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C245A-3B6A-4A66-A03C-1F2A5B171E8C}" v="621" dt="2023-06-17T08:40:4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17/06/2023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17/06/2023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17/06/2023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947" y="106363"/>
            <a:ext cx="9144000" cy="729916"/>
          </a:xfrm>
        </p:spPr>
        <p:txBody>
          <a:bodyPr>
            <a:normAutofit/>
          </a:bodyPr>
          <a:lstStyle/>
          <a:p>
            <a:r>
              <a:rPr lang="en-GB" sz="4000" dirty="0">
                <a:ea typeface="Calibri Light"/>
                <a:cs typeface="Calibri Light"/>
              </a:rPr>
              <a:t>Data Science Process</a:t>
            </a:r>
            <a:endParaRPr lang="en-GB" sz="4000">
              <a:ea typeface="Calibri Light"/>
              <a:cs typeface="Calibri Light"/>
            </a:endParaRPr>
          </a:p>
        </p:txBody>
      </p:sp>
      <p:sp>
        <p:nvSpPr>
          <p:cNvPr id="3" name="Subtitle 2"/>
          <p:cNvSpPr>
            <a:spLocks noGrp="1"/>
          </p:cNvSpPr>
          <p:nvPr>
            <p:ph type="subTitle" idx="1"/>
          </p:nvPr>
        </p:nvSpPr>
        <p:spPr>
          <a:xfrm>
            <a:off x="267369" y="1075407"/>
            <a:ext cx="11844420" cy="5492498"/>
          </a:xfrm>
        </p:spPr>
        <p:txBody>
          <a:bodyPr vert="horz" lIns="91440" tIns="45720" rIns="91440" bIns="45720" rtlCol="0" anchor="t">
            <a:normAutofit/>
          </a:bodyPr>
          <a:lstStyle/>
          <a:p>
            <a:pPr marL="457200" indent="-457200" algn="l">
              <a:buAutoNum type="arabicPeriod"/>
            </a:pPr>
            <a:r>
              <a:rPr lang="en-GB" dirty="0">
                <a:ea typeface="Calibri" panose="020F0502020204030204"/>
                <a:cs typeface="Calibri" panose="020F0502020204030204"/>
              </a:rPr>
              <a:t>Data </a:t>
            </a:r>
            <a:r>
              <a:rPr lang="en-GB" dirty="0" err="1">
                <a:ea typeface="Calibri" panose="020F0502020204030204"/>
                <a:cs typeface="Calibri" panose="020F0502020204030204"/>
              </a:rPr>
              <a:t>Collection.In</a:t>
            </a:r>
            <a:r>
              <a:rPr lang="en-GB" dirty="0">
                <a:ea typeface="Calibri" panose="020F0502020204030204"/>
                <a:cs typeface="Calibri" panose="020F0502020204030204"/>
              </a:rPr>
              <a:t> this step we need to collect data that can contribute mostly in our business </a:t>
            </a:r>
            <a:r>
              <a:rPr lang="en-GB" dirty="0" err="1">
                <a:ea typeface="Calibri" panose="020F0502020204030204"/>
                <a:cs typeface="Calibri" panose="020F0502020204030204"/>
              </a:rPr>
              <a:t>goals,for</a:t>
            </a:r>
            <a:r>
              <a:rPr lang="en-GB" dirty="0">
                <a:ea typeface="Calibri" panose="020F0502020204030204"/>
                <a:cs typeface="Calibri" panose="020F0502020204030204"/>
              </a:rPr>
              <a:t> example in our case to collect customer age data wouldn't make gained us information about how to stock market.</a:t>
            </a:r>
          </a:p>
          <a:p>
            <a:pPr marL="457200" indent="-457200" algn="l">
              <a:buAutoNum type="arabicPeriod"/>
            </a:pPr>
            <a:r>
              <a:rPr lang="en-GB" dirty="0">
                <a:ea typeface="Calibri" panose="020F0502020204030204"/>
                <a:cs typeface="Calibri" panose="020F0502020204030204"/>
              </a:rPr>
              <a:t>Data Cleaning and </a:t>
            </a:r>
            <a:r>
              <a:rPr lang="en-GB" dirty="0" err="1">
                <a:ea typeface="Calibri" panose="020F0502020204030204"/>
                <a:cs typeface="Calibri" panose="020F0502020204030204"/>
              </a:rPr>
              <a:t>Transformation.After</a:t>
            </a:r>
            <a:r>
              <a:rPr lang="en-GB" dirty="0">
                <a:ea typeface="Calibri" panose="020F0502020204030204"/>
                <a:cs typeface="Calibri" panose="020F0502020204030204"/>
              </a:rPr>
              <a:t> collecting data we have to fetch variables in same </a:t>
            </a:r>
            <a:r>
              <a:rPr lang="en-GB" dirty="0" err="1">
                <a:ea typeface="Calibri" panose="020F0502020204030204"/>
                <a:cs typeface="Calibri" panose="020F0502020204030204"/>
              </a:rPr>
              <a:t>format,clean</a:t>
            </a:r>
            <a:r>
              <a:rPr lang="en-GB" dirty="0">
                <a:ea typeface="Calibri" panose="020F0502020204030204"/>
                <a:cs typeface="Calibri" panose="020F0502020204030204"/>
              </a:rPr>
              <a:t> excesses and transform data to get information as much as possible.</a:t>
            </a:r>
          </a:p>
          <a:p>
            <a:pPr marL="457200" indent="-457200" algn="l">
              <a:buAutoNum type="arabicPeriod"/>
            </a:pPr>
            <a:r>
              <a:rPr lang="en-GB" dirty="0" err="1">
                <a:ea typeface="Calibri" panose="020F0502020204030204"/>
                <a:cs typeface="Calibri" panose="020F0502020204030204"/>
              </a:rPr>
              <a:t>EDA.Before</a:t>
            </a:r>
            <a:r>
              <a:rPr lang="en-GB" dirty="0">
                <a:ea typeface="Calibri" panose="020F0502020204030204"/>
                <a:cs typeface="Calibri" panose="020F0502020204030204"/>
              </a:rPr>
              <a:t> modelling data we have to understand </a:t>
            </a:r>
            <a:r>
              <a:rPr lang="en-GB" dirty="0" err="1">
                <a:ea typeface="Calibri" panose="020F0502020204030204"/>
                <a:cs typeface="Calibri" panose="020F0502020204030204"/>
              </a:rPr>
              <a:t>data.Maxs,mins,uniqueness,categorical</a:t>
            </a:r>
            <a:r>
              <a:rPr lang="en-GB" dirty="0">
                <a:ea typeface="Calibri" panose="020F0502020204030204"/>
                <a:cs typeface="Calibri" panose="020F0502020204030204"/>
              </a:rPr>
              <a:t> and numerical </a:t>
            </a:r>
            <a:r>
              <a:rPr lang="en-GB" dirty="0" err="1">
                <a:ea typeface="Calibri" panose="020F0502020204030204"/>
                <a:cs typeface="Calibri" panose="020F0502020204030204"/>
              </a:rPr>
              <a:t>data,dependence,effectiveness</a:t>
            </a:r>
            <a:r>
              <a:rPr lang="en-GB" dirty="0">
                <a:ea typeface="Calibri" panose="020F0502020204030204"/>
                <a:cs typeface="Calibri" panose="020F0502020204030204"/>
              </a:rPr>
              <a:t> etc.</a:t>
            </a:r>
          </a:p>
          <a:p>
            <a:pPr marL="457200" indent="-457200" algn="l">
              <a:buAutoNum type="arabicPeriod"/>
            </a:pPr>
            <a:r>
              <a:rPr lang="en-GB" dirty="0">
                <a:ea typeface="Calibri" panose="020F0502020204030204"/>
                <a:cs typeface="Calibri" panose="020F0502020204030204"/>
              </a:rPr>
              <a:t>Data </a:t>
            </a:r>
            <a:r>
              <a:rPr lang="en-GB" dirty="0" err="1">
                <a:ea typeface="Calibri" panose="020F0502020204030204"/>
                <a:cs typeface="Calibri" panose="020F0502020204030204"/>
              </a:rPr>
              <a:t>Modelling.For</a:t>
            </a:r>
            <a:r>
              <a:rPr lang="en-GB" dirty="0">
                <a:ea typeface="Calibri" panose="020F0502020204030204"/>
                <a:cs typeface="Calibri" panose="020F0502020204030204"/>
              </a:rPr>
              <a:t> business goal we have to choose what kind of model we need ,is that classification problem or regression problem or we need to clusters to behave according to this cluster groups.</a:t>
            </a:r>
          </a:p>
          <a:p>
            <a:pPr marL="457200" indent="-457200" algn="l">
              <a:buAutoNum type="arabicPeriod"/>
            </a:pPr>
            <a:r>
              <a:rPr lang="en-GB" dirty="0">
                <a:ea typeface="Calibri" panose="020F0502020204030204"/>
                <a:cs typeface="Calibri" panose="020F0502020204030204"/>
              </a:rPr>
              <a:t>Model </a:t>
            </a:r>
            <a:r>
              <a:rPr lang="en-GB" dirty="0" err="1">
                <a:ea typeface="Calibri" panose="020F0502020204030204"/>
                <a:cs typeface="Calibri" panose="020F0502020204030204"/>
              </a:rPr>
              <a:t>deployment.We</a:t>
            </a:r>
            <a:r>
              <a:rPr lang="en-GB" dirty="0">
                <a:ea typeface="Calibri" panose="020F0502020204030204"/>
                <a:cs typeface="Calibri" panose="020F0502020204030204"/>
              </a:rPr>
              <a:t> need to deploy model in way that when new data comes model have to predict </a:t>
            </a:r>
            <a:r>
              <a:rPr lang="en-GB" dirty="0" err="1">
                <a:ea typeface="Calibri" panose="020F0502020204030204"/>
                <a:cs typeface="Calibri" panose="020F0502020204030204"/>
              </a:rPr>
              <a:t>acoording</a:t>
            </a:r>
            <a:r>
              <a:rPr lang="en-GB" dirty="0">
                <a:ea typeface="Calibri" panose="020F0502020204030204"/>
                <a:cs typeface="Calibri" panose="020F0502020204030204"/>
              </a:rPr>
              <a:t> to our current data model.</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Data Science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cp:revision>
  <dcterms:created xsi:type="dcterms:W3CDTF">2023-06-17T08:22:02Z</dcterms:created>
  <dcterms:modified xsi:type="dcterms:W3CDTF">2023-06-17T08:40:45Z</dcterms:modified>
</cp:coreProperties>
</file>