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best location to open restaurant in Lahore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0423" y="387735"/>
            <a:ext cx="5357600" cy="1160213"/>
          </a:xfrm>
        </p:spPr>
        <p:txBody>
          <a:bodyPr/>
          <a:lstStyle/>
          <a:p>
            <a:r>
              <a:rPr lang="en-US" dirty="0" smtClean="0"/>
              <a:t>By: Arslan Ghazi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557349"/>
            <a:ext cx="9107099" cy="549259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Lahore is one of the biggest Cities in Pakistan and famous for its food</a:t>
            </a:r>
          </a:p>
          <a:p>
            <a:r>
              <a:rPr lang="en-US" dirty="0" smtClean="0"/>
              <a:t>A Potential Investor wants to open food Business in Lahore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06" y="317187"/>
            <a:ext cx="68865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4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808" y="764513"/>
            <a:ext cx="7958331" cy="1077229"/>
          </a:xfrm>
        </p:spPr>
        <p:txBody>
          <a:bodyPr/>
          <a:lstStyle/>
          <a:p>
            <a:r>
              <a:rPr lang="en-US" b="1" dirty="0"/>
              <a:t>Description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Potential Investor wants to open food Business in Lahore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8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8388"/>
            <a:ext cx="7958331" cy="1077229"/>
          </a:xfrm>
        </p:spPr>
        <p:txBody>
          <a:bodyPr/>
          <a:lstStyle/>
          <a:p>
            <a:r>
              <a:rPr lang="en-US" b="1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Longitude and latitude coordinates of Lahore are utilized and four square logarithm is run to acquire data of restaurants of Lahore</a:t>
            </a:r>
          </a:p>
          <a:p>
            <a:r>
              <a:rPr lang="en-US" dirty="0"/>
              <a:t>Step2: Data is cleaned, normalized and represented in a data frame</a:t>
            </a:r>
          </a:p>
          <a:p>
            <a:r>
              <a:rPr lang="en-US" dirty="0"/>
              <a:t>Step3: Using folium maps; restaurants are represented on Lahore’s map and their location is visible by blue markers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Folium Map Showing results in Lahore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19173" y="2050188"/>
            <a:ext cx="5943600" cy="35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Observations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r>
              <a:rPr lang="en-US" dirty="0" smtClean="0"/>
              <a:t>Overall Results reflect the ideal location to open restaurant is Gulberg correctly</a:t>
            </a:r>
          </a:p>
          <a:p>
            <a:r>
              <a:rPr lang="en-US" dirty="0" smtClean="0"/>
              <a:t>Some of the smaller restaurants that are not available in four Square API are  not considered hence some cheaper locations are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5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22</TotalTime>
  <Words>151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Predicting the best location to open restaurant in Lahore</vt:lpstr>
      <vt:lpstr>PowerPoint Presentation</vt:lpstr>
      <vt:lpstr>Description of Problem</vt:lpstr>
      <vt:lpstr>Methodology</vt:lpstr>
      <vt:lpstr>Folium Map Showing results in Lahore</vt:lpstr>
      <vt:lpstr>Recommendations and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best location to open restaurant in Lahore</dc:title>
  <dc:creator>ARSLAN</dc:creator>
  <cp:lastModifiedBy>ARSLAN</cp:lastModifiedBy>
  <cp:revision>3</cp:revision>
  <dcterms:created xsi:type="dcterms:W3CDTF">2021-08-16T20:36:29Z</dcterms:created>
  <dcterms:modified xsi:type="dcterms:W3CDTF">2021-08-16T20:58:33Z</dcterms:modified>
</cp:coreProperties>
</file>