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2" r:id="rId1"/>
  </p:sldMasterIdLst>
  <p:sldIdLst>
    <p:sldId id="256" r:id="rId2"/>
    <p:sldId id="257" r:id="rId3"/>
    <p:sldId id="262" r:id="rId4"/>
    <p:sldId id="269" r:id="rId5"/>
    <p:sldId id="258" r:id="rId6"/>
    <p:sldId id="259" r:id="rId7"/>
    <p:sldId id="270" r:id="rId8"/>
    <p:sldId id="268" r:id="rId9"/>
    <p:sldId id="267" r:id="rId10"/>
    <p:sldId id="266" r:id="rId11"/>
    <p:sldId id="271" r:id="rId12"/>
    <p:sldId id="261" r:id="rId13"/>
    <p:sldId id="265" r:id="rId14"/>
    <p:sldId id="27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5A04F-AEBC-2B82-C692-9C9156814555}" v="13" dt="2019-04-24T18:30:42.262"/>
    <p1510:client id="{E5BFA6F2-4A2B-1FFD-B889-03B9FFF63DB9}" v="1" dt="2019-04-23T20:35:36.956"/>
    <p1510:client id="{24FA1D61-07A2-4CA2-8709-0D6489F0EA34}" v="393" dt="2019-04-24T20:17:59.972"/>
    <p1510:client id="{A81BBA60-41A7-C379-7179-62A1DF001944}" v="24" dt="2019-04-24T15:31:05.951"/>
    <p1510:client id="{CA902E93-D1A9-A749-B7D4-25948902E0D9}" v="779" dt="2019-04-24T20:26:41.543"/>
    <p1510:client id="{551460A3-83E5-68F5-275D-0D138ED00358}" v="52" dt="2019-04-24T19:43:2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bert, Aaron G" userId="S::aghebert@email.neit.edu::4f3754ab-b5a5-4169-8eed-7a9e311ae1fd" providerId="AD" clId="Web-{551460A3-83E5-68F5-275D-0D138ED00358}"/>
    <pc:docChg chg="mod modSld modMainMaster setSldSz">
      <pc:chgData name="Hebert, Aaron G" userId="S::aghebert@email.neit.edu::4f3754ab-b5a5-4169-8eed-7a9e311ae1fd" providerId="AD" clId="Web-{551460A3-83E5-68F5-275D-0D138ED00358}" dt="2019-04-24T19:44:20.513" v="92"/>
      <pc:docMkLst>
        <pc:docMk/>
      </pc:docMkLst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101017686" sldId="258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073141807" sldId="259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73141807" sldId="259"/>
            <ac:spMk id="3" creationId="{4010F3BA-37A2-437C-A366-CF9D49E6B5D1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73141807" sldId="259"/>
            <ac:picMk id="4" creationId="{BF778B82-E268-48F3-8D3D-8BDB5554E881}"/>
          </ac:picMkLst>
        </pc:pic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870621482" sldId="261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870621482" sldId="261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27:28.698" v="0"/>
          <ac:picMkLst>
            <pc:docMk/>
            <pc:sldMk cId="3870621482" sldId="261"/>
            <ac:picMk id="4" creationId="{F8D579BC-C739-495C-A8D3-9FE8CF6AEF3F}"/>
          </ac:picMkLst>
        </pc:picChg>
        <pc:picChg chg="add 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870621482" sldId="261"/>
            <ac:picMk id="5" creationId="{B877DD0F-4154-44AF-BA02-5E445FAF6E3B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512662167" sldId="263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78661991" sldId="264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78661991" sldId="264"/>
            <ac:spMk id="3" creationId="{1C7F143B-D6E5-4358-9EDC-52971EBE4E3A}"/>
          </ac:spMkLst>
        </pc:sp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47462465" sldId="265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47462465" sldId="265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29:12.233" v="44"/>
          <ac:picMkLst>
            <pc:docMk/>
            <pc:sldMk cId="347462465" sldId="265"/>
            <ac:picMk id="4" creationId="{F589D6F4-8885-4A1B-923E-81BBFFAC4B43}"/>
          </ac:picMkLst>
        </pc:picChg>
        <pc:picChg chg="add 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47462465" sldId="265"/>
            <ac:picMk id="6" creationId="{8659A452-F5DE-4224-BB65-41A4AF96B212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086959762" sldId="266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48313591" sldId="267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17844552" sldId="268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2" creationId="{171625BF-A0A4-4AA9-AFC6-D229E7D55AC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3" creationId="{1948DF81-BC76-4B0C-B667-D555DC072EF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647000343" sldId="269"/>
            <ac:spMk id="3" creationId="{118524D4-0F3B-420C-ACE3-B32C0E050586}"/>
          </ac:spMkLst>
        </pc:spChg>
      </pc:sldChg>
      <pc:sldChg chg="addSp delSp modSp mod setBg">
        <pc:chgData name="Hebert, Aaron G" userId="S::aghebert@email.neit.edu::4f3754ab-b5a5-4169-8eed-7a9e311ae1fd" providerId="AD" clId="Web-{551460A3-83E5-68F5-275D-0D138ED00358}" dt="2019-04-24T19:43:46.950" v="90"/>
        <pc:sldMkLst>
          <pc:docMk/>
          <pc:sldMk cId="4072160509" sldId="270"/>
        </pc:sldMkLst>
        <pc:picChg chg="del">
          <ac:chgData name="Hebert, Aaron G" userId="S::aghebert@email.neit.edu::4f3754ab-b5a5-4169-8eed-7a9e311ae1fd" providerId="AD" clId="Web-{551460A3-83E5-68F5-275D-0D138ED00358}" dt="2019-04-24T19:38:23.877" v="82"/>
          <ac:picMkLst>
            <pc:docMk/>
            <pc:sldMk cId="4072160509" sldId="270"/>
            <ac:picMk id="2" creationId="{EE117CB8-24E1-493F-A64F-0E7C3A8DDDD8}"/>
          </ac:picMkLst>
        </pc:picChg>
        <pc:picChg chg="add del mod">
          <ac:chgData name="Hebert, Aaron G" userId="S::aghebert@email.neit.edu::4f3754ab-b5a5-4169-8eed-7a9e311ae1fd" providerId="AD" clId="Web-{551460A3-83E5-68F5-275D-0D138ED00358}" dt="2019-04-24T19:43:46.950" v="90"/>
          <ac:picMkLst>
            <pc:docMk/>
            <pc:sldMk cId="4072160509" sldId="270"/>
            <ac:picMk id="3" creationId="{C86887FF-55F1-46A6-A138-54E525C59848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2135306009" sldId="271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910195975" sldId="272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910195975" sldId="272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30:11.625" v="51"/>
          <ac:picMkLst>
            <pc:docMk/>
            <pc:sldMk cId="910195975" sldId="272"/>
            <ac:picMk id="4" creationId="{F589D6F4-8885-4A1B-923E-81BBFFAC4B43}"/>
          </ac:picMkLst>
        </pc:picChg>
        <pc:picChg chg="add mod or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910195975" sldId="272"/>
            <ac:picMk id="6" creationId="{C5673B06-98A0-4B13-8920-FCE743FC6B65}"/>
          </ac:picMkLst>
        </pc:picChg>
      </pc:sldChg>
      <pc:sldMasterChg chg="modSp modSldLayout">
        <pc:chgData name="Hebert, Aaron G" userId="S::aghebert@email.neit.edu::4f3754ab-b5a5-4169-8eed-7a9e311ae1fd" providerId="AD" clId="Web-{551460A3-83E5-68F5-275D-0D138ED00358}" dt="2019-04-24T19:44:10.216" v="91"/>
        <pc:sldMasterMkLst>
          <pc:docMk/>
          <pc:sldMasterMk cId="2061505609" sldId="2147483726"/>
        </pc:sldMasterMkLst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5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6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1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16" creationId="{00000000-0000-0000-0000-00000000000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7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8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9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10" creationId="{00000000-0000-0000-0000-000000000000}"/>
          </ac:picMkLst>
        </pc:pic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1458677309" sldId="2147483727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8677309" sldId="214748372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8677309" sldId="214748372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718522328" sldId="2147483729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18522328" sldId="214748372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18522328" sldId="2147483729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402320854" sldId="2147483730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402320854" sldId="2147483730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402320854" sldId="2147483730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742545445" sldId="2147483731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6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775693888" sldId="2147483734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850986974" sldId="2147483735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1454494468" sldId="2147483736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427291525" sldId="2147483737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27291525" sldId="214748373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27291525" sldId="2147483737"/>
              <ac:spMk id="8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549959737" sldId="2147483738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1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5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648379998" sldId="2147483739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648379998" sldId="214748373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648379998" sldId="2147483739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358526797" sldId="2147483740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6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20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3358526797" sldId="2147483740"/>
              <ac:cxnSpMk id="17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3358526797" sldId="2147483740"/>
              <ac:cxnSpMk id="18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318284489" sldId="2147483741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1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2318284489" sldId="2147483741"/>
              <ac:cxnSpMk id="19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2318284489" sldId="2147483741"/>
              <ac:cxnSpMk id="20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4017271887" sldId="2147483743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017271887" sldId="2147483743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017271887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Hebert, Aaron G" userId="S::aghebert@email.neit.edu::4f3754ab-b5a5-4169-8eed-7a9e311ae1fd" providerId="AD" clId="Web-{551460A3-83E5-68F5-275D-0D138ED00358}" dt="2019-04-24T19:44:20.513" v="92"/>
        <pc:sldMasterMkLst>
          <pc:docMk/>
          <pc:sldMasterMk cId="3354844974" sldId="2147484014"/>
        </pc:sldMaster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5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6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19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0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1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4" creationId="{00000000-0000-0000-0000-000000000000}"/>
          </ac:spMkLst>
        </pc:sp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264788341" sldId="2147484015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264788341" sldId="214748401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264788341" sldId="2147484015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977737502" sldId="2147484017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77737502" sldId="214748401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77737502" sldId="214748401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902484373" sldId="2147484018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02484373" sldId="2147484018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02484373" sldId="2147484018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540139437" sldId="2147484019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6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668087108" sldId="2147484022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097128245" sldId="2147484023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845052305" sldId="2147484024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4063252711" sldId="2147484025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4063252711" sldId="214748402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4063252711" sldId="2147484025"/>
              <ac:spMk id="8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403248681" sldId="2147484026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1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5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783676976" sldId="2147484027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783676976" sldId="214748402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783676976" sldId="214748402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753308539" sldId="2147484028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6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20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753308539" sldId="2147484028"/>
              <ac:cxnSpMk id="17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753308539" sldId="2147484028"/>
              <ac:cxnSpMk id="18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1631801654" sldId="2147484029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1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1631801654" sldId="2147484029"/>
              <ac:cxnSpMk id="19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1631801654" sldId="2147484029"/>
              <ac:cxnSpMk id="20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199868955" sldId="2147484031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99868955" sldId="2147484031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99868955" sldId="2147484031"/>
              <ac:spMk id="3" creationId="{00000000-0000-0000-0000-000000000000}"/>
            </ac:spMkLst>
          </pc:spChg>
        </pc:sldLayoutChg>
      </pc:sldMasterChg>
    </pc:docChg>
  </pc:docChgLst>
  <pc:docChgLst>
    <pc:chgData name="Waters, Benjamin J" userId="S::bjwaters@email.neit.edu::7ff717dc-b172-436e-9f32-47ff066c46db" providerId="AD" clId="Web-{04068A12-CB9C-4564-820C-7CA7EDB2045C}"/>
    <pc:docChg chg="addSld">
      <pc:chgData name="Waters, Benjamin J" userId="S::bjwaters@email.neit.edu::7ff717dc-b172-436e-9f32-47ff066c46db" providerId="AD" clId="Web-{04068A12-CB9C-4564-820C-7CA7EDB2045C}" dt="2019-04-23T20:34:52.813" v="0"/>
      <pc:docMkLst>
        <pc:docMk/>
      </pc:docMkLst>
      <pc:sldChg chg="add replId">
        <pc:chgData name="Waters, Benjamin J" userId="S::bjwaters@email.neit.edu::7ff717dc-b172-436e-9f32-47ff066c46db" providerId="AD" clId="Web-{04068A12-CB9C-4564-820C-7CA7EDB2045C}" dt="2019-04-23T20:34:52.813" v="0"/>
        <pc:sldMkLst>
          <pc:docMk/>
          <pc:sldMk cId="4072160509" sldId="270"/>
        </pc:sldMkLst>
      </pc:sldChg>
    </pc:docChg>
  </pc:docChgLst>
  <pc:docChgLst>
    <pc:chgData name="Waters, Benjamin J" userId="S::bjwaters@email.neit.edu::7ff717dc-b172-436e-9f32-47ff066c46db" providerId="AD" clId="Web-{E5BFA6F2-4A2B-1FFD-B889-03B9FFF63DB9}"/>
    <pc:docChg chg="addSld modSld">
      <pc:chgData name="Waters, Benjamin J" userId="S::bjwaters@email.neit.edu::7ff717dc-b172-436e-9f32-47ff066c46db" providerId="AD" clId="Web-{E5BFA6F2-4A2B-1FFD-B889-03B9FFF63DB9}" dt="2019-04-23T20:49:41.664" v="480" actId="20577"/>
      <pc:docMkLst>
        <pc:docMk/>
      </pc:docMkLst>
      <pc:sldChg chg="modSp">
        <pc:chgData name="Waters, Benjamin J" userId="S::bjwaters@email.neit.edu::7ff717dc-b172-436e-9f32-47ff066c46db" providerId="AD" clId="Web-{E5BFA6F2-4A2B-1FFD-B889-03B9FFF63DB9}" dt="2019-04-23T20:49:40.336" v="478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E5BFA6F2-4A2B-1FFD-B889-03B9FFF63DB9}" dt="2019-04-23T20:37:31.316" v="42" actId="20577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9:40.336" v="478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4:18.772" v="160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E5BFA6F2-4A2B-1FFD-B889-03B9FFF63DB9}" dt="2019-04-23T20:44:18.772" v="160" actId="20577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39:12.801" v="71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addSp delSp modSp">
        <pc:chgData name="Waters, Benjamin J" userId="S::bjwaters@email.neit.edu::7ff717dc-b172-436e-9f32-47ff066c46db" providerId="AD" clId="Web-{E5BFA6F2-4A2B-1FFD-B889-03B9FFF63DB9}" dt="2019-04-23T20:44:54.131" v="168"/>
        <pc:sldMkLst>
          <pc:docMk/>
          <pc:sldMk cId="1073141807" sldId="259"/>
        </pc:sldMkLst>
        <pc:spChg chg="add del mod">
          <ac:chgData name="Waters, Benjamin J" userId="S::bjwaters@email.neit.edu::7ff717dc-b172-436e-9f32-47ff066c46db" providerId="AD" clId="Web-{E5BFA6F2-4A2B-1FFD-B889-03B9FFF63DB9}" dt="2019-04-23T20:44:54.131" v="168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6:11.800" v="21" actId="20577"/>
          <ac:spMkLst>
            <pc:docMk/>
            <pc:sldMk cId="1073141807" sldId="259"/>
            <ac:spMk id="3" creationId="{4010F3BA-37A2-437C-A366-CF9D49E6B5D1}"/>
          </ac:spMkLst>
        </pc:spChg>
        <pc:spChg chg="add del mod">
          <ac:chgData name="Waters, Benjamin J" userId="S::bjwaters@email.neit.edu::7ff717dc-b172-436e-9f32-47ff066c46db" providerId="AD" clId="Web-{E5BFA6F2-4A2B-1FFD-B889-03B9FFF63DB9}" dt="2019-04-23T20:44:54.131" v="168"/>
          <ac:spMkLst>
            <pc:docMk/>
            <pc:sldMk cId="1073141807" sldId="259"/>
            <ac:spMk id="7" creationId="{24A4878F-A533-4256-97AE-7986E2855059}"/>
          </ac:spMkLst>
        </pc:spChg>
        <pc:spChg chg="add del">
          <ac:chgData name="Waters, Benjamin J" userId="S::bjwaters@email.neit.edu::7ff717dc-b172-436e-9f32-47ff066c46db" providerId="AD" clId="Web-{E5BFA6F2-4A2B-1FFD-B889-03B9FFF63DB9}" dt="2019-04-23T20:44:51.506" v="167"/>
          <ac:spMkLst>
            <pc:docMk/>
            <pc:sldMk cId="1073141807" sldId="259"/>
            <ac:spMk id="9" creationId="{42C8FB18-B731-43DF-A0E2-0B80C8EAA52B}"/>
          </ac:spMkLst>
        </pc:spChg>
        <pc:picChg chg="add mod">
          <ac:chgData name="Waters, Benjamin J" userId="S::bjwaters@email.neit.edu::7ff717dc-b172-436e-9f32-47ff066c46db" providerId="AD" clId="Web-{E5BFA6F2-4A2B-1FFD-B889-03B9FFF63DB9}" dt="2019-04-23T20:36:18.534" v="23" actId="1076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2:27.287" v="112" actId="1076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E5BFA6F2-4A2B-1FFD-B889-03B9FFF63DB9}" dt="2019-04-23T20:41:57.771" v="110" actId="1076"/>
          <ac:spMkLst>
            <pc:docMk/>
            <pc:sldMk cId="3870621482" sldId="261"/>
            <ac:spMk id="2" creationId="{A1C1F1E6-0BCA-4172-904F-F5380E7921F9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2:27.287" v="112" actId="1076"/>
          <ac:picMkLst>
            <pc:docMk/>
            <pc:sldMk cId="3870621482" sldId="261"/>
            <ac:picMk id="4" creationId="{78F06F15-DC48-47A1-A619-94622E90B4BF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39:01.176" v="69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E5BFA6F2-4A2B-1FFD-B889-03B9FFF63DB9}" dt="2019-04-23T20:39:01.176" v="69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3:10.037" v="124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E5BFA6F2-4A2B-1FFD-B889-03B9FFF63DB9}" dt="2019-04-23T20:42:57.334" v="117" actId="1076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3:10.037" v="124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0:24.973" v="92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E5BFA6F2-4A2B-1FFD-B889-03B9FFF63DB9}" dt="2019-04-23T20:40:24.973" v="92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2:35.380" v="114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E5BFA6F2-4A2B-1FFD-B889-03B9FFF63DB9}" dt="2019-04-23T20:42:33.458" v="113" actId="1076"/>
          <ac:spMkLst>
            <pc:docMk/>
            <pc:sldMk cId="347462465" sldId="265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2:35.380" v="114" actId="1076"/>
          <ac:picMkLst>
            <pc:docMk/>
            <pc:sldMk cId="347462465" sldId="265"/>
            <ac:picMk id="4" creationId="{78F06F15-DC48-47A1-A619-94622E90B4BF}"/>
          </ac:picMkLst>
        </pc:picChg>
      </pc:sldChg>
      <pc:sldChg chg="addSp delSp modSp">
        <pc:chgData name="Waters, Benjamin J" userId="S::bjwaters@email.neit.edu::7ff717dc-b172-436e-9f32-47ff066c46db" providerId="AD" clId="Web-{E5BFA6F2-4A2B-1FFD-B889-03B9FFF63DB9}" dt="2019-04-23T20:48:32.055" v="388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E5BFA6F2-4A2B-1FFD-B889-03B9FFF63DB9}" dt="2019-04-23T20:48:32.055" v="388" actId="20577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0:13.301" v="87" actId="1076"/>
          <ac:picMkLst>
            <pc:docMk/>
            <pc:sldMk cId="1086959762" sldId="266"/>
            <ac:picMk id="4" creationId="{002376D7-D4BB-48C3-BAC9-211B69BD98C0}"/>
          </ac:picMkLst>
        </pc:picChg>
        <pc:picChg chg="add mod">
          <ac:chgData name="Waters, Benjamin J" userId="S::bjwaters@email.neit.edu::7ff717dc-b172-436e-9f32-47ff066c46db" providerId="AD" clId="Web-{E5BFA6F2-4A2B-1FFD-B889-03B9FFF63DB9}" dt="2019-04-23T20:47:59.679" v="303" actId="14100"/>
          <ac:picMkLst>
            <pc:docMk/>
            <pc:sldMk cId="1086959762" sldId="266"/>
            <ac:picMk id="5" creationId="{25B7C45A-3735-4C74-B68E-5E4FD9F1D1CC}"/>
          </ac:picMkLst>
        </pc:picChg>
        <pc:picChg chg="del mod">
          <ac:chgData name="Waters, Benjamin J" userId="S::bjwaters@email.neit.edu::7ff717dc-b172-436e-9f32-47ff066c46db" providerId="AD" clId="Web-{E5BFA6F2-4A2B-1FFD-B889-03B9FFF63DB9}" dt="2019-04-23T20:47:50.492" v="299"/>
          <ac:picMkLst>
            <pc:docMk/>
            <pc:sldMk cId="1086959762" sldId="266"/>
            <ac:picMk id="6" creationId="{3B24F135-5B64-4D3F-94FD-08D607A874F1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6:36.898" v="294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E5BFA6F2-4A2B-1FFD-B889-03B9FFF63DB9}" dt="2019-04-23T20:46:36.898" v="294" actId="20577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39:57.676" v="81" actId="1076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6:09.632" v="258" actId="1076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E5BFA6F2-4A2B-1FFD-B889-03B9FFF63DB9}" dt="2019-04-23T20:39:53.379" v="79" actId="1076"/>
          <ac:spMkLst>
            <pc:docMk/>
            <pc:sldMk cId="317844552" sldId="268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9:32.598" v="75" actId="1076"/>
          <ac:spMkLst>
            <pc:docMk/>
            <pc:sldMk cId="317844552" sldId="268"/>
            <ac:spMk id="3" creationId="{1948DF81-BC76-4B0C-B667-D555DC072EF0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6:09.632" v="258" actId="1076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6:05.491" v="257" actId="1076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4:04.928" v="130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E5BFA6F2-4A2B-1FFD-B889-03B9FFF63DB9}" dt="2019-04-23T20:44:04.928" v="130" actId="20577"/>
          <ac:spMkLst>
            <pc:docMk/>
            <pc:sldMk cId="3647000343" sldId="269"/>
            <ac:spMk id="3" creationId="{118524D4-0F3B-420C-ACE3-B32C0E050586}"/>
          </ac:spMkLst>
        </pc:spChg>
      </pc:sldChg>
      <pc:sldChg chg="addSp delSp modSp">
        <pc:chgData name="Waters, Benjamin J" userId="S::bjwaters@email.neit.edu::7ff717dc-b172-436e-9f32-47ff066c46db" providerId="AD" clId="Web-{E5BFA6F2-4A2B-1FFD-B889-03B9FFF63DB9}" dt="2019-04-23T20:45:11.506" v="171"/>
        <pc:sldMkLst>
          <pc:docMk/>
          <pc:sldMk cId="4072160509" sldId="270"/>
        </pc:sldMkLst>
        <pc:spChg chg="del">
          <ac:chgData name="Waters, Benjamin J" userId="S::bjwaters@email.neit.edu::7ff717dc-b172-436e-9f32-47ff066c46db" providerId="AD" clId="Web-{E5BFA6F2-4A2B-1FFD-B889-03B9FFF63DB9}" dt="2019-04-23T20:45:07.538" v="169"/>
          <ac:spMkLst>
            <pc:docMk/>
            <pc:sldMk cId="4072160509" sldId="270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6:30.550" v="30" actId="20577"/>
          <ac:spMkLst>
            <pc:docMk/>
            <pc:sldMk cId="4072160509" sldId="270"/>
            <ac:spMk id="3" creationId="{4010F3BA-37A2-437C-A366-CF9D49E6B5D1}"/>
          </ac:spMkLst>
        </pc:spChg>
        <pc:spChg chg="add del mod">
          <ac:chgData name="Waters, Benjamin J" userId="S::bjwaters@email.neit.edu::7ff717dc-b172-436e-9f32-47ff066c46db" providerId="AD" clId="Web-{E5BFA6F2-4A2B-1FFD-B889-03B9FFF63DB9}" dt="2019-04-23T20:45:11.506" v="171"/>
          <ac:spMkLst>
            <pc:docMk/>
            <pc:sldMk cId="4072160509" sldId="270"/>
            <ac:spMk id="7" creationId="{3BD1EF67-8F40-4693-ADFD-6AEEC948728A}"/>
          </ac:spMkLst>
        </pc:spChg>
        <pc:spChg chg="add">
          <ac:chgData name="Waters, Benjamin J" userId="S::bjwaters@email.neit.edu::7ff717dc-b172-436e-9f32-47ff066c46db" providerId="AD" clId="Web-{E5BFA6F2-4A2B-1FFD-B889-03B9FFF63DB9}" dt="2019-04-23T20:45:08.210" v="170"/>
          <ac:spMkLst>
            <pc:docMk/>
            <pc:sldMk cId="4072160509" sldId="270"/>
            <ac:spMk id="9" creationId="{A1B05D42-182E-4FC6-806E-7421D33C64E7}"/>
          </ac:spMkLst>
        </pc:spChg>
        <pc:picChg chg="add mod">
          <ac:chgData name="Waters, Benjamin J" userId="S::bjwaters@email.neit.edu::7ff717dc-b172-436e-9f32-47ff066c46db" providerId="AD" clId="Web-{E5BFA6F2-4A2B-1FFD-B889-03B9FFF63DB9}" dt="2019-04-23T20:39:19.535" v="72" actId="1076"/>
          <ac:picMkLst>
            <pc:docMk/>
            <pc:sldMk cId="4072160509" sldId="270"/>
            <ac:picMk id="5" creationId="{289DBFDD-048E-414E-997E-43271FB0D4E7}"/>
          </ac:picMkLst>
        </pc:picChg>
      </pc:sldChg>
      <pc:sldChg chg="delSp modSp add replId">
        <pc:chgData name="Waters, Benjamin J" userId="S::bjwaters@email.neit.edu::7ff717dc-b172-436e-9f32-47ff066c46db" providerId="AD" clId="Web-{E5BFA6F2-4A2B-1FFD-B889-03B9FFF63DB9}" dt="2019-04-23T20:49:21.789" v="446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E5BFA6F2-4A2B-1FFD-B889-03B9FFF63DB9}" dt="2019-04-23T20:49:21.789" v="446" actId="20577"/>
          <ac:spMkLst>
            <pc:docMk/>
            <pc:sldMk cId="2135306009" sldId="271"/>
            <ac:spMk id="3" creationId="{1948DF81-BC76-4B0C-B667-D555DC072EF0}"/>
          </ac:spMkLst>
        </pc:spChg>
        <pc:picChg chg="del">
          <ac:chgData name="Waters, Benjamin J" userId="S::bjwaters@email.neit.edu::7ff717dc-b172-436e-9f32-47ff066c46db" providerId="AD" clId="Web-{E5BFA6F2-4A2B-1FFD-B889-03B9FFF63DB9}" dt="2019-04-23T20:47:42.086" v="297"/>
          <ac:picMkLst>
            <pc:docMk/>
            <pc:sldMk cId="2135306009" sldId="271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E5BFA6F2-4A2B-1FFD-B889-03B9FFF63DB9}" dt="2019-04-23T20:48:43.727" v="404" actId="1076"/>
          <ac:picMkLst>
            <pc:docMk/>
            <pc:sldMk cId="2135306009" sldId="271"/>
            <ac:picMk id="6" creationId="{3B24F135-5B64-4D3F-94FD-08D607A874F1}"/>
          </ac:picMkLst>
        </pc:picChg>
      </pc:sldChg>
    </pc:docChg>
  </pc:docChgLst>
  <pc:docChgLst>
    <pc:chgData name="Waters, Benjamin J" userId="S::bjwaters@email.neit.edu::7ff717dc-b172-436e-9f32-47ff066c46db" providerId="AD" clId="Web-{8AB2851F-211A-45B4-93F3-7622A81BD5AC}"/>
    <pc:docChg chg="addSld delSld modSld sldOrd">
      <pc:chgData name="Waters, Benjamin J" userId="S::bjwaters@email.neit.edu::7ff717dc-b172-436e-9f32-47ff066c46db" providerId="AD" clId="Web-{8AB2851F-211A-45B4-93F3-7622A81BD5AC}" dt="2019-04-21T01:23:51.539" v="1330" actId="20577"/>
      <pc:docMkLst>
        <pc:docMk/>
      </pc:docMkLst>
      <pc:sldChg chg="modSp new">
        <pc:chgData name="Waters, Benjamin J" userId="S::bjwaters@email.neit.edu::7ff717dc-b172-436e-9f32-47ff066c46db" providerId="AD" clId="Web-{8AB2851F-211A-45B4-93F3-7622A81BD5AC}" dt="2019-04-21T01:22:34.773" v="1202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8AB2851F-211A-45B4-93F3-7622A81BD5AC}" dt="2019-04-21T01:22:34.773" v="1202" actId="20577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2:29.018" v="22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20:27.819" v="1066" actId="20577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8AB2851F-211A-45B4-93F3-7622A81BD5AC}" dt="2019-04-21T01:12:34.972" v="33" actId="20577"/>
          <ac:spMkLst>
            <pc:docMk/>
            <pc:sldMk cId="3346227474" sldId="257"/>
            <ac:spMk id="2" creationId="{2C2E5208-43E9-4E3A-902B-AB7E44667C1C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0:27.819" v="1066" actId="20577"/>
          <ac:spMkLst>
            <pc:docMk/>
            <pc:sldMk cId="3346227474" sldId="257"/>
            <ac:spMk id="3" creationId="{472799BC-748C-41A8-A6AD-1BAF24BEBBA2}"/>
          </ac:spMkLst>
        </pc:spChg>
      </pc:sldChg>
      <pc:sldChg chg="modSp new ord">
        <pc:chgData name="Waters, Benjamin J" userId="S::bjwaters@email.neit.edu::7ff717dc-b172-436e-9f32-47ff066c46db" providerId="AD" clId="Web-{8AB2851F-211A-45B4-93F3-7622A81BD5AC}" dt="2019-04-21T01:21:24.647" v="1127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8AB2851F-211A-45B4-93F3-7622A81BD5AC}" dt="2019-04-21T01:14:23.363" v="159" actId="20577"/>
          <ac:spMkLst>
            <pc:docMk/>
            <pc:sldMk cId="3101017686" sldId="258"/>
            <ac:spMk id="2" creationId="{EDAAFC58-A0CB-4BED-ACD7-20FC664E286D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1:24.647" v="1127" actId="20577"/>
          <ac:spMkLst>
            <pc:docMk/>
            <pc:sldMk cId="3101017686" sldId="258"/>
            <ac:spMk id="3" creationId="{093DCD7D-242C-42B7-8A27-5EF7F9C78312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9:42.803" v="1029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8AB2851F-211A-45B4-93F3-7622A81BD5AC}" dt="2019-04-21T01:13:49.207" v="136" actId="20577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9:42.803" v="1029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8:00.583" v="647" actId="20577"/>
        <pc:sldMkLst>
          <pc:docMk/>
          <pc:sldMk cId="853492605" sldId="260"/>
        </pc:sldMkLst>
        <pc:spChg chg="mod">
          <ac:chgData name="Waters, Benjamin J" userId="S::bjwaters@email.neit.edu::7ff717dc-b172-436e-9f32-47ff066c46db" providerId="AD" clId="Web-{8AB2851F-211A-45B4-93F3-7622A81BD5AC}" dt="2019-04-21T01:14:17.129" v="153" actId="20577"/>
          <ac:spMkLst>
            <pc:docMk/>
            <pc:sldMk cId="853492605" sldId="260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8:00.583" v="647" actId="20577"/>
          <ac:spMkLst>
            <pc:docMk/>
            <pc:sldMk cId="853492605" sldId="260"/>
            <ac:spMk id="3" creationId="{1948DF81-BC76-4B0C-B667-D555DC072EF0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6:59.989" v="463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8AB2851F-211A-45B4-93F3-7622A81BD5AC}" dt="2019-04-21T01:14:44.238" v="164" actId="20577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6:59.989" v="463" actId="20577"/>
          <ac:spMkLst>
            <pc:docMk/>
            <pc:sldMk cId="3870621482" sldId="261"/>
            <ac:spMk id="3" creationId="{B37A471E-F941-4805-8947-66A914D86C26}"/>
          </ac:spMkLst>
        </pc:spChg>
      </pc:sldChg>
      <pc:sldChg chg="modSp new ord">
        <pc:chgData name="Waters, Benjamin J" userId="S::bjwaters@email.neit.edu::7ff717dc-b172-436e-9f32-47ff066c46db" providerId="AD" clId="Web-{8AB2851F-211A-45B4-93F3-7622A81BD5AC}" dt="2019-04-21T01:18:59.428" v="847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8AB2851F-211A-45B4-93F3-7622A81BD5AC}" dt="2019-04-21T01:18:59.428" v="847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22:23.945" v="1177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8AB2851F-211A-45B4-93F3-7622A81BD5AC}" dt="2019-04-21T01:22:23.945" v="1177" actId="20577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2:21.257" v="1175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new del">
        <pc:chgData name="Waters, Benjamin J" userId="S::bjwaters@email.neit.edu::7ff717dc-b172-436e-9f32-47ff066c46db" providerId="AD" clId="Web-{8AB2851F-211A-45B4-93F3-7622A81BD5AC}" dt="2019-04-21T01:21:57.429" v="1131"/>
        <pc:sldMkLst>
          <pc:docMk/>
          <pc:sldMk cId="2361402627" sldId="263"/>
        </pc:sldMkLst>
      </pc:sldChg>
      <pc:sldChg chg="modSp new ord">
        <pc:chgData name="Waters, Benjamin J" userId="S::bjwaters@email.neit.edu::7ff717dc-b172-436e-9f32-47ff066c46db" providerId="AD" clId="Web-{8AB2851F-211A-45B4-93F3-7622A81BD5AC}" dt="2019-04-21T01:23:51.539" v="1329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8AB2851F-211A-45B4-93F3-7622A81BD5AC}" dt="2019-04-21T01:23:19.617" v="1209" actId="20577"/>
          <ac:spMkLst>
            <pc:docMk/>
            <pc:sldMk cId="178661991" sldId="264"/>
            <ac:spMk id="2" creationId="{A2C856F0-F8F2-4932-8B70-8DF355F13733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3:51.539" v="1329" actId="20577"/>
          <ac:spMkLst>
            <pc:docMk/>
            <pc:sldMk cId="178661991" sldId="264"/>
            <ac:spMk id="3" creationId="{1C7F143B-D6E5-4358-9EDC-52971EBE4E3A}"/>
          </ac:spMkLst>
        </pc:spChg>
      </pc:sldChg>
    </pc:docChg>
  </pc:docChgLst>
  <pc:docChgLst>
    <pc:chgData name="Hebert, Aaron G" userId="4f3754ab-b5a5-4169-8eed-7a9e311ae1fd" providerId="ADAL" clId="{CA902E93-D1A9-A749-B7D4-25948902E0D9}"/>
    <pc:docChg chg="undo redo custSel modSld sldOrd">
      <pc:chgData name="Hebert, Aaron G" userId="4f3754ab-b5a5-4169-8eed-7a9e311ae1fd" providerId="ADAL" clId="{CA902E93-D1A9-A749-B7D4-25948902E0D9}" dt="2019-04-24T20:26:41.543" v="778" actId="20577"/>
      <pc:docMkLst>
        <pc:docMk/>
      </pc:docMkLst>
      <pc:sldChg chg="modSp">
        <pc:chgData name="Hebert, Aaron G" userId="4f3754ab-b5a5-4169-8eed-7a9e311ae1fd" providerId="ADAL" clId="{CA902E93-D1A9-A749-B7D4-25948902E0D9}" dt="2019-04-24T20:26:41.543" v="778" actId="20577"/>
        <pc:sldMkLst>
          <pc:docMk/>
          <pc:sldMk cId="488548368" sldId="256"/>
        </pc:sldMkLst>
        <pc:spChg chg="mod">
          <ac:chgData name="Hebert, Aaron G" userId="4f3754ab-b5a5-4169-8eed-7a9e311ae1fd" providerId="ADAL" clId="{CA902E93-D1A9-A749-B7D4-25948902E0D9}" dt="2019-04-24T20:26:41.543" v="778" actId="20577"/>
          <ac:spMkLst>
            <pc:docMk/>
            <pc:sldMk cId="488548368" sldId="256"/>
            <ac:spMk id="2" creationId="{32BC07F5-B97D-4361-9A65-4326CA615292}"/>
          </ac:spMkLst>
        </pc:spChg>
      </pc:sldChg>
      <pc:sldChg chg="modSp">
        <pc:chgData name="Hebert, Aaron G" userId="4f3754ab-b5a5-4169-8eed-7a9e311ae1fd" providerId="ADAL" clId="{CA902E93-D1A9-A749-B7D4-25948902E0D9}" dt="2019-04-24T19:45:58.515" v="1" actId="27636"/>
        <pc:sldMkLst>
          <pc:docMk/>
          <pc:sldMk cId="3346227474" sldId="257"/>
        </pc:sldMkLst>
        <pc:spChg chg="mod">
          <ac:chgData name="Hebert, Aaron G" userId="4f3754ab-b5a5-4169-8eed-7a9e311ae1fd" providerId="ADAL" clId="{CA902E93-D1A9-A749-B7D4-25948902E0D9}" dt="2019-04-24T19:45:58.515" v="1" actId="27636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Hebert, Aaron G" userId="4f3754ab-b5a5-4169-8eed-7a9e311ae1fd" providerId="ADAL" clId="{CA902E93-D1A9-A749-B7D4-25948902E0D9}" dt="2019-04-24T19:45:58.591" v="3" actId="27636"/>
        <pc:sldMkLst>
          <pc:docMk/>
          <pc:sldMk cId="3101017686" sldId="258"/>
        </pc:sldMkLst>
        <pc:spChg chg="mod">
          <ac:chgData name="Hebert, Aaron G" userId="4f3754ab-b5a5-4169-8eed-7a9e311ae1fd" providerId="ADAL" clId="{CA902E93-D1A9-A749-B7D4-25948902E0D9}" dt="2019-04-24T19:45:58.591" v="3" actId="27636"/>
          <ac:spMkLst>
            <pc:docMk/>
            <pc:sldMk cId="3101017686" sldId="258"/>
            <ac:spMk id="7" creationId="{863305C3-4508-46C7-B7AD-B74E956918B1}"/>
          </ac:spMkLst>
        </pc:spChg>
      </pc:sldChg>
      <pc:sldChg chg="delSp modSp ord">
        <pc:chgData name="Hebert, Aaron G" userId="4f3754ab-b5a5-4169-8eed-7a9e311ae1fd" providerId="ADAL" clId="{CA902E93-D1A9-A749-B7D4-25948902E0D9}" dt="2019-04-24T20:23:01.534" v="767" actId="20577"/>
        <pc:sldMkLst>
          <pc:docMk/>
          <pc:sldMk cId="1073141807" sldId="259"/>
        </pc:sldMkLst>
        <pc:spChg chg="mod">
          <ac:chgData name="Hebert, Aaron G" userId="4f3754ab-b5a5-4169-8eed-7a9e311ae1fd" providerId="ADAL" clId="{CA902E93-D1A9-A749-B7D4-25948902E0D9}" dt="2019-04-24T20:23:01.534" v="767" actId="20577"/>
          <ac:spMkLst>
            <pc:docMk/>
            <pc:sldMk cId="1073141807" sldId="259"/>
            <ac:spMk id="3" creationId="{4010F3BA-37A2-437C-A366-CF9D49E6B5D1}"/>
          </ac:spMkLst>
        </pc:spChg>
        <pc:picChg chg="del">
          <ac:chgData name="Hebert, Aaron G" userId="4f3754ab-b5a5-4169-8eed-7a9e311ae1fd" providerId="ADAL" clId="{CA902E93-D1A9-A749-B7D4-25948902E0D9}" dt="2019-04-24T19:57:11.766" v="9" actId="478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Hebert, Aaron G" userId="4f3754ab-b5a5-4169-8eed-7a9e311ae1fd" providerId="ADAL" clId="{CA902E93-D1A9-A749-B7D4-25948902E0D9}" dt="2019-04-24T19:45:58.549" v="2" actId="27636"/>
        <pc:sldMkLst>
          <pc:docMk/>
          <pc:sldMk cId="1227896794" sldId="262"/>
        </pc:sldMkLst>
        <pc:spChg chg="mod">
          <ac:chgData name="Hebert, Aaron G" userId="4f3754ab-b5a5-4169-8eed-7a9e311ae1fd" providerId="ADAL" clId="{CA902E93-D1A9-A749-B7D4-25948902E0D9}" dt="2019-04-24T19:45:58.549" v="2" actId="27636"/>
          <ac:spMkLst>
            <pc:docMk/>
            <pc:sldMk cId="1227896794" sldId="262"/>
            <ac:spMk id="3" creationId="{541144CE-10B3-48CE-BA09-2E73B523D3F3}"/>
          </ac:spMkLst>
        </pc:spChg>
      </pc:sldChg>
      <pc:sldChg chg="ord">
        <pc:chgData name="Hebert, Aaron G" userId="4f3754ab-b5a5-4169-8eed-7a9e311ae1fd" providerId="ADAL" clId="{CA902E93-D1A9-A749-B7D4-25948902E0D9}" dt="2019-04-24T19:58:21.108" v="13"/>
        <pc:sldMkLst>
          <pc:docMk/>
          <pc:sldMk cId="347462465" sldId="265"/>
        </pc:sldMkLst>
      </pc:sldChg>
      <pc:sldChg chg="addSp delSp modSp ord setBg">
        <pc:chgData name="Hebert, Aaron G" userId="4f3754ab-b5a5-4169-8eed-7a9e311ae1fd" providerId="ADAL" clId="{CA902E93-D1A9-A749-B7D4-25948902E0D9}" dt="2019-04-24T19:59:41.145" v="14"/>
        <pc:sldMkLst>
          <pc:docMk/>
          <pc:sldMk cId="4072160509" sldId="270"/>
        </pc:sldMkLst>
        <pc:picChg chg="add del mod">
          <ac:chgData name="Hebert, Aaron G" userId="4f3754ab-b5a5-4169-8eed-7a9e311ae1fd" providerId="ADAL" clId="{CA902E93-D1A9-A749-B7D4-25948902E0D9}" dt="2019-04-24T19:56:47.339" v="7" actId="478"/>
          <ac:picMkLst>
            <pc:docMk/>
            <pc:sldMk cId="4072160509" sldId="270"/>
            <ac:picMk id="3" creationId="{5BB54A53-C3F9-BA4C-A961-AA9F924925FF}"/>
          </ac:picMkLst>
        </pc:picChg>
        <pc:picChg chg="add mod">
          <ac:chgData name="Hebert, Aaron G" userId="4f3754ab-b5a5-4169-8eed-7a9e311ae1fd" providerId="ADAL" clId="{CA902E93-D1A9-A749-B7D4-25948902E0D9}" dt="2019-04-24T19:56:57.214" v="8" actId="931"/>
          <ac:picMkLst>
            <pc:docMk/>
            <pc:sldMk cId="4072160509" sldId="270"/>
            <ac:picMk id="5" creationId="{C399579B-89B5-3044-9CD3-547554482CF8}"/>
          </ac:picMkLst>
        </pc:picChg>
      </pc:sldChg>
    </pc:docChg>
  </pc:docChgLst>
  <pc:docChgLst>
    <pc:chgData name="Waters, Benjamin J" userId="S::bjwaters@email.neit.edu::7ff717dc-b172-436e-9f32-47ff066c46db" providerId="AD" clId="Web-{24FA1D61-07A2-4CA2-8709-0D6489F0EA34}"/>
    <pc:docChg chg="addSld modSld sldOrd">
      <pc:chgData name="Waters, Benjamin J" userId="S::bjwaters@email.neit.edu::7ff717dc-b172-436e-9f32-47ff066c46db" providerId="AD" clId="Web-{24FA1D61-07A2-4CA2-8709-0D6489F0EA34}" dt="2019-04-24T20:18:00.410" v="771" actId="20577"/>
      <pc:docMkLst>
        <pc:docMk/>
      </pc:docMkLst>
      <pc:sldChg chg="modSp">
        <pc:chgData name="Waters, Benjamin J" userId="S::bjwaters@email.neit.edu::7ff717dc-b172-436e-9f32-47ff066c46db" providerId="AD" clId="Web-{24FA1D61-07A2-4CA2-8709-0D6489F0EA34}" dt="2019-04-24T19:58:58.096" v="545" actId="14100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24FA1D61-07A2-4CA2-8709-0D6489F0EA34}" dt="2019-04-24T19:58:58.096" v="545" actId="14100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24FA1D61-07A2-4CA2-8709-0D6489F0EA34}" dt="2019-04-24T20:11:36.961" v="709" actId="1076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24FA1D61-07A2-4CA2-8709-0D6489F0EA34}" dt="2019-04-24T19:58:36.659" v="544" actId="1076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11:36.961" v="709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4:29.264" v="660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24FA1D61-07A2-4CA2-8709-0D6489F0EA34}" dt="2019-04-24T20:04:29.264" v="660" actId="20577"/>
          <ac:spMkLst>
            <pc:docMk/>
            <pc:sldMk cId="1073141807" sldId="259"/>
            <ac:spMk id="3" creationId="{4010F3BA-37A2-437C-A366-CF9D49E6B5D1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18:23:11.668" v="0" actId="1076"/>
          <ac:picMkLst>
            <pc:docMk/>
            <pc:sldMk cId="1073141807" sldId="259"/>
            <ac:picMk id="4" creationId="{BF778B82-E268-48F3-8D3D-8BDB5554E881}"/>
          </ac:picMkLst>
        </pc:picChg>
      </pc:sldChg>
      <pc:sldChg chg="addSp delSp modSp">
        <pc:chgData name="Waters, Benjamin J" userId="S::bjwaters@email.neit.edu::7ff717dc-b172-436e-9f32-47ff066c46db" providerId="AD" clId="Web-{24FA1D61-07A2-4CA2-8709-0D6489F0EA34}" dt="2019-04-24T20:01:20.219" v="560" actId="1076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24FA1D61-07A2-4CA2-8709-0D6489F0EA34}" dt="2019-04-24T20:01:20.219" v="560" actId="1076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19:39:50.595" v="477" actId="20577"/>
          <ac:spMkLst>
            <pc:docMk/>
            <pc:sldMk cId="3870621482" sldId="261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24FA1D61-07A2-4CA2-8709-0D6489F0EA34}" dt="2019-04-24T19:10:11.633" v="11" actId="1076"/>
          <ac:picMkLst>
            <pc:docMk/>
            <pc:sldMk cId="3870621482" sldId="261"/>
            <ac:picMk id="4" creationId="{F8D579BC-C739-495C-A8D3-9FE8CF6AEF3F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1:09.797" v="556"/>
          <ac:picMkLst>
            <pc:docMk/>
            <pc:sldMk cId="3870621482" sldId="261"/>
            <ac:picMk id="5" creationId="{B877DD0F-4154-44AF-BA02-5E445FAF6E3B}"/>
          </ac:picMkLst>
        </pc:picChg>
        <pc:picChg chg="add mod">
          <ac:chgData name="Waters, Benjamin J" userId="S::bjwaters@email.neit.edu::7ff717dc-b172-436e-9f32-47ff066c46db" providerId="AD" clId="Web-{24FA1D61-07A2-4CA2-8709-0D6489F0EA34}" dt="2019-04-24T20:01:12.297" v="558" actId="1076"/>
          <ac:picMkLst>
            <pc:docMk/>
            <pc:sldMk cId="3870621482" sldId="261"/>
            <ac:picMk id="6" creationId="{2D96894C-75B9-4D60-B79E-A424C7F58A02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19:09:54.086" v="5"/>
          <ac:picMkLst>
            <pc:docMk/>
            <pc:sldMk cId="3870621482" sldId="261"/>
            <ac:picMk id="7" creationId="{8DFA43AF-5A02-4AEC-8537-A6559E4BE261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19:59:02.783" v="546" actId="14100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24FA1D61-07A2-4CA2-8709-0D6489F0EA34}" dt="2019-04-24T19:59:02.783" v="546" actId="14100"/>
          <ac:spMkLst>
            <pc:docMk/>
            <pc:sldMk cId="1227896794" sldId="262"/>
            <ac:spMk id="3" creationId="{541144CE-10B3-48CE-BA09-2E73B523D3F3}"/>
          </ac:spMkLst>
        </pc:spChg>
      </pc:sldChg>
      <pc:sldChg chg="modSp ord">
        <pc:chgData name="Waters, Benjamin J" userId="S::bjwaters@email.neit.edu::7ff717dc-b172-436e-9f32-47ff066c46db" providerId="AD" clId="Web-{24FA1D61-07A2-4CA2-8709-0D6489F0EA34}" dt="2019-04-24T20:01:58" v="565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24FA1D61-07A2-4CA2-8709-0D6489F0EA34}" dt="2019-04-24T20:01:58" v="565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addSp delSp modSp">
        <pc:chgData name="Waters, Benjamin J" userId="S::bjwaters@email.neit.edu::7ff717dc-b172-436e-9f32-47ff066c46db" providerId="AD" clId="Web-{24FA1D61-07A2-4CA2-8709-0D6489F0EA34}" dt="2019-04-24T20:01:25.844" v="561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24FA1D61-07A2-4CA2-8709-0D6489F0EA34}" dt="2019-04-24T20:01:25.844" v="561" actId="1076"/>
          <ac:spMkLst>
            <pc:docMk/>
            <pc:sldMk cId="347462465" sldId="265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20:01:03.188" v="555" actId="1076"/>
          <ac:spMkLst>
            <pc:docMk/>
            <pc:sldMk cId="347462465" sldId="265"/>
            <ac:spMk id="3" creationId="{B37A471E-F941-4805-8947-66A914D86C26}"/>
          </ac:spMkLst>
        </pc:spChg>
        <pc:picChg chg="add">
          <ac:chgData name="Waters, Benjamin J" userId="S::bjwaters@email.neit.edu::7ff717dc-b172-436e-9f32-47ff066c46db" providerId="AD" clId="Web-{24FA1D61-07A2-4CA2-8709-0D6489F0EA34}" dt="2019-04-24T19:10:18.617" v="13"/>
          <ac:picMkLst>
            <pc:docMk/>
            <pc:sldMk cId="347462465" sldId="265"/>
            <ac:picMk id="4" creationId="{F589D6F4-8885-4A1B-923E-81BBFFAC4B43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0:55.360" v="552"/>
          <ac:picMkLst>
            <pc:docMk/>
            <pc:sldMk cId="347462465" sldId="265"/>
            <ac:picMk id="6" creationId="{8659A452-F5DE-4224-BB65-41A4AF96B212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19:10:16.320" v="12"/>
          <ac:picMkLst>
            <pc:docMk/>
            <pc:sldMk cId="347462465" sldId="265"/>
            <ac:picMk id="7" creationId="{4AABC49C-1A80-45E1-8C05-0E7FFB98984E}"/>
          </ac:picMkLst>
        </pc:picChg>
        <pc:picChg chg="add mod">
          <ac:chgData name="Waters, Benjamin J" userId="S::bjwaters@email.neit.edu::7ff717dc-b172-436e-9f32-47ff066c46db" providerId="AD" clId="Web-{24FA1D61-07A2-4CA2-8709-0D6489F0EA34}" dt="2019-04-24T20:00:57.688" v="554" actId="1076"/>
          <ac:picMkLst>
            <pc:docMk/>
            <pc:sldMk cId="347462465" sldId="265"/>
            <ac:picMk id="9" creationId="{66A36823-B988-41E7-9F19-B139AFE8F421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2:30.156" v="575" actId="14100"/>
        <pc:sldMkLst>
          <pc:docMk/>
          <pc:sldMk cId="1086959762" sldId="266"/>
        </pc:sldMkLst>
        <pc:picChg chg="mod">
          <ac:chgData name="Waters, Benjamin J" userId="S::bjwaters@email.neit.edu::7ff717dc-b172-436e-9f32-47ff066c46db" providerId="AD" clId="Web-{24FA1D61-07A2-4CA2-8709-0D6489F0EA34}" dt="2019-04-24T20:02:22.203" v="571" actId="14100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24FA1D61-07A2-4CA2-8709-0D6489F0EA34}" dt="2019-04-24T20:02:30.156" v="575" actId="14100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15:29.865" v="713" actId="14100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24FA1D61-07A2-4CA2-8709-0D6489F0EA34}" dt="2019-04-24T20:15:24.396" v="710" actId="1076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15:29.865" v="713" actId="14100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4:54.420" v="667" actId="1076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24FA1D61-07A2-4CA2-8709-0D6489F0EA34}" dt="2019-04-24T20:04:49.498" v="664" actId="1076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04:54.420" v="667" actId="1076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11:34.180" v="707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24FA1D61-07A2-4CA2-8709-0D6489F0EA34}" dt="2019-04-24T20:11:34.180" v="707" actId="20577"/>
          <ac:spMkLst>
            <pc:docMk/>
            <pc:sldMk cId="3647000343" sldId="269"/>
            <ac:spMk id="3" creationId="{118524D4-0F3B-420C-ACE3-B32C0E050586}"/>
          </ac:spMkLst>
        </pc:spChg>
      </pc:sldChg>
      <pc:sldChg chg="modSp">
        <pc:chgData name="Waters, Benjamin J" userId="S::bjwaters@email.neit.edu::7ff717dc-b172-436e-9f32-47ff066c46db" providerId="AD" clId="Web-{24FA1D61-07A2-4CA2-8709-0D6489F0EA34}" dt="2019-04-24T20:17:59.972" v="769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24FA1D61-07A2-4CA2-8709-0D6489F0EA34}" dt="2019-04-24T20:17:59.972" v="769" actId="20577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02:14.937" v="569" actId="14100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 add replId">
        <pc:chgData name="Waters, Benjamin J" userId="S::bjwaters@email.neit.edu::7ff717dc-b172-436e-9f32-47ff066c46db" providerId="AD" clId="Web-{24FA1D61-07A2-4CA2-8709-0D6489F0EA34}" dt="2019-04-24T20:01:29.625" v="562" actId="1076"/>
        <pc:sldMkLst>
          <pc:docMk/>
          <pc:sldMk cId="910195975" sldId="272"/>
        </pc:sldMkLst>
        <pc:spChg chg="mod">
          <ac:chgData name="Waters, Benjamin J" userId="S::bjwaters@email.neit.edu::7ff717dc-b172-436e-9f32-47ff066c46db" providerId="AD" clId="Web-{24FA1D61-07A2-4CA2-8709-0D6489F0EA34}" dt="2019-04-24T20:01:29.625" v="562" actId="1076"/>
          <ac:spMkLst>
            <pc:docMk/>
            <pc:sldMk cId="910195975" sldId="272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20:00:35.532" v="547" actId="1076"/>
          <ac:spMkLst>
            <pc:docMk/>
            <pc:sldMk cId="910195975" sldId="272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24FA1D61-07A2-4CA2-8709-0D6489F0EA34}" dt="2019-04-24T20:00:45.876" v="551" actId="14100"/>
          <ac:picMkLst>
            <pc:docMk/>
            <pc:sldMk cId="910195975" sldId="272"/>
            <ac:picMk id="5" creationId="{60E458F0-5620-449A-9FAB-45581178AE7E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0:37.876" v="548"/>
          <ac:picMkLst>
            <pc:docMk/>
            <pc:sldMk cId="910195975" sldId="272"/>
            <ac:picMk id="6" creationId="{C5673B06-98A0-4B13-8920-FCE743FC6B65}"/>
          </ac:picMkLst>
        </pc:picChg>
      </pc:sldChg>
    </pc:docChg>
  </pc:docChgLst>
  <pc:docChgLst>
    <pc:chgData name="Hebert, Aaron G" userId="S::aghebert@email.neit.edu::4f3754ab-b5a5-4169-8eed-7a9e311ae1fd" providerId="AD" clId="Web-{51A5A04F-AEBC-2B82-C692-9C9156814555}"/>
    <pc:docChg chg="modSld">
      <pc:chgData name="Hebert, Aaron G" userId="S::aghebert@email.neit.edu::4f3754ab-b5a5-4169-8eed-7a9e311ae1fd" providerId="AD" clId="Web-{51A5A04F-AEBC-2B82-C692-9C9156814555}" dt="2019-04-24T18:30:42.262" v="22" actId="1076"/>
      <pc:docMkLst>
        <pc:docMk/>
      </pc:docMkLst>
      <pc:sldChg chg="addSp delSp modSp mod setBg">
        <pc:chgData name="Hebert, Aaron G" userId="S::aghebert@email.neit.edu::4f3754ab-b5a5-4169-8eed-7a9e311ae1fd" providerId="AD" clId="Web-{51A5A04F-AEBC-2B82-C692-9C9156814555}" dt="2019-04-24T18:30:42.262" v="22" actId="1076"/>
        <pc:sldMkLst>
          <pc:docMk/>
          <pc:sldMk cId="4072160509" sldId="270"/>
        </pc:sldMkLst>
        <pc:spChg chg="del mod">
          <ac:chgData name="Hebert, Aaron G" userId="S::aghebert@email.neit.edu::4f3754ab-b5a5-4169-8eed-7a9e311ae1fd" providerId="AD" clId="Web-{51A5A04F-AEBC-2B82-C692-9C9156814555}" dt="2019-04-24T18:27:09.026" v="5"/>
          <ac:spMkLst>
            <pc:docMk/>
            <pc:sldMk cId="4072160509" sldId="270"/>
            <ac:spMk id="3" creationId="{4010F3BA-37A2-437C-A366-CF9D49E6B5D1}"/>
          </ac:spMkLst>
        </pc:spChg>
        <pc:spChg chg="add del mod">
          <ac:chgData name="Hebert, Aaron G" userId="S::aghebert@email.neit.edu::4f3754ab-b5a5-4169-8eed-7a9e311ae1fd" providerId="AD" clId="Web-{51A5A04F-AEBC-2B82-C692-9C9156814555}" dt="2019-04-24T18:27:17.198" v="8"/>
          <ac:spMkLst>
            <pc:docMk/>
            <pc:sldMk cId="4072160509" sldId="270"/>
            <ac:spMk id="7" creationId="{D01DE8F8-B1FC-4891-842B-B6391591F7EB}"/>
          </ac:spMkLst>
        </pc:spChg>
        <pc:spChg chg="del">
          <ac:chgData name="Hebert, Aaron G" userId="S::aghebert@email.neit.edu::4f3754ab-b5a5-4169-8eed-7a9e311ae1fd" providerId="AD" clId="Web-{51A5A04F-AEBC-2B82-C692-9C9156814555}" dt="2019-04-24T18:28:26.777" v="16"/>
          <ac:spMkLst>
            <pc:docMk/>
            <pc:sldMk cId="4072160509" sldId="270"/>
            <ac:spMk id="9" creationId="{A1B05D42-182E-4FC6-806E-7421D33C64E7}"/>
          </ac:spMkLst>
        </pc:spChg>
        <pc:picChg chg="add mod modCrop">
          <ac:chgData name="Hebert, Aaron G" userId="S::aghebert@email.neit.edu::4f3754ab-b5a5-4169-8eed-7a9e311ae1fd" providerId="AD" clId="Web-{51A5A04F-AEBC-2B82-C692-9C9156814555}" dt="2019-04-24T18:30:42.262" v="22" actId="1076"/>
          <ac:picMkLst>
            <pc:docMk/>
            <pc:sldMk cId="4072160509" sldId="270"/>
            <ac:picMk id="2" creationId="{EE117CB8-24E1-493F-A64F-0E7C3A8DDDD8}"/>
          </ac:picMkLst>
        </pc:picChg>
        <pc:picChg chg="del">
          <ac:chgData name="Hebert, Aaron G" userId="S::aghebert@email.neit.edu::4f3754ab-b5a5-4169-8eed-7a9e311ae1fd" providerId="AD" clId="Web-{51A5A04F-AEBC-2B82-C692-9C9156814555}" dt="2019-04-24T18:26:16.260" v="1"/>
          <ac:picMkLst>
            <pc:docMk/>
            <pc:sldMk cId="4072160509" sldId="270"/>
            <ac:picMk id="5" creationId="{289DBFDD-048E-414E-997E-43271FB0D4E7}"/>
          </ac:picMkLst>
        </pc:picChg>
      </pc:sldChg>
    </pc:docChg>
  </pc:docChgLst>
  <pc:docChgLst>
    <pc:chgData name="Waters, Benjamin J" userId="S::bjwaters@email.neit.edu::7ff717dc-b172-436e-9f32-47ff066c46db" providerId="AD" clId="Web-{1A93F491-2D2D-0357-B3D1-E41FDB2AC70F}"/>
    <pc:docChg chg="addSld modSld">
      <pc:chgData name="Waters, Benjamin J" userId="S::bjwaters@email.neit.edu::7ff717dc-b172-436e-9f32-47ff066c46db" providerId="AD" clId="Web-{1A93F491-2D2D-0357-B3D1-E41FDB2AC70F}" dt="2019-04-23T00:27:50.297" v="1321" actId="20577"/>
      <pc:docMkLst>
        <pc:docMk/>
      </pc:docMkLst>
      <pc:sldChg chg="modSp">
        <pc:chgData name="Waters, Benjamin J" userId="S::bjwaters@email.neit.edu::7ff717dc-b172-436e-9f32-47ff066c46db" providerId="AD" clId="Web-{1A93F491-2D2D-0357-B3D1-E41FDB2AC70F}" dt="2019-04-23T00:27:48.312" v="1319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1A93F491-2D2D-0357-B3D1-E41FDB2AC70F}" dt="2019-04-23T00:27:48.312" v="1319" actId="20577"/>
          <ac:spMkLst>
            <pc:docMk/>
            <pc:sldMk cId="3101017686" sldId="258"/>
            <ac:spMk id="3" creationId="{093DCD7D-242C-42B7-8A27-5EF7F9C78312}"/>
          </ac:spMkLst>
        </pc:spChg>
      </pc:sldChg>
      <pc:sldChg chg="modSp">
        <pc:chgData name="Waters, Benjamin J" userId="S::bjwaters@email.neit.edu::7ff717dc-b172-436e-9f32-47ff066c46db" providerId="AD" clId="Web-{1A93F491-2D2D-0357-B3D1-E41FDB2AC70F}" dt="2019-04-23T00:25:56.059" v="1216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1A93F491-2D2D-0357-B3D1-E41FDB2AC70F}" dt="2019-04-23T00:25:56.059" v="1216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modSp">
        <pc:chgData name="Waters, Benjamin J" userId="S::bjwaters@email.neit.edu::7ff717dc-b172-436e-9f32-47ff066c46db" providerId="AD" clId="Web-{1A93F491-2D2D-0357-B3D1-E41FDB2AC70F}" dt="2019-04-23T00:26:46.498" v="1295" actId="20577"/>
        <pc:sldMkLst>
          <pc:docMk/>
          <pc:sldMk cId="853492605" sldId="260"/>
        </pc:sldMkLst>
        <pc:spChg chg="mod">
          <ac:chgData name="Waters, Benjamin J" userId="S::bjwaters@email.neit.edu::7ff717dc-b172-436e-9f32-47ff066c46db" providerId="AD" clId="Web-{1A93F491-2D2D-0357-B3D1-E41FDB2AC70F}" dt="2019-04-23T00:26:46.498" v="1295" actId="20577"/>
          <ac:spMkLst>
            <pc:docMk/>
            <pc:sldMk cId="853492605" sldId="260"/>
            <ac:spMk id="3" creationId="{1948DF81-BC76-4B0C-B667-D555DC072EF0}"/>
          </ac:spMkLst>
        </pc:spChg>
      </pc:sldChg>
      <pc:sldChg chg="addSp modSp">
        <pc:chgData name="Waters, Benjamin J" userId="S::bjwaters@email.neit.edu::7ff717dc-b172-436e-9f32-47ff066c46db" providerId="AD" clId="Web-{1A93F491-2D2D-0357-B3D1-E41FDB2AC70F}" dt="2019-04-23T00:15:46.432" v="236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1A93F491-2D2D-0357-B3D1-E41FDB2AC70F}" dt="2019-04-23T00:15:46.432" v="236" actId="20577"/>
          <ac:spMkLst>
            <pc:docMk/>
            <pc:sldMk cId="3870621482" sldId="261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14:04.381" v="3" actId="1076"/>
          <ac:picMkLst>
            <pc:docMk/>
            <pc:sldMk cId="3870621482" sldId="261"/>
            <ac:picMk id="4" creationId="{78F06F15-DC48-47A1-A619-94622E90B4BF}"/>
          </ac:picMkLst>
        </pc:picChg>
      </pc:sldChg>
      <pc:sldChg chg="modSp add replId">
        <pc:chgData name="Waters, Benjamin J" userId="S::bjwaters@email.neit.edu::7ff717dc-b172-436e-9f32-47ff066c46db" providerId="AD" clId="Web-{1A93F491-2D2D-0357-B3D1-E41FDB2AC70F}" dt="2019-04-23T00:17:22.387" v="542" actId="20577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1A93F491-2D2D-0357-B3D1-E41FDB2AC70F}" dt="2019-04-23T00:17:22.387" v="542" actId="20577"/>
          <ac:spMkLst>
            <pc:docMk/>
            <pc:sldMk cId="347462465" sldId="265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1A93F491-2D2D-0357-B3D1-E41FDB2AC70F}" dt="2019-04-23T00:17:02.980" v="496" actId="1076"/>
          <ac:picMkLst>
            <pc:docMk/>
            <pc:sldMk cId="347462465" sldId="265"/>
            <ac:picMk id="4" creationId="{78F06F15-DC48-47A1-A619-94622E90B4BF}"/>
          </ac:picMkLst>
        </pc:picChg>
      </pc:sldChg>
      <pc:sldChg chg="addSp modSp add replId">
        <pc:chgData name="Waters, Benjamin J" userId="S::bjwaters@email.neit.edu::7ff717dc-b172-436e-9f32-47ff066c46db" providerId="AD" clId="Web-{1A93F491-2D2D-0357-B3D1-E41FDB2AC70F}" dt="2019-04-23T00:24:03.227" v="1153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1A93F491-2D2D-0357-B3D1-E41FDB2AC70F}" dt="2019-04-23T00:24:03.227" v="1153" actId="20577"/>
          <ac:spMkLst>
            <pc:docMk/>
            <pc:sldMk cId="1086959762" sldId="266"/>
            <ac:spMk id="3" creationId="{1948DF81-BC76-4B0C-B667-D555DC072EF0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22:28.068" v="893" actId="14100"/>
          <ac:picMkLst>
            <pc:docMk/>
            <pc:sldMk cId="1086959762" sldId="266"/>
            <ac:picMk id="4" creationId="{002376D7-D4BB-48C3-BAC9-211B69BD98C0}"/>
          </ac:picMkLst>
        </pc:picChg>
        <pc:picChg chg="add mod">
          <ac:chgData name="Waters, Benjamin J" userId="S::bjwaters@email.neit.edu::7ff717dc-b172-436e-9f32-47ff066c46db" providerId="AD" clId="Web-{1A93F491-2D2D-0357-B3D1-E41FDB2AC70F}" dt="2019-04-23T00:23:39.961" v="1053" actId="1076"/>
          <ac:picMkLst>
            <pc:docMk/>
            <pc:sldMk cId="1086959762" sldId="266"/>
            <ac:picMk id="6" creationId="{3B24F135-5B64-4D3F-94FD-08D607A874F1}"/>
          </ac:picMkLst>
        </pc:picChg>
      </pc:sldChg>
      <pc:sldChg chg="addSp modSp add replId">
        <pc:chgData name="Waters, Benjamin J" userId="S::bjwaters@email.neit.edu::7ff717dc-b172-436e-9f32-47ff066c46db" providerId="AD" clId="Web-{1A93F491-2D2D-0357-B3D1-E41FDB2AC70F}" dt="2019-04-23T00:22:21.912" v="889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1A93F491-2D2D-0357-B3D1-E41FDB2AC70F}" dt="2019-04-23T00:22:21.912" v="889" actId="20577"/>
          <ac:spMkLst>
            <pc:docMk/>
            <pc:sldMk cId="148313591" sldId="267"/>
            <ac:spMk id="3" creationId="{1948DF81-BC76-4B0C-B667-D555DC072EF0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21:11.003" v="745" actId="14100"/>
          <ac:picMkLst>
            <pc:docMk/>
            <pc:sldMk cId="148313591" sldId="267"/>
            <ac:picMk id="4" creationId="{1CD7F340-2993-4FF9-A401-4FA72DD5EEF3}"/>
          </ac:picMkLst>
        </pc:picChg>
      </pc:sldChg>
      <pc:sldChg chg="addSp delSp modSp add replId">
        <pc:chgData name="Waters, Benjamin J" userId="S::bjwaters@email.neit.edu::7ff717dc-b172-436e-9f32-47ff066c46db" providerId="AD" clId="Web-{1A93F491-2D2D-0357-B3D1-E41FDB2AC70F}" dt="2019-04-23T00:20:47.036" v="741" actId="20577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1A93F491-2D2D-0357-B3D1-E41FDB2AC70F}" dt="2019-04-23T00:18:27.951" v="547" actId="20577"/>
          <ac:spMkLst>
            <pc:docMk/>
            <pc:sldMk cId="317844552" sldId="268"/>
            <ac:spMk id="3" creationId="{1948DF81-BC76-4B0C-B667-D555DC072EF0}"/>
          </ac:spMkLst>
        </pc:spChg>
        <pc:spChg chg="add del mod">
          <ac:chgData name="Waters, Benjamin J" userId="S::bjwaters@email.neit.edu::7ff717dc-b172-436e-9f32-47ff066c46db" providerId="AD" clId="Web-{1A93F491-2D2D-0357-B3D1-E41FDB2AC70F}" dt="2019-04-23T00:18:59.577" v="560"/>
          <ac:spMkLst>
            <pc:docMk/>
            <pc:sldMk cId="317844552" sldId="268"/>
            <ac:spMk id="6" creationId="{CE802F84-5D14-43F1-9669-BBDE5E770F28}"/>
          </ac:spMkLst>
        </pc:spChg>
        <pc:spChg chg="add mod">
          <ac:chgData name="Waters, Benjamin J" userId="S::bjwaters@email.neit.edu::7ff717dc-b172-436e-9f32-47ff066c46db" providerId="AD" clId="Web-{1A93F491-2D2D-0357-B3D1-E41FDB2AC70F}" dt="2019-04-23T00:20:47.036" v="741" actId="20577"/>
          <ac:spMkLst>
            <pc:docMk/>
            <pc:sldMk cId="317844552" sldId="268"/>
            <ac:spMk id="8" creationId="{9CE3BE6F-205B-4022-B040-051A4BF9FA04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18:35.030" v="554" actId="1076"/>
          <ac:picMkLst>
            <pc:docMk/>
            <pc:sldMk cId="317844552" sldId="268"/>
            <ac:picMk id="4" creationId="{71FC8DA4-08BE-4EBF-A0D7-8EFFC270AEDD}"/>
          </ac:picMkLst>
        </pc:picChg>
      </pc:sldChg>
    </pc:docChg>
  </pc:docChgLst>
  <pc:docChgLst>
    <pc:chgData name="Lawson, Stephen D" userId="S::sdlawson@email.neit.edu::0171d50b-7a2e-423a-9f75-baeb0be64c44" providerId="AD" clId="Web-{A81BBA60-41A7-C379-7179-62A1DF001944}"/>
    <pc:docChg chg="modSld">
      <pc:chgData name="Lawson, Stephen D" userId="S::sdlawson@email.neit.edu::0171d50b-7a2e-423a-9f75-baeb0be64c44" providerId="AD" clId="Web-{A81BBA60-41A7-C379-7179-62A1DF001944}" dt="2019-04-24T15:35:35.747" v="232" actId="20577"/>
      <pc:docMkLst>
        <pc:docMk/>
      </pc:docMkLst>
      <pc:sldChg chg="modSp">
        <pc:chgData name="Lawson, Stephen D" userId="S::sdlawson@email.neit.edu::0171d50b-7a2e-423a-9f75-baeb0be64c44" providerId="AD" clId="Web-{A81BBA60-41A7-C379-7179-62A1DF001944}" dt="2019-04-24T15:35:35.747" v="231" actId="20577"/>
        <pc:sldMkLst>
          <pc:docMk/>
          <pc:sldMk cId="488548368" sldId="256"/>
        </pc:sldMkLst>
        <pc:spChg chg="mod">
          <ac:chgData name="Lawson, Stephen D" userId="S::sdlawson@email.neit.edu::0171d50b-7a2e-423a-9f75-baeb0be64c44" providerId="AD" clId="Web-{A81BBA60-41A7-C379-7179-62A1DF001944}" dt="2019-04-24T15:35:35.747" v="231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Lawson, Stephen D" userId="S::sdlawson@email.neit.edu::0171d50b-7a2e-423a-9f75-baeb0be64c44" providerId="AD" clId="Web-{A81BBA60-41A7-C379-7179-62A1DF001944}" dt="2019-04-24T15:29:23.992" v="0" actId="20577"/>
        <pc:sldMkLst>
          <pc:docMk/>
          <pc:sldMk cId="3101017686" sldId="258"/>
        </pc:sldMkLst>
        <pc:spChg chg="mod">
          <ac:chgData name="Lawson, Stephen D" userId="S::sdlawson@email.neit.edu::0171d50b-7a2e-423a-9f75-baeb0be64c44" providerId="AD" clId="Web-{A81BBA60-41A7-C379-7179-62A1DF001944}" dt="2019-04-24T15:29:23.992" v="0" actId="20577"/>
          <ac:spMkLst>
            <pc:docMk/>
            <pc:sldMk cId="3101017686" sldId="258"/>
            <ac:spMk id="7" creationId="{863305C3-4508-46C7-B7AD-B74E956918B1}"/>
          </ac:spMkLst>
        </pc:spChg>
      </pc:sldChg>
      <pc:sldChg chg="modSp">
        <pc:chgData name="Lawson, Stephen D" userId="S::sdlawson@email.neit.edu::0171d50b-7a2e-423a-9f75-baeb0be64c44" providerId="AD" clId="Web-{A81BBA60-41A7-C379-7179-62A1DF001944}" dt="2019-04-24T15:29:43.727" v="5" actId="14100"/>
        <pc:sldMkLst>
          <pc:docMk/>
          <pc:sldMk cId="1073141807" sldId="259"/>
        </pc:sldMkLst>
        <pc:picChg chg="mod">
          <ac:chgData name="Lawson, Stephen D" userId="S::sdlawson@email.neit.edu::0171d50b-7a2e-423a-9f75-baeb0be64c44" providerId="AD" clId="Web-{A81BBA60-41A7-C379-7179-62A1DF001944}" dt="2019-04-24T15:29:43.727" v="5" actId="14100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Lawson, Stephen D" userId="S::sdlawson@email.neit.edu::0171d50b-7a2e-423a-9f75-baeb0be64c44" providerId="AD" clId="Web-{A81BBA60-41A7-C379-7179-62A1DF001944}" dt="2019-04-24T15:32:14.829" v="173" actId="20577"/>
        <pc:sldMkLst>
          <pc:docMk/>
          <pc:sldMk cId="317844552" sldId="268"/>
        </pc:sldMkLst>
        <pc:spChg chg="mod">
          <ac:chgData name="Lawson, Stephen D" userId="S::sdlawson@email.neit.edu::0171d50b-7a2e-423a-9f75-baeb0be64c44" providerId="AD" clId="Web-{A81BBA60-41A7-C379-7179-62A1DF001944}" dt="2019-04-24T15:32:14.829" v="173" actId="20577"/>
          <ac:spMkLst>
            <pc:docMk/>
            <pc:sldMk cId="317844552" sldId="268"/>
            <ac:spMk id="8" creationId="{9CE3BE6F-205B-4022-B040-051A4BF9FA04}"/>
          </ac:spMkLst>
        </pc:spChg>
      </pc:sldChg>
    </pc:docChg>
  </pc:docChgLst>
  <pc:docChgLst>
    <pc:chgData name="Waters, Benjamin J" userId="S::bjwaters@email.neit.edu::7ff717dc-b172-436e-9f32-47ff066c46db" providerId="AD" clId="Web-{EDBA9671-4124-3B0C-FB1C-D87CDDC27D4C}"/>
    <pc:docChg chg="modSld">
      <pc:chgData name="Waters, Benjamin J" userId="S::bjwaters@email.neit.edu::7ff717dc-b172-436e-9f32-47ff066c46db" providerId="AD" clId="Web-{EDBA9671-4124-3B0C-FB1C-D87CDDC27D4C}" dt="2019-04-23T00:13:38.644" v="974" actId="20577"/>
      <pc:docMkLst>
        <pc:docMk/>
      </pc:docMkLst>
      <pc:sldChg chg="modSp">
        <pc:chgData name="Waters, Benjamin J" userId="S::bjwaters@email.neit.edu::7ff717dc-b172-436e-9f32-47ff066c46db" providerId="AD" clId="Web-{EDBA9671-4124-3B0C-FB1C-D87CDDC27D4C}" dt="2019-04-23T00:06:22.906" v="369" actId="20577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EDBA9671-4124-3B0C-FB1C-D87CDDC27D4C}" dt="2019-04-23T00:06:22.906" v="369" actId="20577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3:38.644" v="973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EDBA9671-4124-3B0C-FB1C-D87CDDC27D4C}" dt="2019-04-23T00:13:38.644" v="973" actId="20577"/>
          <ac:spMkLst>
            <pc:docMk/>
            <pc:sldMk cId="3870621482" sldId="261"/>
            <ac:spMk id="3" creationId="{B37A471E-F941-4805-8947-66A914D86C26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08:50.642" v="573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EDBA9671-4124-3B0C-FB1C-D87CDDC27D4C}" dt="2019-04-23T00:08:45.298" v="566" actId="20577"/>
          <ac:spMkLst>
            <pc:docMk/>
            <pc:sldMk cId="1227896794" sldId="262"/>
            <ac:spMk id="2" creationId="{14B92E0F-B581-4F26-8568-2701B9D4D210}"/>
          </ac:spMkLst>
        </pc:spChg>
        <pc:spChg chg="mod">
          <ac:chgData name="Waters, Benjamin J" userId="S::bjwaters@email.neit.edu::7ff717dc-b172-436e-9f32-47ff066c46db" providerId="AD" clId="Web-{EDBA9671-4124-3B0C-FB1C-D87CDDC27D4C}" dt="2019-04-23T00:08:50.642" v="573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2:35.144" v="967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EDBA9671-4124-3B0C-FB1C-D87CDDC27D4C}" dt="2019-04-23T00:12:35.144" v="967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0:22.080" v="800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EDBA9671-4124-3B0C-FB1C-D87CDDC27D4C}" dt="2019-04-23T00:10:22.080" v="800" actId="20577"/>
          <ac:spMkLst>
            <pc:docMk/>
            <pc:sldMk cId="178661991" sldId="264"/>
            <ac:spMk id="3" creationId="{1C7F143B-D6E5-4358-9EDC-52971EBE4E3A}"/>
          </ac:spMkLst>
        </pc:spChg>
      </pc:sldChg>
    </pc:docChg>
  </pc:docChgLst>
  <pc:docChgLst>
    <pc:chgData name="Waters, Benjamin J" userId="S::bjwaters@email.neit.edu::7ff717dc-b172-436e-9f32-47ff066c46db" providerId="AD" clId="Web-{1C62493A-2FE4-E067-0590-94C590D0D86C}"/>
    <pc:docChg chg="addSld delSld modSld">
      <pc:chgData name="Waters, Benjamin J" userId="S::bjwaters@email.neit.edu::7ff717dc-b172-436e-9f32-47ff066c46db" providerId="AD" clId="Web-{1C62493A-2FE4-E067-0590-94C590D0D86C}" dt="2019-04-23T16:19:41.533" v="843" actId="20577"/>
      <pc:docMkLst>
        <pc:docMk/>
      </pc:docMkLst>
      <pc:sldChg chg="addSp delSp modSp mod setBg setClrOvrMap">
        <pc:chgData name="Waters, Benjamin J" userId="S::bjwaters@email.neit.edu::7ff717dc-b172-436e-9f32-47ff066c46db" providerId="AD" clId="Web-{1C62493A-2FE4-E067-0590-94C590D0D86C}" dt="2019-04-23T16:17:52.954" v="733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1C62493A-2FE4-E067-0590-94C590D0D86C}" dt="2019-04-23T16:08:16.905" v="5"/>
          <ac:spMkLst>
            <pc:docMk/>
            <pc:sldMk cId="3101017686" sldId="258"/>
            <ac:spMk id="2" creationId="{EDAAFC58-A0CB-4BED-ACD7-20FC664E286D}"/>
          </ac:spMkLst>
        </pc:spChg>
        <pc:spChg chg="del mod">
          <ac:chgData name="Waters, Benjamin J" userId="S::bjwaters@email.neit.edu::7ff717dc-b172-436e-9f32-47ff066c46db" providerId="AD" clId="Web-{1C62493A-2FE4-E067-0590-94C590D0D86C}" dt="2019-04-23T16:09:57.561" v="38"/>
          <ac:spMkLst>
            <pc:docMk/>
            <pc:sldMk cId="3101017686" sldId="258"/>
            <ac:spMk id="3" creationId="{093DCD7D-242C-42B7-8A27-5EF7F9C78312}"/>
          </ac:spMkLst>
        </pc:spChg>
        <pc:spChg chg="add mod">
          <ac:chgData name="Waters, Benjamin J" userId="S::bjwaters@email.neit.edu::7ff717dc-b172-436e-9f32-47ff066c46db" providerId="AD" clId="Web-{1C62493A-2FE4-E067-0590-94C590D0D86C}" dt="2019-04-23T16:17:52.954" v="733" actId="20577"/>
          <ac:spMkLst>
            <pc:docMk/>
            <pc:sldMk cId="3101017686" sldId="258"/>
            <ac:spMk id="7" creationId="{863305C3-4508-46C7-B7AD-B74E956918B1}"/>
          </ac:spMkLst>
        </pc:spChg>
        <pc:spChg chg="add del">
          <ac:chgData name="Waters, Benjamin J" userId="S::bjwaters@email.neit.edu::7ff717dc-b172-436e-9f32-47ff066c46db" providerId="AD" clId="Web-{1C62493A-2FE4-E067-0590-94C590D0D86C}" dt="2019-04-23T16:10:05.374" v="40"/>
          <ac:spMkLst>
            <pc:docMk/>
            <pc:sldMk cId="3101017686" sldId="258"/>
            <ac:spMk id="8" creationId="{9444D648-B9D5-4280-98F8-6D27DD7DDE7F}"/>
          </ac:spMkLst>
        </pc:spChg>
        <pc:spChg chg="add del">
          <ac:chgData name="Waters, Benjamin J" userId="S::bjwaters@email.neit.edu::7ff717dc-b172-436e-9f32-47ff066c46db" providerId="AD" clId="Web-{1C62493A-2FE4-E067-0590-94C590D0D86C}" dt="2019-04-23T16:08:16.905" v="5"/>
          <ac:spMkLst>
            <pc:docMk/>
            <pc:sldMk cId="3101017686" sldId="258"/>
            <ac:spMk id="9" creationId="{CF62D2A7-8207-488C-9F46-316BA81A16C8}"/>
          </ac:spMkLst>
        </pc:spChg>
        <pc:picChg chg="add mod">
          <ac:chgData name="Waters, Benjamin J" userId="S::bjwaters@email.neit.edu::7ff717dc-b172-436e-9f32-47ff066c46db" providerId="AD" clId="Web-{1C62493A-2FE4-E067-0590-94C590D0D86C}" dt="2019-04-23T16:08:16.905" v="5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Waters, Benjamin J" userId="S::bjwaters@email.neit.edu::7ff717dc-b172-436e-9f32-47ff066c46db" providerId="AD" clId="Web-{1C62493A-2FE4-E067-0590-94C590D0D86C}" dt="2019-04-23T16:14:05.687" v="387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1C62493A-2FE4-E067-0590-94C590D0D86C}" dt="2019-04-23T16:14:05.687" v="387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del">
        <pc:chgData name="Waters, Benjamin J" userId="S::bjwaters@email.neit.edu::7ff717dc-b172-436e-9f32-47ff066c46db" providerId="AD" clId="Web-{1C62493A-2FE4-E067-0590-94C590D0D86C}" dt="2019-04-23T16:12:26.656" v="292"/>
        <pc:sldMkLst>
          <pc:docMk/>
          <pc:sldMk cId="853492605" sldId="260"/>
        </pc:sldMkLst>
      </pc:sldChg>
      <pc:sldChg chg="modSp">
        <pc:chgData name="Waters, Benjamin J" userId="S::bjwaters@email.neit.edu::7ff717dc-b172-436e-9f32-47ff066c46db" providerId="AD" clId="Web-{1C62493A-2FE4-E067-0590-94C590D0D86C}" dt="2019-04-23T16:14:30.125" v="391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1C62493A-2FE4-E067-0590-94C590D0D86C}" dt="2019-04-23T16:14:30.125" v="391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54.642" v="783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1C62493A-2FE4-E067-0590-94C590D0D86C}" dt="2019-04-23T16:18:34.579" v="768" actId="20577"/>
          <ac:spMkLst>
            <pc:docMk/>
            <pc:sldMk cId="178661991" sldId="264"/>
            <ac:spMk id="2" creationId="{A2C856F0-F8F2-4932-8B70-8DF355F13733}"/>
          </ac:spMkLst>
        </pc:spChg>
        <pc:spChg chg="mod">
          <ac:chgData name="Waters, Benjamin J" userId="S::bjwaters@email.neit.edu::7ff717dc-b172-436e-9f32-47ff066c46db" providerId="AD" clId="Web-{1C62493A-2FE4-E067-0590-94C590D0D86C}" dt="2019-04-23T16:18:54.642" v="783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9:39.548" v="841" actId="20577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1C62493A-2FE4-E067-0590-94C590D0D86C}" dt="2019-04-23T16:19:39.548" v="841" actId="20577"/>
          <ac:spMkLst>
            <pc:docMk/>
            <pc:sldMk cId="347462465" sldId="265"/>
            <ac:spMk id="3" creationId="{B37A471E-F941-4805-8947-66A914D86C2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28.048" v="755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1C62493A-2FE4-E067-0590-94C590D0D86C}" dt="2019-04-23T16:18:28.048" v="755" actId="20577"/>
          <ac:spMkLst>
            <pc:docMk/>
            <pc:sldMk cId="1086959762" sldId="266"/>
            <ac:spMk id="2" creationId="{171625BF-A0A4-4AA9-AFC6-D229E7D55AC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25.720" v="751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1C62493A-2FE4-E067-0590-94C590D0D86C}" dt="2019-04-23T16:18:25.720" v="751" actId="20577"/>
          <ac:spMkLst>
            <pc:docMk/>
            <pc:sldMk cId="148313591" sldId="267"/>
            <ac:spMk id="2" creationId="{171625BF-A0A4-4AA9-AFC6-D229E7D55AC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19.876" v="744" actId="20577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1C62493A-2FE4-E067-0590-94C590D0D86C}" dt="2019-04-23T16:18:19.876" v="744" actId="20577"/>
          <ac:spMkLst>
            <pc:docMk/>
            <pc:sldMk cId="317844552" sldId="268"/>
            <ac:spMk id="2" creationId="{171625BF-A0A4-4AA9-AFC6-D229E7D55AC6}"/>
          </ac:spMkLst>
        </pc:spChg>
      </pc:sldChg>
      <pc:sldChg chg="modSp new">
        <pc:chgData name="Waters, Benjamin J" userId="S::bjwaters@email.neit.edu::7ff717dc-b172-436e-9f32-47ff066c46db" providerId="AD" clId="Web-{1C62493A-2FE4-E067-0590-94C590D0D86C}" dt="2019-04-23T16:17:43.938" v="719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1C62493A-2FE4-E067-0590-94C590D0D86C}" dt="2019-04-23T16:14:54.750" v="406" actId="20577"/>
          <ac:spMkLst>
            <pc:docMk/>
            <pc:sldMk cId="3647000343" sldId="269"/>
            <ac:spMk id="2" creationId="{F78AC470-E169-48DF-A93F-E40B4301D28F}"/>
          </ac:spMkLst>
        </pc:spChg>
        <pc:spChg chg="mod">
          <ac:chgData name="Waters, Benjamin J" userId="S::bjwaters@email.neit.edu::7ff717dc-b172-436e-9f32-47ff066c46db" providerId="AD" clId="Web-{1C62493A-2FE4-E067-0590-94C590D0D86C}" dt="2019-04-23T16:17:43.938" v="719" actId="20577"/>
          <ac:spMkLst>
            <pc:docMk/>
            <pc:sldMk cId="3647000343" sldId="269"/>
            <ac:spMk id="3" creationId="{118524D4-0F3B-420C-ACE3-B32C0E050586}"/>
          </ac:spMkLst>
        </pc:spChg>
      </pc:sldChg>
    </pc:docChg>
  </pc:docChgLst>
  <pc:docChgLst>
    <pc:chgData name="Lawson, Stephen D" userId="S::sdlawson@email.neit.edu::0171d50b-7a2e-423a-9f75-baeb0be64c44" providerId="AD" clId="Web-{EDD25367-C59C-AE96-5BC1-D4892120066D}"/>
    <pc:docChg chg="addSld delSld modSld">
      <pc:chgData name="Lawson, Stephen D" userId="S::sdlawson@email.neit.edu::0171d50b-7a2e-423a-9f75-baeb0be64c44" providerId="AD" clId="Web-{EDD25367-C59C-AE96-5BC1-D4892120066D}" dt="2019-04-24T15:27:04.902" v="26" actId="14100"/>
      <pc:docMkLst>
        <pc:docMk/>
      </pc:docMkLst>
      <pc:sldChg chg="addSp delSp modSp">
        <pc:chgData name="Lawson, Stephen D" userId="S::sdlawson@email.neit.edu::0171d50b-7a2e-423a-9f75-baeb0be64c44" providerId="AD" clId="Web-{EDD25367-C59C-AE96-5BC1-D4892120066D}" dt="2019-04-24T15:27:04.902" v="26" actId="14100"/>
        <pc:sldMkLst>
          <pc:docMk/>
          <pc:sldMk cId="3870621482" sldId="261"/>
        </pc:sldMkLst>
        <pc:picChg chg="del">
          <ac:chgData name="Lawson, Stephen D" userId="S::sdlawson@email.neit.edu::0171d50b-7a2e-423a-9f75-baeb0be64c44" providerId="AD" clId="Web-{EDD25367-C59C-AE96-5BC1-D4892120066D}" dt="2019-04-24T15:24:48.089" v="8"/>
          <ac:picMkLst>
            <pc:docMk/>
            <pc:sldMk cId="3870621482" sldId="261"/>
            <ac:picMk id="4" creationId="{78F06F15-DC48-47A1-A619-94622E90B4BF}"/>
          </ac:picMkLst>
        </pc:picChg>
        <pc:picChg chg="add del mod">
          <ac:chgData name="Lawson, Stephen D" userId="S::sdlawson@email.neit.edu::0171d50b-7a2e-423a-9f75-baeb0be64c44" providerId="AD" clId="Web-{EDD25367-C59C-AE96-5BC1-D4892120066D}" dt="2019-04-24T15:26:40.949" v="21"/>
          <ac:picMkLst>
            <pc:docMk/>
            <pc:sldMk cId="3870621482" sldId="261"/>
            <ac:picMk id="5" creationId="{122291BE-9AFB-42EA-A59B-DEE1916CAA67}"/>
          </ac:picMkLst>
        </pc:picChg>
        <pc:picChg chg="add mod">
          <ac:chgData name="Lawson, Stephen D" userId="S::sdlawson@email.neit.edu::0171d50b-7a2e-423a-9f75-baeb0be64c44" providerId="AD" clId="Web-{EDD25367-C59C-AE96-5BC1-D4892120066D}" dt="2019-04-24T15:27:04.902" v="26" actId="14100"/>
          <ac:picMkLst>
            <pc:docMk/>
            <pc:sldMk cId="3870621482" sldId="261"/>
            <ac:picMk id="7" creationId="{8DFA43AF-5A02-4AEC-8537-A6559E4BE261}"/>
          </ac:picMkLst>
        </pc:picChg>
      </pc:sldChg>
      <pc:sldChg chg="addSp delSp modSp add del">
        <pc:chgData name="Lawson, Stephen D" userId="S::sdlawson@email.neit.edu::0171d50b-7a2e-423a-9f75-baeb0be64c44" providerId="AD" clId="Web-{EDD25367-C59C-AE96-5BC1-D4892120066D}" dt="2019-04-24T15:26:37.245" v="20" actId="14100"/>
        <pc:sldMkLst>
          <pc:docMk/>
          <pc:sldMk cId="347462465" sldId="265"/>
        </pc:sldMkLst>
        <pc:picChg chg="del">
          <ac:chgData name="Lawson, Stephen D" userId="S::sdlawson@email.neit.edu::0171d50b-7a2e-423a-9f75-baeb0be64c44" providerId="AD" clId="Web-{EDD25367-C59C-AE96-5BC1-D4892120066D}" dt="2019-04-24T15:24:24.199" v="2"/>
          <ac:picMkLst>
            <pc:docMk/>
            <pc:sldMk cId="347462465" sldId="265"/>
            <ac:picMk id="4" creationId="{78F06F15-DC48-47A1-A619-94622E90B4BF}"/>
          </ac:picMkLst>
        </pc:picChg>
        <pc:picChg chg="add del mod">
          <ac:chgData name="Lawson, Stephen D" userId="S::sdlawson@email.neit.edu::0171d50b-7a2e-423a-9f75-baeb0be64c44" providerId="AD" clId="Web-{EDD25367-C59C-AE96-5BC1-D4892120066D}" dt="2019-04-24T15:26:12.542" v="15"/>
          <ac:picMkLst>
            <pc:docMk/>
            <pc:sldMk cId="347462465" sldId="265"/>
            <ac:picMk id="5" creationId="{C22073CB-2D51-4C86-A449-44B1EA3F8BAD}"/>
          </ac:picMkLst>
        </pc:picChg>
        <pc:picChg chg="add mod">
          <ac:chgData name="Lawson, Stephen D" userId="S::sdlawson@email.neit.edu::0171d50b-7a2e-423a-9f75-baeb0be64c44" providerId="AD" clId="Web-{EDD25367-C59C-AE96-5BC1-D4892120066D}" dt="2019-04-24T15:26:37.245" v="20" actId="14100"/>
          <ac:picMkLst>
            <pc:docMk/>
            <pc:sldMk cId="347462465" sldId="265"/>
            <ac:picMk id="7" creationId="{4AABC49C-1A80-45E1-8C05-0E7FFB9898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62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5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7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07F5-B97D-4361-9A65-4326CA615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Minigreen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60D7E-5518-4C7D-BBB8-E6496436F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Benjamin waters, Stephen Lawson, </a:t>
            </a:r>
            <a:r>
              <a:rPr lang="en-US" err="1">
                <a:cs typeface="Calibri"/>
              </a:rPr>
              <a:t>AAron</a:t>
            </a:r>
            <a:r>
              <a:rPr lang="en-US">
                <a:cs typeface="Calibri"/>
              </a:rPr>
              <a:t> Hebert</a:t>
            </a:r>
          </a:p>
        </p:txBody>
      </p:sp>
    </p:spTree>
    <p:extLst>
      <p:ext uri="{BB962C8B-B14F-4D97-AF65-F5344CB8AC3E}">
        <p14:creationId xmlns:p14="http://schemas.microsoft.com/office/powerpoint/2010/main" val="4885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Wireframe 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Importing Page</a:t>
            </a:r>
          </a:p>
          <a:p>
            <a:r>
              <a:rPr lang="en-US">
                <a:cs typeface="Calibri"/>
              </a:rPr>
              <a:t>Essential component of program</a:t>
            </a:r>
          </a:p>
          <a:p>
            <a:r>
              <a:rPr lang="en-US">
                <a:cs typeface="Calibri"/>
              </a:rPr>
              <a:t>Needs to easily add data</a:t>
            </a:r>
          </a:p>
          <a:p>
            <a:pPr lvl="1"/>
            <a:r>
              <a:rPr lang="en-US">
                <a:cs typeface="Calibri"/>
              </a:rPr>
              <a:t>Show errors</a:t>
            </a:r>
          </a:p>
          <a:p>
            <a:pPr lvl="1"/>
            <a:r>
              <a:rPr lang="en-US">
                <a:cs typeface="Calibri"/>
              </a:rPr>
              <a:t>Show conflicts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Export Page</a:t>
            </a:r>
          </a:p>
          <a:p>
            <a:pPr lvl="1"/>
            <a:r>
              <a:rPr lang="en-US">
                <a:cs typeface="Calibri"/>
              </a:rPr>
              <a:t>Necessary to show needed changes</a:t>
            </a:r>
          </a:p>
          <a:p>
            <a:pPr lvl="1"/>
            <a:r>
              <a:rPr lang="en-US">
                <a:cs typeface="Calibri"/>
              </a:rPr>
              <a:t>Details fed elsewhere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2376D7-D4BB-48C3-BAC9-211B69BD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40" y="1405423"/>
            <a:ext cx="4051240" cy="2303568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B7C45A-3735-4C74-B68E-5E4FD9F1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41" y="3965164"/>
            <a:ext cx="4055058" cy="21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Wireframe 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2" y="1728497"/>
            <a:ext cx="6709906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Report Page</a:t>
            </a:r>
            <a:endParaRPr lang="en-US"/>
          </a:p>
          <a:p>
            <a:pPr lvl="1"/>
            <a:r>
              <a:rPr lang="en-US">
                <a:cs typeface="Calibri"/>
              </a:rPr>
              <a:t>Easiest way to show trends</a:t>
            </a:r>
          </a:p>
          <a:p>
            <a:pPr lvl="1"/>
            <a:r>
              <a:rPr lang="en-US">
                <a:cs typeface="Calibri"/>
              </a:rPr>
              <a:t>Any item selectable</a:t>
            </a:r>
          </a:p>
          <a:p>
            <a:pPr lvl="1"/>
            <a:r>
              <a:rPr lang="en-US">
                <a:cs typeface="Calibri"/>
              </a:rPr>
              <a:t>Core of the program</a:t>
            </a:r>
          </a:p>
          <a:p>
            <a:pPr lvl="1"/>
            <a:r>
              <a:rPr lang="en-US">
                <a:cs typeface="Calibri"/>
              </a:rPr>
              <a:t>Visual representation of trends</a:t>
            </a:r>
          </a:p>
          <a:p>
            <a:pPr lvl="1"/>
            <a:r>
              <a:rPr lang="en-US">
                <a:cs typeface="Calibri"/>
              </a:rPr>
              <a:t>Possibly add product comparison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24F135-5B64-4D3F-94FD-08D607A8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23" y="1733680"/>
            <a:ext cx="5812329" cy="31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1E6-0BCA-4172-904F-F5380E79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08" y="705650"/>
            <a:ext cx="6834842" cy="975558"/>
          </a:xfrm>
        </p:spPr>
        <p:txBody>
          <a:bodyPr/>
          <a:lstStyle/>
          <a:p>
            <a:r>
              <a:rPr lang="en-US">
                <a:cs typeface="Calibri Light"/>
              </a:rPr>
              <a:t>Entity Relationship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is information stored?</a:t>
            </a:r>
            <a:endParaRPr lang="en-US"/>
          </a:p>
          <a:p>
            <a:pPr lvl="1"/>
            <a:r>
              <a:rPr lang="en-US">
                <a:cs typeface="Calibri"/>
              </a:rPr>
              <a:t>Users have their own table</a:t>
            </a:r>
          </a:p>
          <a:p>
            <a:pPr lvl="1"/>
            <a:r>
              <a:rPr lang="en-US">
                <a:cs typeface="Calibri"/>
              </a:rPr>
              <a:t>Category table for convenience</a:t>
            </a:r>
          </a:p>
          <a:p>
            <a:pPr lvl="1"/>
            <a:r>
              <a:rPr lang="en-US">
                <a:cs typeface="Calibri"/>
              </a:rPr>
              <a:t>Products table each product</a:t>
            </a:r>
          </a:p>
          <a:p>
            <a:pPr lvl="1"/>
            <a:r>
              <a:rPr lang="en-US">
                <a:cs typeface="Calibri"/>
              </a:rPr>
              <a:t>Items table</a:t>
            </a:r>
          </a:p>
          <a:p>
            <a:pPr lvl="2"/>
            <a:r>
              <a:rPr lang="en-US">
                <a:cs typeface="Calibri"/>
              </a:rPr>
              <a:t>Individual items in each product</a:t>
            </a:r>
            <a:endParaRPr lang="en-US"/>
          </a:p>
          <a:p>
            <a:pPr lvl="2"/>
            <a:r>
              <a:rPr lang="en-US">
                <a:cs typeface="Calibri"/>
              </a:rPr>
              <a:t>Much larger than others</a:t>
            </a:r>
          </a:p>
          <a:p>
            <a:pPr lvl="2"/>
            <a:r>
              <a:rPr lang="en-US">
                <a:cs typeface="Calibri"/>
              </a:rPr>
              <a:t>Will hold crucial data for analysis</a:t>
            </a:r>
            <a:endParaRPr lang="en-US" err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96894C-75B9-4D60-B79E-A424C7F5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48" y="1793461"/>
            <a:ext cx="4200939" cy="38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2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1E6-0BCA-4172-904F-F5380E79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7" y="552109"/>
            <a:ext cx="9404723" cy="1400530"/>
          </a:xfrm>
        </p:spPr>
        <p:txBody>
          <a:bodyPr/>
          <a:lstStyle/>
          <a:p>
            <a:r>
              <a:rPr lang="en-US">
                <a:cs typeface="Calibri Light"/>
              </a:rPr>
              <a:t>ERD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67" y="1571637"/>
            <a:ext cx="6709906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Why each piece of information is relevant?</a:t>
            </a:r>
          </a:p>
          <a:p>
            <a:pPr lvl="1"/>
            <a:r>
              <a:rPr lang="en-US">
                <a:cs typeface="Calibri"/>
              </a:rPr>
              <a:t>You need user to log in</a:t>
            </a:r>
          </a:p>
          <a:p>
            <a:pPr lvl="1"/>
            <a:r>
              <a:rPr lang="en-US">
                <a:cs typeface="Calibri"/>
              </a:rPr>
              <a:t>You need </a:t>
            </a:r>
            <a:r>
              <a:rPr lang="en-US" err="1">
                <a:cs typeface="Calibri"/>
              </a:rPr>
              <a:t>ItemHistoryData</a:t>
            </a:r>
            <a:r>
              <a:rPr lang="en-US">
                <a:cs typeface="Calibri"/>
              </a:rPr>
              <a:t> to keep track of history</a:t>
            </a:r>
          </a:p>
          <a:p>
            <a:pPr lvl="1"/>
            <a:r>
              <a:rPr lang="en-US">
                <a:cs typeface="Calibri"/>
              </a:rPr>
              <a:t>You need Products to show lists of products</a:t>
            </a:r>
          </a:p>
          <a:p>
            <a:pPr lvl="1"/>
            <a:r>
              <a:rPr lang="en-US">
                <a:cs typeface="Calibri"/>
              </a:rPr>
              <a:t>Categories helps in organization</a:t>
            </a:r>
          </a:p>
          <a:p>
            <a:pPr lvl="1"/>
            <a:r>
              <a:rPr lang="en-US">
                <a:cs typeface="Calibri"/>
              </a:rPr>
              <a:t>Alerts contains the most urgent matters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9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A36823-B988-41E7-9F19-B139AFE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09" y="1528418"/>
            <a:ext cx="4200939" cy="38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1E6-0BCA-4172-904F-F5380E79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07" y="662544"/>
            <a:ext cx="9404723" cy="1400530"/>
          </a:xfrm>
        </p:spPr>
        <p:txBody>
          <a:bodyPr/>
          <a:lstStyle/>
          <a:p>
            <a:r>
              <a:rPr lang="en-US">
                <a:cs typeface="Calibri Light"/>
              </a:rPr>
              <a:t>ERD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81" y="1770420"/>
            <a:ext cx="5339771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 each table might interact with others?</a:t>
            </a:r>
          </a:p>
          <a:p>
            <a:pPr lvl="1"/>
            <a:r>
              <a:rPr lang="en-US" sz="1500">
                <a:cs typeface="Calibri"/>
              </a:rPr>
              <a:t>Products is most connected</a:t>
            </a:r>
          </a:p>
          <a:p>
            <a:pPr lvl="1"/>
            <a:r>
              <a:rPr lang="en-US" sz="1500">
                <a:cs typeface="Calibri"/>
              </a:rPr>
              <a:t>Users is isolated to logins</a:t>
            </a:r>
          </a:p>
          <a:p>
            <a:pPr lvl="2"/>
            <a:r>
              <a:rPr lang="en-US" sz="1350">
                <a:cs typeface="Calibri"/>
              </a:rPr>
              <a:t>Only accessed at log and admin access</a:t>
            </a:r>
          </a:p>
          <a:p>
            <a:pPr lvl="1"/>
            <a:r>
              <a:rPr lang="en-US" sz="1500">
                <a:cs typeface="Calibri"/>
              </a:rPr>
              <a:t>Others relate to search and prediction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E458F0-5620-449A-9FAB-4558117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35" y="1583635"/>
            <a:ext cx="4200939" cy="38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6F0-F8F2-4932-8B70-8DF355F1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Downsides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43B-D6E5-4358-9EDC-52971EB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What might we not be able to address?</a:t>
            </a:r>
          </a:p>
          <a:p>
            <a:pPr lvl="1"/>
            <a:r>
              <a:rPr lang="en-US">
                <a:cs typeface="Calibri"/>
              </a:rPr>
              <a:t>Need to find an efficient way to compare existing inventory with new inputs.</a:t>
            </a:r>
          </a:p>
          <a:p>
            <a:pPr lvl="1"/>
            <a:r>
              <a:rPr lang="en-US">
                <a:cs typeface="Calibri"/>
              </a:rPr>
              <a:t>Boils down to efficient search methods.</a:t>
            </a:r>
          </a:p>
          <a:p>
            <a:r>
              <a:rPr lang="en-US">
                <a:cs typeface="Calibri"/>
              </a:rPr>
              <a:t>What are the limitations we face?</a:t>
            </a:r>
          </a:p>
          <a:p>
            <a:pPr lvl="1"/>
            <a:r>
              <a:rPr lang="en-US">
                <a:cs typeface="Calibri"/>
              </a:rPr>
              <a:t>The predictive software is only as accurate as your history.</a:t>
            </a:r>
          </a:p>
          <a:p>
            <a:r>
              <a:rPr lang="en-US">
                <a:cs typeface="Calibri"/>
              </a:rPr>
              <a:t>What are some early problems?</a:t>
            </a:r>
          </a:p>
          <a:p>
            <a:pPr lvl="1"/>
            <a:r>
              <a:rPr lang="en-US">
                <a:cs typeface="Calibri"/>
              </a:rPr>
              <a:t>Might face difficulties in working with a new framework</a:t>
            </a:r>
          </a:p>
          <a:p>
            <a:r>
              <a:rPr lang="en-US">
                <a:cs typeface="Calibri"/>
              </a:rPr>
              <a:t>What are possible solutions to the problems?</a:t>
            </a:r>
          </a:p>
          <a:p>
            <a:pPr lvl="1"/>
            <a:r>
              <a:rPr lang="en-US">
                <a:cs typeface="Calibri"/>
              </a:rPr>
              <a:t>Research, research, research.</a:t>
            </a:r>
          </a:p>
        </p:txBody>
      </p:sp>
    </p:spTree>
    <p:extLst>
      <p:ext uri="{BB962C8B-B14F-4D97-AF65-F5344CB8AC3E}">
        <p14:creationId xmlns:p14="http://schemas.microsoft.com/office/powerpoint/2010/main" val="17866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40BF-E4BC-4103-8E6D-DD664D5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262" y="1326056"/>
            <a:ext cx="7053542" cy="1050398"/>
          </a:xfrm>
        </p:spPr>
        <p:txBody>
          <a:bodyPr/>
          <a:lstStyle/>
          <a:p>
            <a:r>
              <a:rPr lang="en-US">
                <a:cs typeface="Calibri Light"/>
              </a:rPr>
              <a:t>In conclusion..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DC51-0056-4DCF-B505-1C07DFA3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What we're hoping for from a finished product</a:t>
            </a:r>
          </a:p>
          <a:p>
            <a:pPr lvl="1"/>
            <a:r>
              <a:rPr lang="en-US">
                <a:cs typeface="Calibri"/>
              </a:rPr>
              <a:t>An easy way to look through your inventory.</a:t>
            </a:r>
          </a:p>
          <a:p>
            <a:pPr lvl="1"/>
            <a:r>
              <a:rPr lang="en-US">
                <a:cs typeface="Calibri"/>
              </a:rPr>
              <a:t>A simple graph of any given product, past and future.</a:t>
            </a:r>
          </a:p>
          <a:p>
            <a:pPr lvl="1"/>
            <a:r>
              <a:rPr lang="en-US">
                <a:cs typeface="Calibri"/>
              </a:rPr>
              <a:t>A way to easily see possible issues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5126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5208-43E9-4E3A-902B-AB7E446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99BC-748C-41A8-A6AD-1BAF24B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81" y="1462498"/>
            <a:ext cx="8372612" cy="4027475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What we are about?</a:t>
            </a:r>
            <a:endParaRPr lang="en-US"/>
          </a:p>
          <a:p>
            <a:pPr lvl="1"/>
            <a:r>
              <a:rPr lang="en-US">
                <a:cs typeface="Calibri"/>
              </a:rPr>
              <a:t>Finding problems before they become problems.</a:t>
            </a:r>
          </a:p>
          <a:p>
            <a:pPr lvl="1"/>
            <a:r>
              <a:rPr lang="en-US">
                <a:cs typeface="Calibri"/>
              </a:rPr>
              <a:t>Making purchasing decisions easier.</a:t>
            </a:r>
          </a:p>
          <a:p>
            <a:r>
              <a:rPr lang="en-US">
                <a:cs typeface="Calibri"/>
              </a:rPr>
              <a:t>What is the problem?</a:t>
            </a:r>
          </a:p>
          <a:p>
            <a:pPr lvl="1"/>
            <a:r>
              <a:rPr lang="en-US">
                <a:cs typeface="Calibri"/>
              </a:rPr>
              <a:t>Inventory management woes.</a:t>
            </a:r>
          </a:p>
          <a:p>
            <a:r>
              <a:rPr lang="en-US">
                <a:cs typeface="Calibri"/>
              </a:rPr>
              <a:t>What our program offers</a:t>
            </a:r>
            <a:endParaRPr lang="en-US"/>
          </a:p>
          <a:p>
            <a:pPr lvl="1"/>
            <a:r>
              <a:rPr lang="en-US">
                <a:cs typeface="Calibri"/>
              </a:rPr>
              <a:t>Ability to view items, history, and possible future trends</a:t>
            </a:r>
          </a:p>
          <a:p>
            <a:r>
              <a:rPr lang="en-US">
                <a:cs typeface="Calibri"/>
              </a:rPr>
              <a:t>How it will offer its services</a:t>
            </a:r>
          </a:p>
          <a:p>
            <a:pPr lvl="1"/>
            <a:r>
              <a:rPr lang="en-US">
                <a:cs typeface="Calibri"/>
              </a:rPr>
              <a:t>Feed in your inventory history and look up results</a:t>
            </a:r>
          </a:p>
          <a:p>
            <a:r>
              <a:rPr lang="en-US">
                <a:cs typeface="Calibri"/>
              </a:rPr>
              <a:t>Who it will appeal to</a:t>
            </a:r>
          </a:p>
          <a:p>
            <a:pPr lvl="1"/>
            <a:r>
              <a:rPr lang="en-US">
                <a:cs typeface="Calibri"/>
              </a:rPr>
              <a:t>Small business owners</a:t>
            </a:r>
          </a:p>
          <a:p>
            <a:pPr lvl="1"/>
            <a:r>
              <a:rPr lang="en-US">
                <a:cs typeface="Calibri"/>
              </a:rPr>
              <a:t>Uncertain/New business owners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2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2E0F-B581-4F26-8568-2701B9D4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Technical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44CE-10B3-48CE-BA09-2E73B523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312" y="1709483"/>
            <a:ext cx="7014882" cy="383406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What program will be used to develop it?</a:t>
            </a:r>
            <a:endParaRPr lang="en-US"/>
          </a:p>
          <a:p>
            <a:pPr lvl="1"/>
            <a:r>
              <a:rPr lang="en-US">
                <a:cs typeface="Calibri"/>
              </a:rPr>
              <a:t>Python language</a:t>
            </a:r>
          </a:p>
          <a:p>
            <a:pPr lvl="1"/>
            <a:r>
              <a:rPr lang="en-US">
                <a:cs typeface="Calibri"/>
              </a:rPr>
              <a:t>Django framework</a:t>
            </a:r>
          </a:p>
          <a:p>
            <a:pPr lvl="1"/>
            <a:r>
              <a:rPr lang="en-US" err="1">
                <a:cs typeface="Calibri"/>
              </a:rPr>
              <a:t>Mongodb</a:t>
            </a:r>
            <a:r>
              <a:rPr lang="en-US">
                <a:cs typeface="Calibri"/>
              </a:rPr>
              <a:t> database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Will it require external resources?</a:t>
            </a:r>
          </a:p>
          <a:p>
            <a:pPr lvl="1"/>
            <a:r>
              <a:rPr lang="en-US">
                <a:cs typeface="Calibri"/>
              </a:rPr>
              <a:t>No external resources necessary</a:t>
            </a:r>
          </a:p>
          <a:p>
            <a:pPr lvl="1"/>
            <a:r>
              <a:rPr lang="en-US">
                <a:cs typeface="Calibri"/>
              </a:rPr>
              <a:t>Inputs csv/Excel files</a:t>
            </a:r>
          </a:p>
          <a:p>
            <a:pPr lvl="1"/>
            <a:r>
              <a:rPr lang="en-US">
                <a:cs typeface="Calibri"/>
              </a:rPr>
              <a:t>Outputs a csv file as necessary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89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C470-E169-48DF-A93F-E40B4301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Current 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24D4-0F3B-420C-ACE3-B32C0E05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No access to a real-time inventory system</a:t>
            </a:r>
            <a:endParaRPr lang="en-US"/>
          </a:p>
          <a:p>
            <a:pPr lvl="1"/>
            <a:r>
              <a:rPr lang="en-US">
                <a:cs typeface="Calibri"/>
              </a:rPr>
              <a:t>Must rely on manual inputs/outputs.</a:t>
            </a:r>
          </a:p>
          <a:p>
            <a:r>
              <a:rPr lang="en-US">
                <a:cs typeface="Calibri"/>
              </a:rPr>
              <a:t>As such, prices are static</a:t>
            </a:r>
          </a:p>
          <a:p>
            <a:r>
              <a:rPr lang="en-US">
                <a:cs typeface="Calibri"/>
              </a:rPr>
              <a:t>Sudden trends (&lt; 1 day) are unlikely to be caught quickly.</a:t>
            </a:r>
          </a:p>
          <a:p>
            <a:r>
              <a:rPr lang="en-US">
                <a:cs typeface="Calibri"/>
              </a:rPr>
              <a:t>Alerts are only as useful as an observant employee</a:t>
            </a:r>
          </a:p>
          <a:p>
            <a:r>
              <a:rPr lang="en-US">
                <a:cs typeface="Calibri"/>
              </a:rPr>
              <a:t>Accuracy depends on manual input of data</a:t>
            </a:r>
          </a:p>
          <a:p>
            <a:pPr lvl="1"/>
            <a:r>
              <a:rPr lang="en-US">
                <a:cs typeface="Calibri"/>
              </a:rPr>
              <a:t>Easy to forget an update, work on poor information.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0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FC58-A0CB-4BED-ACD7-20FC664E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 Case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3305C3-4508-46C7-B7AD-B74E9569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68" y="1376121"/>
            <a:ext cx="4645789" cy="3263504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Early vision of the plan</a:t>
            </a:r>
          </a:p>
          <a:p>
            <a:r>
              <a:rPr lang="en-US">
                <a:cs typeface="Calibri"/>
              </a:rPr>
              <a:t>Main actors are the typical user and the administrator</a:t>
            </a:r>
          </a:p>
          <a:p>
            <a:r>
              <a:rPr lang="en-US">
                <a:cs typeface="Calibri"/>
              </a:rPr>
              <a:t>Administrator</a:t>
            </a:r>
          </a:p>
          <a:p>
            <a:pPr lvl="1"/>
            <a:r>
              <a:rPr lang="en-US">
                <a:cs typeface="Calibri"/>
              </a:rPr>
              <a:t>Sets user access</a:t>
            </a:r>
          </a:p>
          <a:p>
            <a:r>
              <a:rPr lang="en-US">
                <a:cs typeface="Calibri"/>
              </a:rPr>
              <a:t>Normal user</a:t>
            </a:r>
          </a:p>
          <a:p>
            <a:pPr lvl="1"/>
            <a:r>
              <a:rPr lang="en-US">
                <a:cs typeface="Calibri"/>
              </a:rPr>
              <a:t>Manages the inventory</a:t>
            </a:r>
          </a:p>
          <a:p>
            <a:r>
              <a:rPr lang="en-US">
                <a:cs typeface="Calibri"/>
              </a:rPr>
              <a:t>Supplier</a:t>
            </a:r>
          </a:p>
          <a:p>
            <a:pPr lvl="1"/>
            <a:r>
              <a:rPr lang="en-US">
                <a:cs typeface="Calibri"/>
              </a:rPr>
              <a:t>Would get exported data later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D33747A-C044-4AAE-9DD9-EFC171AF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29" y="1373600"/>
            <a:ext cx="4963826" cy="43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F244-C6DB-4074-A58E-0962E2D2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69" y="1103880"/>
            <a:ext cx="7886700" cy="994172"/>
          </a:xfrm>
        </p:spPr>
        <p:txBody>
          <a:bodyPr/>
          <a:lstStyle/>
          <a:p>
            <a:r>
              <a:rPr lang="en-US">
                <a:cs typeface="Calibri Light"/>
              </a:rPr>
              <a:t>Gantt Chart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F3BA-37A2-437C-A366-CF9D49E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2226469"/>
            <a:ext cx="7068622" cy="3263504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Developing the Gantt chart has been difficult</a:t>
            </a:r>
          </a:p>
          <a:p>
            <a:pPr lvl="1"/>
            <a:r>
              <a:rPr lang="en-US">
                <a:cs typeface="Calibri"/>
              </a:rPr>
              <a:t>Scheduling times</a:t>
            </a:r>
          </a:p>
          <a:p>
            <a:pPr lvl="1"/>
            <a:r>
              <a:rPr lang="en-US">
                <a:cs typeface="Calibri"/>
              </a:rPr>
              <a:t>Unknown deadlines</a:t>
            </a:r>
          </a:p>
          <a:p>
            <a:pPr lvl="1"/>
            <a:r>
              <a:rPr lang="en-US">
                <a:cs typeface="Calibri"/>
              </a:rPr>
              <a:t>Dividing tasks</a:t>
            </a:r>
          </a:p>
          <a:p>
            <a:r>
              <a:rPr lang="en-US">
                <a:cs typeface="Calibri"/>
              </a:rPr>
              <a:t>It took longer than expected</a:t>
            </a:r>
          </a:p>
          <a:p>
            <a:r>
              <a:rPr lang="en-US">
                <a:cs typeface="Calibri"/>
              </a:rPr>
              <a:t>Studying AI Machine Learning may take the longest</a:t>
            </a:r>
          </a:p>
          <a:p>
            <a:pPr lvl="1"/>
            <a:r>
              <a:rPr lang="en-US">
                <a:cs typeface="Calibri"/>
              </a:rPr>
              <a:t>None of us have done it before</a:t>
            </a:r>
          </a:p>
          <a:p>
            <a:pPr lvl="1"/>
            <a:r>
              <a:rPr lang="en-US">
                <a:cs typeface="Calibri"/>
              </a:rPr>
              <a:t>Unsure of how long learning process could take</a:t>
            </a:r>
          </a:p>
          <a:p>
            <a:pPr lvl="1"/>
            <a:r>
              <a:rPr lang="en-US">
                <a:cs typeface="Calibri"/>
              </a:rPr>
              <a:t>Could effect end date of task</a:t>
            </a:r>
          </a:p>
          <a:p>
            <a:r>
              <a:rPr lang="en-US">
                <a:cs typeface="Calibri"/>
              </a:rPr>
              <a:t>Very satisfied with current schedule</a:t>
            </a:r>
          </a:p>
        </p:txBody>
      </p:sp>
    </p:spTree>
    <p:extLst>
      <p:ext uri="{BB962C8B-B14F-4D97-AF65-F5344CB8AC3E}">
        <p14:creationId xmlns:p14="http://schemas.microsoft.com/office/powerpoint/2010/main" val="10731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9579B-89B5-3044-9CD3-54755448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765"/>
            <a:ext cx="12192000" cy="56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941" y="1176378"/>
            <a:ext cx="7053542" cy="1050398"/>
          </a:xfrm>
        </p:spPr>
        <p:txBody>
          <a:bodyPr/>
          <a:lstStyle/>
          <a:p>
            <a:r>
              <a:rPr lang="en-US">
                <a:cs typeface="Calibri Light"/>
              </a:rPr>
              <a:t>Wireframe 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538" y="3281404"/>
            <a:ext cx="6709906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C8DA4-08BE-4EBF-A0D7-8EFFC270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99" y="1968230"/>
            <a:ext cx="5383457" cy="30224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E3BE6F-205B-4022-B040-051A4BF9FA04}"/>
              </a:ext>
            </a:extLst>
          </p:cNvPr>
          <p:cNvSpPr txBox="1">
            <a:spLocks/>
          </p:cNvSpPr>
          <p:nvPr/>
        </p:nvSpPr>
        <p:spPr>
          <a:xfrm>
            <a:off x="824791" y="1799443"/>
            <a:ext cx="6260647" cy="358327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>
              <a:cs typeface="Calibri"/>
            </a:endParaRPr>
          </a:p>
          <a:p>
            <a:r>
              <a:rPr lang="en-US" sz="2100">
                <a:cs typeface="Calibri"/>
              </a:rPr>
              <a:t>The side bar is to grab attention</a:t>
            </a:r>
            <a:endParaRPr lang="en-US" sz="2100"/>
          </a:p>
          <a:p>
            <a:pPr lvl="1"/>
            <a:r>
              <a:rPr lang="en-US" sz="1800">
                <a:cs typeface="Calibri"/>
              </a:rPr>
              <a:t>Provides easy navigation</a:t>
            </a:r>
          </a:p>
          <a:p>
            <a:pPr lvl="1"/>
            <a:endParaRPr lang="en-US" sz="1800">
              <a:cs typeface="Calibri"/>
            </a:endParaRPr>
          </a:p>
          <a:p>
            <a:r>
              <a:rPr lang="en-US" sz="2100">
                <a:cs typeface="Calibri"/>
              </a:rPr>
              <a:t>The Calendar</a:t>
            </a:r>
          </a:p>
          <a:p>
            <a:pPr lvl="1"/>
            <a:r>
              <a:rPr lang="en-US" sz="1800">
                <a:cs typeface="Calibri"/>
              </a:rPr>
              <a:t>Highlights priority items</a:t>
            </a:r>
          </a:p>
          <a:p>
            <a:pPr lvl="1"/>
            <a:endParaRPr lang="en-US" sz="1800">
              <a:cs typeface="Calibri"/>
            </a:endParaRPr>
          </a:p>
          <a:p>
            <a:r>
              <a:rPr lang="en-US" sz="2100">
                <a:cs typeface="Calibri"/>
              </a:rPr>
              <a:t>Possible to navigate to past and future events easily</a:t>
            </a:r>
          </a:p>
          <a:p>
            <a:endParaRPr lang="en-US" sz="21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endParaRPr lang="en-US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Wireframe 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6" y="1680408"/>
            <a:ext cx="7886700" cy="326350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Inventory Page</a:t>
            </a:r>
          </a:p>
          <a:p>
            <a:pPr lvl="1"/>
            <a:r>
              <a:rPr lang="en-US">
                <a:cs typeface="Calibri"/>
              </a:rPr>
              <a:t>Multiple ways to categorize</a:t>
            </a:r>
          </a:p>
          <a:p>
            <a:r>
              <a:rPr lang="en-US">
                <a:cs typeface="Calibri"/>
              </a:rPr>
              <a:t>Colors grab attention</a:t>
            </a:r>
          </a:p>
          <a:p>
            <a:r>
              <a:rPr lang="en-US">
                <a:cs typeface="Calibri"/>
              </a:rPr>
              <a:t>Easy access to item details</a:t>
            </a:r>
          </a:p>
          <a:p>
            <a:pPr lvl="1"/>
            <a:r>
              <a:rPr lang="en-US">
                <a:cs typeface="Calibri"/>
              </a:rPr>
              <a:t>Adding and modification</a:t>
            </a:r>
            <a:endParaRPr lang="en-US"/>
          </a:p>
          <a:p>
            <a:r>
              <a:rPr lang="en-US">
                <a:cs typeface="Calibri"/>
              </a:rPr>
              <a:t>Possible to navigate whole inventory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D7F340-2993-4FF9-A401-4FA72DD5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89" y="1470626"/>
            <a:ext cx="5933758" cy="33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Project Minigreen</vt:lpstr>
      <vt:lpstr>Proposal</vt:lpstr>
      <vt:lpstr>Technical Details</vt:lpstr>
      <vt:lpstr>Current Limitations</vt:lpstr>
      <vt:lpstr>Use Case</vt:lpstr>
      <vt:lpstr>Gantt Chart </vt:lpstr>
      <vt:lpstr>PowerPoint Presentation</vt:lpstr>
      <vt:lpstr>Wireframe Highlights</vt:lpstr>
      <vt:lpstr>Wireframe Highlights</vt:lpstr>
      <vt:lpstr>Wireframe Highlights</vt:lpstr>
      <vt:lpstr>Wireframe Highlights</vt:lpstr>
      <vt:lpstr>Entity Relationship Diagram</vt:lpstr>
      <vt:lpstr>ERD</vt:lpstr>
      <vt:lpstr>ERD</vt:lpstr>
      <vt:lpstr>Project Downsides</vt:lpstr>
      <vt:lpstr>In conclusion..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2019-04-24T20:26:52Z</dcterms:modified>
</cp:coreProperties>
</file>