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3" r:id="rId1"/>
  </p:sldMasterIdLst>
  <p:notesMasterIdLst>
    <p:notesMasterId r:id="rId41"/>
  </p:notesMasterIdLst>
  <p:sldIdLst>
    <p:sldId id="256" r:id="rId2"/>
    <p:sldId id="273" r:id="rId3"/>
    <p:sldId id="257" r:id="rId4"/>
    <p:sldId id="262" r:id="rId5"/>
    <p:sldId id="269" r:id="rId6"/>
    <p:sldId id="299" r:id="rId7"/>
    <p:sldId id="293" r:id="rId8"/>
    <p:sldId id="295" r:id="rId9"/>
    <p:sldId id="288" r:id="rId10"/>
    <p:sldId id="267" r:id="rId11"/>
    <p:sldId id="290" r:id="rId12"/>
    <p:sldId id="301" r:id="rId13"/>
    <p:sldId id="302" r:id="rId14"/>
    <p:sldId id="271" r:id="rId15"/>
    <p:sldId id="291" r:id="rId16"/>
    <p:sldId id="304" r:id="rId17"/>
    <p:sldId id="266" r:id="rId18"/>
    <p:sldId id="305" r:id="rId19"/>
    <p:sldId id="303" r:id="rId20"/>
    <p:sldId id="278" r:id="rId21"/>
    <p:sldId id="297" r:id="rId22"/>
    <p:sldId id="298" r:id="rId23"/>
    <p:sldId id="296" r:id="rId24"/>
    <p:sldId id="306" r:id="rId25"/>
    <p:sldId id="258" r:id="rId26"/>
    <p:sldId id="261" r:id="rId27"/>
    <p:sldId id="265" r:id="rId28"/>
    <p:sldId id="272" r:id="rId29"/>
    <p:sldId id="275" r:id="rId30"/>
    <p:sldId id="276" r:id="rId31"/>
    <p:sldId id="308" r:id="rId32"/>
    <p:sldId id="284" r:id="rId33"/>
    <p:sldId id="309" r:id="rId34"/>
    <p:sldId id="307" r:id="rId35"/>
    <p:sldId id="259" r:id="rId36"/>
    <p:sldId id="281" r:id="rId37"/>
    <p:sldId id="286" r:id="rId38"/>
    <p:sldId id="264" r:id="rId39"/>
    <p:sldId id="26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B10BB-D8FF-4FA6-3059-F8C78C79B47A}" v="117" dt="2019-05-29T18:20:15.417"/>
    <p1510:client id="{34CBF7A9-7505-2F42-A788-2D3508806789}" v="101" dt="2019-05-29T18:34:12.449"/>
    <p1510:client id="{79CA0BDA-D55E-E440-977D-DFDA011AFD58}" v="8" dt="2019-05-28T21:13:17.086"/>
    <p1510:client id="{7E02D072-7E9F-5A3C-8D1C-457A8B5068C0}" v="12" dt="2019-05-28T19:08:04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bert, Aaron G" userId="S::aghebert@email.neit.edu::4f3754ab-b5a5-4169-8eed-7a9e311ae1fd" providerId="AD" clId="Web-{79CA0BDA-D55E-E440-977D-DFDA011AFD58}"/>
    <pc:docChg chg="addSld delSld modSld sldOrd">
      <pc:chgData name="Hebert, Aaron G" userId="S::aghebert@email.neit.edu::4f3754ab-b5a5-4169-8eed-7a9e311ae1fd" providerId="AD" clId="Web-{79CA0BDA-D55E-E440-977D-DFDA011AFD58}" dt="2019-05-28T21:18:57.537" v="1554"/>
      <pc:docMkLst>
        <pc:docMk/>
      </pc:docMkLst>
      <pc:sldChg chg="addSp delSp modSp mod setBg setClrOvrMap delDesignElem">
        <pc:chgData name="Hebert, Aaron G" userId="S::aghebert@email.neit.edu::4f3754ab-b5a5-4169-8eed-7a9e311ae1fd" providerId="AD" clId="Web-{79CA0BDA-D55E-E440-977D-DFDA011AFD58}" dt="2019-05-28T19:13:27.588" v="25" actId="20577"/>
        <pc:sldMkLst>
          <pc:docMk/>
          <pc:sldMk cId="488548368" sldId="256"/>
        </pc:sldMkLst>
        <pc:spChg chg="mod">
          <ac:chgData name="Hebert, Aaron G" userId="S::aghebert@email.neit.edu::4f3754ab-b5a5-4169-8eed-7a9e311ae1fd" providerId="AD" clId="Web-{79CA0BDA-D55E-E440-977D-DFDA011AFD58}" dt="2019-05-28T19:13:06.509" v="19"/>
          <ac:spMkLst>
            <pc:docMk/>
            <pc:sldMk cId="488548368" sldId="256"/>
            <ac:spMk id="2" creationId="{32BC07F5-B97D-4361-9A65-4326CA615292}"/>
          </ac:spMkLst>
        </pc:spChg>
        <pc:spChg chg="mod">
          <ac:chgData name="Hebert, Aaron G" userId="S::aghebert@email.neit.edu::4f3754ab-b5a5-4169-8eed-7a9e311ae1fd" providerId="AD" clId="Web-{79CA0BDA-D55E-E440-977D-DFDA011AFD58}" dt="2019-05-28T19:13:27.588" v="25" actId="20577"/>
          <ac:spMkLst>
            <pc:docMk/>
            <pc:sldMk cId="488548368" sldId="256"/>
            <ac:spMk id="3" creationId="{0DA60D7E-5518-4C7D-BBB8-E6496436F6C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1:46.569" v="7"/>
          <ac:spMkLst>
            <pc:docMk/>
            <pc:sldMk cId="488548368" sldId="256"/>
            <ac:spMk id="5" creationId="{5BBD3ED2-B0E6-45A2-ABD5-ECF31BC37C2E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1:46.569" v="7"/>
          <ac:spMkLst>
            <pc:docMk/>
            <pc:sldMk cId="488548368" sldId="256"/>
            <ac:spMk id="6" creationId="{F2D2D1E8-4ABF-4B6B-B39D-40B080B61E49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11:46.678" v="8"/>
          <ac:spMkLst>
            <pc:docMk/>
            <pc:sldMk cId="488548368" sldId="256"/>
            <ac:spMk id="7" creationId="{8D62164E-4528-40DB-BC26-D6DDE216A059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1:38.053" v="5"/>
          <ac:spMkLst>
            <pc:docMk/>
            <pc:sldMk cId="488548368" sldId="256"/>
            <ac:spMk id="8" creationId="{BCA2EB72-13DC-4DC6-B461-3B036C55B925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11:46.678" v="8"/>
          <ac:spMkLst>
            <pc:docMk/>
            <pc:sldMk cId="488548368" sldId="256"/>
            <ac:spMk id="9" creationId="{F30007FA-C6A2-43A0-8045-7016AEF81713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13:06.509" v="19"/>
          <ac:spMkLst>
            <pc:docMk/>
            <pc:sldMk cId="488548368" sldId="256"/>
            <ac:spMk id="11" creationId="{7C684499-6F30-4C6A-8094-E2E3E91B3050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1:46.569" v="7"/>
          <ac:spMkLst>
            <pc:docMk/>
            <pc:sldMk cId="488548368" sldId="256"/>
            <ac:spMk id="12" creationId="{BC7AB4B5-66A5-48D1-BD88-C60A16ED971B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13:06.509" v="19"/>
          <ac:spMkLst>
            <pc:docMk/>
            <pc:sldMk cId="488548368" sldId="256"/>
            <ac:spMk id="13" creationId="{D5AECED4-26C2-4E8F-A340-2402369DC222}"/>
          </ac:spMkLst>
        </pc:spChg>
        <pc:cxnChg chg="add del">
          <ac:chgData name="Hebert, Aaron G" userId="S::aghebert@email.neit.edu::4f3754ab-b5a5-4169-8eed-7a9e311ae1fd" providerId="AD" clId="Web-{79CA0BDA-D55E-E440-977D-DFDA011AFD58}" dt="2019-05-28T19:11:38.053" v="5"/>
          <ac:cxnSpMkLst>
            <pc:docMk/>
            <pc:sldMk cId="488548368" sldId="256"/>
            <ac:cxnSpMk id="10" creationId="{C8F75BF3-096E-451E-A222-96A7F0946814}"/>
          </ac:cxnSpMkLst>
        </pc:cxnChg>
        <pc:cxnChg chg="add">
          <ac:chgData name="Hebert, Aaron G" userId="S::aghebert@email.neit.edu::4f3754ab-b5a5-4169-8eed-7a9e311ae1fd" providerId="AD" clId="Web-{79CA0BDA-D55E-E440-977D-DFDA011AFD58}" dt="2019-05-28T19:13:06.509" v="19"/>
          <ac:cxnSpMkLst>
            <pc:docMk/>
            <pc:sldMk cId="488548368" sldId="256"/>
            <ac:cxnSpMk id="14" creationId="{C9213D27-7A25-46D8-B1BD-E470E49C6C2F}"/>
          </ac:cxnSpMkLst>
        </pc:cxnChg>
      </pc:sldChg>
      <pc:sldChg chg="modSp mod setBg delDesignElem">
        <pc:chgData name="Hebert, Aaron G" userId="S::aghebert@email.neit.edu::4f3754ab-b5a5-4169-8eed-7a9e311ae1fd" providerId="AD" clId="Web-{79CA0BDA-D55E-E440-977D-DFDA011AFD58}" dt="2019-05-28T19:22:45.532" v="100"/>
        <pc:sldMkLst>
          <pc:docMk/>
          <pc:sldMk cId="3346227474" sldId="257"/>
        </pc:sldMkLst>
        <pc:spChg chg="mod">
          <ac:chgData name="Hebert, Aaron G" userId="S::aghebert@email.neit.edu::4f3754ab-b5a5-4169-8eed-7a9e311ae1fd" providerId="AD" clId="Web-{79CA0BDA-D55E-E440-977D-DFDA011AFD58}" dt="2019-05-28T19:14:11.262" v="37"/>
          <ac:spMkLst>
            <pc:docMk/>
            <pc:sldMk cId="3346227474" sldId="257"/>
            <ac:spMk id="2" creationId="{2C2E5208-43E9-4E3A-902B-AB7E44667C1C}"/>
          </ac:spMkLst>
        </pc:spChg>
        <pc:graphicFrameChg chg="mod modGraphic">
          <ac:chgData name="Hebert, Aaron G" userId="S::aghebert@email.neit.edu::4f3754ab-b5a5-4169-8eed-7a9e311ae1fd" providerId="AD" clId="Web-{79CA0BDA-D55E-E440-977D-DFDA011AFD58}" dt="2019-05-28T19:22:45.532" v="100"/>
          <ac:graphicFrameMkLst>
            <pc:docMk/>
            <pc:sldMk cId="3346227474" sldId="257"/>
            <ac:graphicFrameMk id="9" creationId="{4CF2CB11-FDC5-4B53-8FAA-E9736553449C}"/>
          </ac:graphicFrameMkLst>
        </pc:graphicFrameChg>
      </pc:sldChg>
      <pc:sldChg chg="addSp delSp modSp mod ord setBg delDesignElem">
        <pc:chgData name="Hebert, Aaron G" userId="S::aghebert@email.neit.edu::4f3754ab-b5a5-4169-8eed-7a9e311ae1fd" providerId="AD" clId="Web-{79CA0BDA-D55E-E440-977D-DFDA011AFD58}" dt="2019-05-28T21:18:57.537" v="1554"/>
        <pc:sldMkLst>
          <pc:docMk/>
          <pc:sldMk cId="3101017686" sldId="258"/>
        </pc:sldMkLst>
        <pc:spChg chg="mod">
          <ac:chgData name="Hebert, Aaron G" userId="S::aghebert@email.neit.edu::4f3754ab-b5a5-4169-8eed-7a9e311ae1fd" providerId="AD" clId="Web-{79CA0BDA-D55E-E440-977D-DFDA011AFD58}" dt="2019-05-28T21:18:01.738" v="1549"/>
          <ac:spMkLst>
            <pc:docMk/>
            <pc:sldMk cId="3101017686" sldId="258"/>
            <ac:spMk id="17" creationId="{A52BC781-5E97-4B2C-B524-1E39F62B1C3D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21:18:17.691" v="1553" actId="14100"/>
          <ac:spMkLst>
            <pc:docMk/>
            <pc:sldMk cId="3101017686" sldId="258"/>
            <ac:spMk id="20" creationId="{C56F2B22-681E-4301-A355-A423EDEBFA9C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3:23.128" v="113"/>
          <ac:spMkLst>
            <pc:docMk/>
            <pc:sldMk cId="3101017686" sldId="258"/>
            <ac:spMk id="25" creationId="{809C0BCD-BEE9-423F-A51C-BCCD8E5EAAD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1:18:01.738" v="1549"/>
          <ac:spMkLst>
            <pc:docMk/>
            <pc:sldMk cId="3101017686" sldId="258"/>
            <ac:spMk id="30" creationId="{809C0BCD-BEE9-423F-A51C-BCCD8E5EAADA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8:01.738" v="1549"/>
          <ac:spMkLst>
            <pc:docMk/>
            <pc:sldMk cId="3101017686" sldId="258"/>
            <ac:spMk id="32" creationId="{79CBD3C9-4E66-426D-948E-7CF4778107E8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8:01.738" v="1549"/>
          <ac:spMkLst>
            <pc:docMk/>
            <pc:sldMk cId="3101017686" sldId="258"/>
            <ac:spMk id="33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1:18:01.722" v="1548"/>
          <ac:spMkLst>
            <pc:docMk/>
            <pc:sldMk cId="3101017686" sldId="258"/>
            <ac:spMk id="35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1:18:01.722" v="1548"/>
          <ac:spMkLst>
            <pc:docMk/>
            <pc:sldMk cId="3101017686" sldId="258"/>
            <ac:spMk id="37" creationId="{E9271C28-7496-4447-8541-7B39F5E9480A}"/>
          </ac:spMkLst>
        </pc:spChg>
        <pc:picChg chg="mod">
          <ac:chgData name="Hebert, Aaron G" userId="S::aghebert@email.neit.edu::4f3754ab-b5a5-4169-8eed-7a9e311ae1fd" providerId="AD" clId="Web-{79CA0BDA-D55E-E440-977D-DFDA011AFD58}" dt="2019-05-28T21:18:01.738" v="1549"/>
          <ac:picMkLst>
            <pc:docMk/>
            <pc:sldMk cId="3101017686" sldId="258"/>
            <ac:picMk id="4" creationId="{0D33747A-C044-4AAE-9DD9-EFC171AFC278}"/>
          </ac:picMkLst>
        </pc:picChg>
      </pc:sldChg>
      <pc:sldChg chg="addSp delSp modSp mod ord setBg">
        <pc:chgData name="Hebert, Aaron G" userId="S::aghebert@email.neit.edu::4f3754ab-b5a5-4169-8eed-7a9e311ae1fd" providerId="AD" clId="Web-{79CA0BDA-D55E-E440-977D-DFDA011AFD58}" dt="2019-05-28T20:46:07.335" v="1243"/>
        <pc:sldMkLst>
          <pc:docMk/>
          <pc:sldMk cId="1073141807" sldId="259"/>
        </pc:sldMkLst>
        <pc:spChg chg="add del mod">
          <ac:chgData name="Hebert, Aaron G" userId="S::aghebert@email.neit.edu::4f3754ab-b5a5-4169-8eed-7a9e311ae1fd" providerId="AD" clId="Web-{79CA0BDA-D55E-E440-977D-DFDA011AFD58}" dt="2019-05-28T20:42:43.749" v="1207"/>
          <ac:spMkLst>
            <pc:docMk/>
            <pc:sldMk cId="1073141807" sldId="259"/>
            <ac:spMk id="3" creationId="{4010F3BA-37A2-437C-A366-CF9D49E6B5D1}"/>
          </ac:spMkLst>
        </pc:spChg>
        <pc:spChg chg="mod">
          <ac:chgData name="Hebert, Aaron G" userId="S::aghebert@email.neit.edu::4f3754ab-b5a5-4169-8eed-7a9e311ae1fd" providerId="AD" clId="Web-{79CA0BDA-D55E-E440-977D-DFDA011AFD58}" dt="2019-05-28T20:42:43.749" v="1207"/>
          <ac:spMkLst>
            <pc:docMk/>
            <pc:sldMk cId="1073141807" sldId="259"/>
            <ac:spMk id="5" creationId="{08F58DFD-3403-448E-AA40-8F67EE8BDB7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42:34.592" v="1202"/>
          <ac:spMkLst>
            <pc:docMk/>
            <pc:sldMk cId="1073141807" sldId="259"/>
            <ac:spMk id="12" creationId="{BA2EA6A6-CD0C-4CFD-8EC2-AA44F9870331}"/>
          </ac:spMkLst>
        </pc:spChg>
        <pc:graphicFrameChg chg="add del">
          <ac:chgData name="Hebert, Aaron G" userId="S::aghebert@email.neit.edu::4f3754ab-b5a5-4169-8eed-7a9e311ae1fd" providerId="AD" clId="Web-{79CA0BDA-D55E-E440-977D-DFDA011AFD58}" dt="2019-05-28T20:42:38.718" v="1204"/>
          <ac:graphicFrameMkLst>
            <pc:docMk/>
            <pc:sldMk cId="1073141807" sldId="259"/>
            <ac:graphicFrameMk id="7" creationId="{BA89355F-EE21-498F-BB1A-945ECB95A64A}"/>
          </ac:graphicFrameMkLst>
        </pc:graphicFrameChg>
        <pc:graphicFrameChg chg="add del">
          <ac:chgData name="Hebert, Aaron G" userId="S::aghebert@email.neit.edu::4f3754ab-b5a5-4169-8eed-7a9e311ae1fd" providerId="AD" clId="Web-{79CA0BDA-D55E-E440-977D-DFDA011AFD58}" dt="2019-05-28T20:42:43.655" v="1206"/>
          <ac:graphicFrameMkLst>
            <pc:docMk/>
            <pc:sldMk cId="1073141807" sldId="259"/>
            <ac:graphicFrameMk id="8" creationId="{9DCCDA19-DFE1-45E5-8DD4-83844C85D91C}"/>
          </ac:graphicFrameMkLst>
        </pc:graphicFrameChg>
        <pc:graphicFrameChg chg="add">
          <ac:chgData name="Hebert, Aaron G" userId="S::aghebert@email.neit.edu::4f3754ab-b5a5-4169-8eed-7a9e311ae1fd" providerId="AD" clId="Web-{79CA0BDA-D55E-E440-977D-DFDA011AFD58}" dt="2019-05-28T20:42:43.749" v="1207"/>
          <ac:graphicFrameMkLst>
            <pc:docMk/>
            <pc:sldMk cId="1073141807" sldId="259"/>
            <ac:graphicFrameMk id="10" creationId="{BA89355F-EE21-498F-BB1A-945ECB95A64A}"/>
          </ac:graphicFrameMkLst>
        </pc:graphicFrameChg>
        <pc:picChg chg="add del">
          <ac:chgData name="Hebert, Aaron G" userId="S::aghebert@email.neit.edu::4f3754ab-b5a5-4169-8eed-7a9e311ae1fd" providerId="AD" clId="Web-{79CA0BDA-D55E-E440-977D-DFDA011AFD58}" dt="2019-05-28T20:42:34.592" v="1202"/>
          <ac:picMkLst>
            <pc:docMk/>
            <pc:sldMk cId="1073141807" sldId="259"/>
            <ac:picMk id="9" creationId="{3452AC9F-2566-43D9-AA5D-A40A796C6B67}"/>
          </ac:picMkLst>
        </pc:picChg>
      </pc:sldChg>
      <pc:sldChg chg="addSp delSp modSp mod setBg">
        <pc:chgData name="Hebert, Aaron G" userId="S::aghebert@email.neit.edu::4f3754ab-b5a5-4169-8eed-7a9e311ae1fd" providerId="AD" clId="Web-{79CA0BDA-D55E-E440-977D-DFDA011AFD58}" dt="2019-05-28T20:39:07.662" v="1132" actId="20577"/>
        <pc:sldMkLst>
          <pc:docMk/>
          <pc:sldMk cId="3870621482" sldId="261"/>
        </pc:sldMkLst>
        <pc:spChg chg="mod ord">
          <ac:chgData name="Hebert, Aaron G" userId="S::aghebert@email.neit.edu::4f3754ab-b5a5-4169-8eed-7a9e311ae1fd" providerId="AD" clId="Web-{79CA0BDA-D55E-E440-977D-DFDA011AFD58}" dt="2019-05-28T20:39:07.662" v="1132" actId="20577"/>
          <ac:spMkLst>
            <pc:docMk/>
            <pc:sldMk cId="3870621482" sldId="261"/>
            <ac:spMk id="3" creationId="{B37A471E-F941-4805-8947-66A914D86C26}"/>
          </ac:spMkLst>
        </pc:spChg>
        <pc:spChg chg="mod">
          <ac:chgData name="Hebert, Aaron G" userId="S::aghebert@email.neit.edu::4f3754ab-b5a5-4169-8eed-7a9e311ae1fd" providerId="AD" clId="Web-{79CA0BDA-D55E-E440-977D-DFDA011AFD58}" dt="2019-05-28T20:37:42.815" v="1110" actId="20577"/>
          <ac:spMkLst>
            <pc:docMk/>
            <pc:sldMk cId="3870621482" sldId="261"/>
            <ac:spMk id="5" creationId="{9CB518FC-E9CC-4B86-9060-FEB68E3D899B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36:51.579" v="1105"/>
          <ac:spMkLst>
            <pc:docMk/>
            <pc:sldMk cId="3870621482" sldId="261"/>
            <ac:spMk id="11" creationId="{BA2EA6A6-CD0C-4CFD-8EC2-AA44F98703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36:51.579" v="1105"/>
          <ac:spMkLst>
            <pc:docMk/>
            <pc:sldMk cId="3870621482" sldId="261"/>
            <ac:spMk id="16" creationId="{E9271C28-7496-4447-8541-7B39F5E9480A}"/>
          </ac:spMkLst>
        </pc:spChg>
        <pc:picChg chg="mod ord">
          <ac:chgData name="Hebert, Aaron G" userId="S::aghebert@email.neit.edu::4f3754ab-b5a5-4169-8eed-7a9e311ae1fd" providerId="AD" clId="Web-{79CA0BDA-D55E-E440-977D-DFDA011AFD58}" dt="2019-05-28T20:36:51.579" v="1105"/>
          <ac:picMkLst>
            <pc:docMk/>
            <pc:sldMk cId="3870621482" sldId="261"/>
            <ac:picMk id="6" creationId="{2D96894C-75B9-4D60-B79E-A424C7F58A02}"/>
          </ac:picMkLst>
        </pc:picChg>
      </pc:sldChg>
      <pc:sldChg chg="addSp delSp modSp mod setBg">
        <pc:chgData name="Hebert, Aaron G" userId="S::aghebert@email.neit.edu::4f3754ab-b5a5-4169-8eed-7a9e311ae1fd" providerId="AD" clId="Web-{79CA0BDA-D55E-E440-977D-DFDA011AFD58}" dt="2019-05-28T19:15:41.906" v="49"/>
        <pc:sldMkLst>
          <pc:docMk/>
          <pc:sldMk cId="1227896794" sldId="262"/>
        </pc:sldMkLst>
        <pc:spChg chg="mod">
          <ac:chgData name="Hebert, Aaron G" userId="S::aghebert@email.neit.edu::4f3754ab-b5a5-4169-8eed-7a9e311ae1fd" providerId="AD" clId="Web-{79CA0BDA-D55E-E440-977D-DFDA011AFD58}" dt="2019-05-28T19:15:41.796" v="48"/>
          <ac:spMkLst>
            <pc:docMk/>
            <pc:sldMk cId="1227896794" sldId="262"/>
            <ac:spMk id="2" creationId="{14B92E0F-B581-4F26-8568-2701B9D4D210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5:41.796" v="48"/>
          <ac:spMkLst>
            <pc:docMk/>
            <pc:sldMk cId="1227896794" sldId="262"/>
            <ac:spMk id="7" creationId="{8E487A7A-15F8-4EF6-BA1F-30C51E6EC727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5:41.796" v="48"/>
          <ac:spMkLst>
            <pc:docMk/>
            <pc:sldMk cId="1227896794" sldId="262"/>
            <ac:spMk id="8" creationId="{36EFDBF8-A3DC-4DA8-9F33-E9107E70EE4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5:41.796" v="48"/>
          <ac:spMkLst>
            <pc:docMk/>
            <pc:sldMk cId="1227896794" sldId="262"/>
            <ac:spMk id="9" creationId="{E5332A3D-96DF-4962-8D36-3CA071EED96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5:27.421" v="44"/>
          <ac:spMkLst>
            <pc:docMk/>
            <pc:sldMk cId="1227896794" sldId="262"/>
            <ac:spMk id="10" creationId="{4B54C89A-2D0B-4062-BF97-CA51B69D7B9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5:27.421" v="44"/>
          <ac:spMkLst>
            <pc:docMk/>
            <pc:sldMk cId="1227896794" sldId="262"/>
            <ac:spMk id="12" creationId="{4091C99A-98BE-457D-87BD-7B9B6EDDC19D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5:27.421" v="44"/>
          <ac:spMkLst>
            <pc:docMk/>
            <pc:sldMk cId="1227896794" sldId="262"/>
            <ac:spMk id="14" creationId="{960A769C-8991-4FDE-89A0-A218E5BF677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5:27.421" v="44"/>
          <ac:spMkLst>
            <pc:docMk/>
            <pc:sldMk cId="1227896794" sldId="262"/>
            <ac:spMk id="16" creationId="{855CA58E-F8D8-4DF3-B813-C2585E0AB0EC}"/>
          </ac:spMkLst>
        </pc:spChg>
        <pc:graphicFrameChg chg="mod modGraphic">
          <ac:chgData name="Hebert, Aaron G" userId="S::aghebert@email.neit.edu::4f3754ab-b5a5-4169-8eed-7a9e311ae1fd" providerId="AD" clId="Web-{79CA0BDA-D55E-E440-977D-DFDA011AFD58}" dt="2019-05-28T19:15:41.906" v="49"/>
          <ac:graphicFrameMkLst>
            <pc:docMk/>
            <pc:sldMk cId="1227896794" sldId="262"/>
            <ac:graphicFrameMk id="5" creationId="{07D35E5B-A0AA-4B41-AC64-CB7BC4308915}"/>
          </ac:graphicFrameMkLst>
        </pc:graphicFrameChg>
      </pc:sldChg>
      <pc:sldChg chg="addSp delSp modSp mod setBg delDesignElem">
        <pc:chgData name="Hebert, Aaron G" userId="S::aghebert@email.neit.edu::4f3754ab-b5a5-4169-8eed-7a9e311ae1fd" providerId="AD" clId="Web-{79CA0BDA-D55E-E440-977D-DFDA011AFD58}" dt="2019-05-28T20:46:59.900" v="1256"/>
        <pc:sldMkLst>
          <pc:docMk/>
          <pc:sldMk cId="512662167" sldId="263"/>
        </pc:sldMkLst>
        <pc:spChg chg="mod">
          <ac:chgData name="Hebert, Aaron G" userId="S::aghebert@email.neit.edu::4f3754ab-b5a5-4169-8eed-7a9e311ae1fd" providerId="AD" clId="Web-{79CA0BDA-D55E-E440-977D-DFDA011AFD58}" dt="2019-05-28T20:46:59.900" v="1256"/>
          <ac:spMkLst>
            <pc:docMk/>
            <pc:sldMk cId="512662167" sldId="263"/>
            <ac:spMk id="5" creationId="{4C7B9A9D-C191-4D36-BEA5-BA6D3DAC52A3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46:59.790" v="1255"/>
          <ac:spMkLst>
            <pc:docMk/>
            <pc:sldMk cId="512662167" sldId="263"/>
            <ac:spMk id="9" creationId="{4B54C89A-2D0B-4062-BF97-CA51B69D7B9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46:59.790" v="1255"/>
          <ac:spMkLst>
            <pc:docMk/>
            <pc:sldMk cId="512662167" sldId="263"/>
            <ac:spMk id="10" creationId="{4091C99A-98BE-457D-87BD-7B9B6EDDC19D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46:59.790" v="1255"/>
          <ac:spMkLst>
            <pc:docMk/>
            <pc:sldMk cId="512662167" sldId="263"/>
            <ac:spMk id="11" creationId="{960A769C-8991-4FDE-89A0-A218E5BF677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46:48.508" v="1249"/>
          <ac:spMkLst>
            <pc:docMk/>
            <pc:sldMk cId="512662167" sldId="263"/>
            <ac:spMk id="12" creationId="{8E487A7A-15F8-4EF6-BA1F-30C51E6EC727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6:59.900" v="1256"/>
          <ac:spMkLst>
            <pc:docMk/>
            <pc:sldMk cId="512662167" sldId="263"/>
            <ac:spMk id="13" creationId="{8E487A7A-15F8-4EF6-BA1F-30C51E6EC727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46:48.508" v="1249"/>
          <ac:spMkLst>
            <pc:docMk/>
            <pc:sldMk cId="512662167" sldId="263"/>
            <ac:spMk id="14" creationId="{36EFDBF8-A3DC-4DA8-9F33-E9107E70EE4F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6:59.900" v="1256"/>
          <ac:spMkLst>
            <pc:docMk/>
            <pc:sldMk cId="512662167" sldId="263"/>
            <ac:spMk id="15" creationId="{36EFDBF8-A3DC-4DA8-9F33-E9107E70EE4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46:48.508" v="1249"/>
          <ac:spMkLst>
            <pc:docMk/>
            <pc:sldMk cId="512662167" sldId="263"/>
            <ac:spMk id="16" creationId="{E5332A3D-96DF-4962-8D36-3CA071EED96F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6:59.900" v="1256"/>
          <ac:spMkLst>
            <pc:docMk/>
            <pc:sldMk cId="512662167" sldId="263"/>
            <ac:spMk id="17" creationId="{E5332A3D-96DF-4962-8D36-3CA071EED96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46:59.790" v="1255"/>
          <ac:spMkLst>
            <pc:docMk/>
            <pc:sldMk cId="512662167" sldId="263"/>
            <ac:spMk id="18" creationId="{855CA58E-F8D8-4DF3-B813-C2585E0AB0EC}"/>
          </ac:spMkLst>
        </pc:spChg>
        <pc:graphicFrameChg chg="mod modGraphic">
          <ac:chgData name="Hebert, Aaron G" userId="S::aghebert@email.neit.edu::4f3754ab-b5a5-4169-8eed-7a9e311ae1fd" providerId="AD" clId="Web-{79CA0BDA-D55E-E440-977D-DFDA011AFD58}" dt="2019-05-28T20:46:59.900" v="1256"/>
          <ac:graphicFrameMkLst>
            <pc:docMk/>
            <pc:sldMk cId="512662167" sldId="263"/>
            <ac:graphicFrameMk id="7" creationId="{4119BC03-9FF6-4A2E-B2A7-E7B929DBBAC8}"/>
          </ac:graphicFrameMkLst>
        </pc:graphicFrameChg>
      </pc:sldChg>
      <pc:sldChg chg="addSp modSp mod setBg">
        <pc:chgData name="Hebert, Aaron G" userId="S::aghebert@email.neit.edu::4f3754ab-b5a5-4169-8eed-7a9e311ae1fd" providerId="AD" clId="Web-{79CA0BDA-D55E-E440-977D-DFDA011AFD58}" dt="2019-05-28T21:16:52.329" v="1546"/>
        <pc:sldMkLst>
          <pc:docMk/>
          <pc:sldMk cId="178661991" sldId="264"/>
        </pc:sldMkLst>
        <pc:spChg chg="mod">
          <ac:chgData name="Hebert, Aaron G" userId="S::aghebert@email.neit.edu::4f3754ab-b5a5-4169-8eed-7a9e311ae1fd" providerId="AD" clId="Web-{79CA0BDA-D55E-E440-977D-DFDA011AFD58}" dt="2019-05-28T21:16:52.329" v="1546"/>
          <ac:spMkLst>
            <pc:docMk/>
            <pc:sldMk cId="178661991" sldId="264"/>
            <ac:spMk id="2" creationId="{A2C856F0-F8F2-4932-8B70-8DF355F13733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6:52.329" v="1546"/>
          <ac:spMkLst>
            <pc:docMk/>
            <pc:sldMk cId="178661991" sldId="264"/>
            <ac:spMk id="11" creationId="{4B54C89A-2D0B-4062-BF97-CA51B69D7B96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6:52.329" v="1546"/>
          <ac:spMkLst>
            <pc:docMk/>
            <pc:sldMk cId="178661991" sldId="264"/>
            <ac:spMk id="13" creationId="{4091C99A-98BE-457D-87BD-7B9B6EDDC19D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6:52.329" v="1546"/>
          <ac:spMkLst>
            <pc:docMk/>
            <pc:sldMk cId="178661991" sldId="264"/>
            <ac:spMk id="15" creationId="{960A769C-8991-4FDE-89A0-A218E5BF677A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6:52.329" v="1546"/>
          <ac:spMkLst>
            <pc:docMk/>
            <pc:sldMk cId="178661991" sldId="264"/>
            <ac:spMk id="17" creationId="{855CA58E-F8D8-4DF3-B813-C2585E0AB0EC}"/>
          </ac:spMkLst>
        </pc:spChg>
        <pc:graphicFrameChg chg="mod modGraphic">
          <ac:chgData name="Hebert, Aaron G" userId="S::aghebert@email.neit.edu::4f3754ab-b5a5-4169-8eed-7a9e311ae1fd" providerId="AD" clId="Web-{79CA0BDA-D55E-E440-977D-DFDA011AFD58}" dt="2019-05-28T21:16:52.329" v="1546"/>
          <ac:graphicFrameMkLst>
            <pc:docMk/>
            <pc:sldMk cId="178661991" sldId="264"/>
            <ac:graphicFrameMk id="6" creationId="{688F98FB-F912-44B3-9705-44284ED6EE10}"/>
          </ac:graphicFrameMkLst>
        </pc:graphicFrameChg>
      </pc:sldChg>
      <pc:sldChg chg="addSp modSp mod setBg">
        <pc:chgData name="Hebert, Aaron G" userId="S::aghebert@email.neit.edu::4f3754ab-b5a5-4169-8eed-7a9e311ae1fd" providerId="AD" clId="Web-{79CA0BDA-D55E-E440-977D-DFDA011AFD58}" dt="2019-05-28T20:39:24.163" v="1135" actId="20577"/>
        <pc:sldMkLst>
          <pc:docMk/>
          <pc:sldMk cId="347462465" sldId="265"/>
        </pc:sldMkLst>
        <pc:spChg chg="mod ord">
          <ac:chgData name="Hebert, Aaron G" userId="S::aghebert@email.neit.edu::4f3754ab-b5a5-4169-8eed-7a9e311ae1fd" providerId="AD" clId="Web-{79CA0BDA-D55E-E440-977D-DFDA011AFD58}" dt="2019-05-28T20:39:24.163" v="1135" actId="20577"/>
          <ac:spMkLst>
            <pc:docMk/>
            <pc:sldMk cId="347462465" sldId="265"/>
            <ac:spMk id="3" creationId="{B37A471E-F941-4805-8947-66A914D86C26}"/>
          </ac:spMkLst>
        </pc:spChg>
        <pc:spChg chg="mod">
          <ac:chgData name="Hebert, Aaron G" userId="S::aghebert@email.neit.edu::4f3754ab-b5a5-4169-8eed-7a9e311ae1fd" providerId="AD" clId="Web-{79CA0BDA-D55E-E440-977D-DFDA011AFD58}" dt="2019-05-28T20:38:04.082" v="1119" actId="20577"/>
          <ac:spMkLst>
            <pc:docMk/>
            <pc:sldMk cId="347462465" sldId="265"/>
            <ac:spMk id="10" creationId="{EFC8D1A3-EC96-4FAA-8A89-1F51B7DFDBE9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37:24.705" v="1109"/>
          <ac:spMkLst>
            <pc:docMk/>
            <pc:sldMk cId="347462465" sldId="265"/>
            <ac:spMk id="15" creationId="{E9271C28-7496-4447-8541-7B39F5E9480A}"/>
          </ac:spMkLst>
        </pc:spChg>
        <pc:picChg chg="mod">
          <ac:chgData name="Hebert, Aaron G" userId="S::aghebert@email.neit.edu::4f3754ab-b5a5-4169-8eed-7a9e311ae1fd" providerId="AD" clId="Web-{79CA0BDA-D55E-E440-977D-DFDA011AFD58}" dt="2019-05-28T20:37:24.705" v="1109"/>
          <ac:picMkLst>
            <pc:docMk/>
            <pc:sldMk cId="347462465" sldId="265"/>
            <ac:picMk id="9" creationId="{66A36823-B988-41E7-9F19-B139AFE8F421}"/>
          </ac:picMkLst>
        </pc:picChg>
      </pc:sldChg>
      <pc:sldChg chg="addSp delSp modSp mod setBg modClrScheme chgLayout">
        <pc:chgData name="Hebert, Aaron G" userId="S::aghebert@email.neit.edu::4f3754ab-b5a5-4169-8eed-7a9e311ae1fd" providerId="AD" clId="Web-{79CA0BDA-D55E-E440-977D-DFDA011AFD58}" dt="2019-05-28T21:11:44.207" v="1488" actId="1076"/>
        <pc:sldMkLst>
          <pc:docMk/>
          <pc:sldMk cId="1086959762" sldId="266"/>
        </pc:sldMkLst>
        <pc:spChg chg="mod ord">
          <ac:chgData name="Hebert, Aaron G" userId="S::aghebert@email.neit.edu::4f3754ab-b5a5-4169-8eed-7a9e311ae1fd" providerId="AD" clId="Web-{79CA0BDA-D55E-E440-977D-DFDA011AFD58}" dt="2019-05-28T20:14:07.323" v="874" actId="20577"/>
          <ac:spMkLst>
            <pc:docMk/>
            <pc:sldMk cId="1086959762" sldId="266"/>
            <ac:spMk id="2" creationId="{171625BF-A0A4-4AA9-AFC6-D229E7D55AC6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20:17:03.955" v="949" actId="1076"/>
          <ac:spMkLst>
            <pc:docMk/>
            <pc:sldMk cId="1086959762" sldId="266"/>
            <ac:spMk id="3" creationId="{1948DF81-BC76-4B0C-B667-D555DC072EF0}"/>
          </ac:spMkLst>
        </pc:spChg>
        <pc:spChg chg="add del mod ord">
          <ac:chgData name="Hebert, Aaron G" userId="S::aghebert@email.neit.edu::4f3754ab-b5a5-4169-8eed-7a9e311ae1fd" providerId="AD" clId="Web-{79CA0BDA-D55E-E440-977D-DFDA011AFD58}" dt="2019-05-28T20:11:30.457" v="845"/>
          <ac:spMkLst>
            <pc:docMk/>
            <pc:sldMk cId="1086959762" sldId="266"/>
            <ac:spMk id="6" creationId="{370BCF98-58A6-45C5-883C-1A4303F781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11:30.457" v="845"/>
          <ac:spMkLst>
            <pc:docMk/>
            <pc:sldMk cId="1086959762" sldId="266"/>
            <ac:spMk id="11" creationId="{FB71362F-6305-42A2-8633-285CE3813B1A}"/>
          </ac:spMkLst>
        </pc:spChg>
        <pc:picChg chg="mod ord">
          <ac:chgData name="Hebert, Aaron G" userId="S::aghebert@email.neit.edu::4f3754ab-b5a5-4169-8eed-7a9e311ae1fd" providerId="AD" clId="Web-{79CA0BDA-D55E-E440-977D-DFDA011AFD58}" dt="2019-05-28T21:11:44.176" v="1487" actId="1076"/>
          <ac:picMkLst>
            <pc:docMk/>
            <pc:sldMk cId="1086959762" sldId="266"/>
            <ac:picMk id="4" creationId="{002376D7-D4BB-48C3-BAC9-211B69BD98C0}"/>
          </ac:picMkLst>
        </pc:picChg>
        <pc:picChg chg="mod modCrop">
          <ac:chgData name="Hebert, Aaron G" userId="S::aghebert@email.neit.edu::4f3754ab-b5a5-4169-8eed-7a9e311ae1fd" providerId="AD" clId="Web-{79CA0BDA-D55E-E440-977D-DFDA011AFD58}" dt="2019-05-28T21:11:44.207" v="1488" actId="1076"/>
          <ac:picMkLst>
            <pc:docMk/>
            <pc:sldMk cId="1086959762" sldId="266"/>
            <ac:picMk id="5" creationId="{25B7C45A-3735-4C74-B68E-5E4FD9F1D1CC}"/>
          </ac:picMkLst>
        </pc:picChg>
      </pc:sldChg>
      <pc:sldChg chg="addSp delSp modSp mod setBg modClrScheme delDesignElem chgLayout">
        <pc:chgData name="Hebert, Aaron G" userId="S::aghebert@email.neit.edu::4f3754ab-b5a5-4169-8eed-7a9e311ae1fd" providerId="AD" clId="Web-{79CA0BDA-D55E-E440-977D-DFDA011AFD58}" dt="2019-05-28T19:51:11.457" v="451" actId="20577"/>
        <pc:sldMkLst>
          <pc:docMk/>
          <pc:sldMk cId="148313591" sldId="267"/>
        </pc:sldMkLst>
        <pc:spChg chg="del mod">
          <ac:chgData name="Hebert, Aaron G" userId="S::aghebert@email.neit.edu::4f3754ab-b5a5-4169-8eed-7a9e311ae1fd" providerId="AD" clId="Web-{79CA0BDA-D55E-E440-977D-DFDA011AFD58}" dt="2019-05-28T19:49:24.562" v="410"/>
          <ac:spMkLst>
            <pc:docMk/>
            <pc:sldMk cId="148313591" sldId="267"/>
            <ac:spMk id="2" creationId="{171625BF-A0A4-4AA9-AFC6-D229E7D55AC6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19:51:11.457" v="451" actId="20577"/>
          <ac:spMkLst>
            <pc:docMk/>
            <pc:sldMk cId="148313591" sldId="267"/>
            <ac:spMk id="3" creationId="{1948DF81-BC76-4B0C-B667-D555DC072EF0}"/>
          </ac:spMkLst>
        </pc:spChg>
        <pc:spChg chg="add mod ord">
          <ac:chgData name="Hebert, Aaron G" userId="S::aghebert@email.neit.edu::4f3754ab-b5a5-4169-8eed-7a9e311ae1fd" providerId="AD" clId="Web-{79CA0BDA-D55E-E440-977D-DFDA011AFD58}" dt="2019-05-28T19:49:54.579" v="427"/>
          <ac:spMkLst>
            <pc:docMk/>
            <pc:sldMk cId="148313591" sldId="267"/>
            <ac:spMk id="6" creationId="{3B628772-CAAA-4EC4-9A86-AAD8740DEBAF}"/>
          </ac:spMkLst>
        </pc:spChg>
        <pc:spChg chg="add del mod ord">
          <ac:chgData name="Hebert, Aaron G" userId="S::aghebert@email.neit.edu::4f3754ab-b5a5-4169-8eed-7a9e311ae1fd" providerId="AD" clId="Web-{79CA0BDA-D55E-E440-977D-DFDA011AFD58}" dt="2019-05-28T19:49:44.735" v="426"/>
          <ac:spMkLst>
            <pc:docMk/>
            <pc:sldMk cId="148313591" sldId="267"/>
            <ac:spMk id="7" creationId="{D319EDA7-9E5B-4D96-825B-CCA14F3713D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49:39.907" v="425"/>
          <ac:spMkLst>
            <pc:docMk/>
            <pc:sldMk cId="148313591" sldId="267"/>
            <ac:spMk id="9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49:54.579" v="427"/>
          <ac:spMkLst>
            <pc:docMk/>
            <pc:sldMk cId="148313591" sldId="267"/>
            <ac:spMk id="12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49:54.579" v="427"/>
          <ac:spMkLst>
            <pc:docMk/>
            <pc:sldMk cId="148313591" sldId="267"/>
            <ac:spMk id="14" creationId="{E9271C28-7496-4447-8541-7B39F5E9480A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49:54.579" v="427"/>
          <ac:spMkLst>
            <pc:docMk/>
            <pc:sldMk cId="148313591" sldId="267"/>
            <ac:spMk id="19" creationId="{79CBD3C9-4E66-426D-948E-7CF4778107E8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49:54.579" v="427"/>
          <ac:spMkLst>
            <pc:docMk/>
            <pc:sldMk cId="148313591" sldId="267"/>
            <ac:spMk id="21" creationId="{BA2EA6A6-CD0C-4CFD-8EC2-AA44F9870331}"/>
          </ac:spMkLst>
        </pc:spChg>
        <pc:picChg chg="mod ord">
          <ac:chgData name="Hebert, Aaron G" userId="S::aghebert@email.neit.edu::4f3754ab-b5a5-4169-8eed-7a9e311ae1fd" providerId="AD" clId="Web-{79CA0BDA-D55E-E440-977D-DFDA011AFD58}" dt="2019-05-28T19:49:54.579" v="427"/>
          <ac:picMkLst>
            <pc:docMk/>
            <pc:sldMk cId="148313591" sldId="267"/>
            <ac:picMk id="4" creationId="{1CD7F340-2993-4FF9-A401-4FA72DD5EEF3}"/>
          </ac:picMkLst>
        </pc:picChg>
      </pc:sldChg>
      <pc:sldChg chg="addSp delSp modSp mod setBg">
        <pc:chgData name="Hebert, Aaron G" userId="S::aghebert@email.neit.edu::4f3754ab-b5a5-4169-8eed-7a9e311ae1fd" providerId="AD" clId="Web-{79CA0BDA-D55E-E440-977D-DFDA011AFD58}" dt="2019-05-28T19:21:03.668" v="95"/>
        <pc:sldMkLst>
          <pc:docMk/>
          <pc:sldMk cId="3647000343" sldId="269"/>
        </pc:sldMkLst>
        <pc:spChg chg="mod">
          <ac:chgData name="Hebert, Aaron G" userId="S::aghebert@email.neit.edu::4f3754ab-b5a5-4169-8eed-7a9e311ae1fd" providerId="AD" clId="Web-{79CA0BDA-D55E-E440-977D-DFDA011AFD58}" dt="2019-05-28T19:20:41.980" v="86"/>
          <ac:spMkLst>
            <pc:docMk/>
            <pc:sldMk cId="3647000343" sldId="269"/>
            <ac:spMk id="2" creationId="{F78AC470-E169-48DF-A93F-E40B4301D28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8:37.569" v="66"/>
          <ac:spMkLst>
            <pc:docMk/>
            <pc:sldMk cId="3647000343" sldId="269"/>
            <ac:spMk id="7" creationId="{4B54C89A-2D0B-4062-BF97-CA51B69D7B9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8:37.569" v="66"/>
          <ac:spMkLst>
            <pc:docMk/>
            <pc:sldMk cId="3647000343" sldId="269"/>
            <ac:spMk id="8" creationId="{4091C99A-98BE-457D-87BD-7B9B6EDDC19D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8:37.569" v="66"/>
          <ac:spMkLst>
            <pc:docMk/>
            <pc:sldMk cId="3647000343" sldId="269"/>
            <ac:spMk id="9" creationId="{960A769C-8991-4FDE-89A0-A218E5BF677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6:55.440" v="55"/>
          <ac:spMkLst>
            <pc:docMk/>
            <pc:sldMk cId="3647000343" sldId="269"/>
            <ac:spMk id="10" creationId="{8E487A7A-15F8-4EF6-BA1F-30C51E6EC727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0:06.510" v="84"/>
          <ac:spMkLst>
            <pc:docMk/>
            <pc:sldMk cId="3647000343" sldId="269"/>
            <ac:spMk id="11" creationId="{8E487A7A-15F8-4EF6-BA1F-30C51E6EC727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6:55.440" v="55"/>
          <ac:spMkLst>
            <pc:docMk/>
            <pc:sldMk cId="3647000343" sldId="269"/>
            <ac:spMk id="12" creationId="{36EFDBF8-A3DC-4DA8-9F33-E9107E70EE4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0:06.510" v="84"/>
          <ac:spMkLst>
            <pc:docMk/>
            <pc:sldMk cId="3647000343" sldId="269"/>
            <ac:spMk id="13" creationId="{36EFDBF8-A3DC-4DA8-9F33-E9107E70EE4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6:55.440" v="55"/>
          <ac:spMkLst>
            <pc:docMk/>
            <pc:sldMk cId="3647000343" sldId="269"/>
            <ac:spMk id="14" creationId="{E5332A3D-96DF-4962-8D36-3CA071EED96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0:06.510" v="84"/>
          <ac:spMkLst>
            <pc:docMk/>
            <pc:sldMk cId="3647000343" sldId="269"/>
            <ac:spMk id="15" creationId="{E5332A3D-96DF-4962-8D36-3CA071EED96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18:37.569" v="66"/>
          <ac:spMkLst>
            <pc:docMk/>
            <pc:sldMk cId="3647000343" sldId="269"/>
            <ac:spMk id="16" creationId="{855CA58E-F8D8-4DF3-B813-C2585E0AB0EC}"/>
          </ac:spMkLst>
        </pc:spChg>
        <pc:graphicFrameChg chg="mod modGraphic">
          <ac:chgData name="Hebert, Aaron G" userId="S::aghebert@email.neit.edu::4f3754ab-b5a5-4169-8eed-7a9e311ae1fd" providerId="AD" clId="Web-{79CA0BDA-D55E-E440-977D-DFDA011AFD58}" dt="2019-05-28T19:21:03.668" v="95"/>
          <ac:graphicFrameMkLst>
            <pc:docMk/>
            <pc:sldMk cId="3647000343" sldId="269"/>
            <ac:graphicFrameMk id="5" creationId="{F7ED7C21-6FBC-4A92-BD11-5383CB9D077D}"/>
          </ac:graphicFrameMkLst>
        </pc:graphicFrameChg>
      </pc:sldChg>
      <pc:sldChg chg="addSp delSp modSp mod setBg">
        <pc:chgData name="Hebert, Aaron G" userId="S::aghebert@email.neit.edu::4f3754ab-b5a5-4169-8eed-7a9e311ae1fd" providerId="AD" clId="Web-{79CA0BDA-D55E-E440-977D-DFDA011AFD58}" dt="2019-05-28T20:00:51.151" v="691"/>
        <pc:sldMkLst>
          <pc:docMk/>
          <pc:sldMk cId="2135306009" sldId="271"/>
        </pc:sldMkLst>
        <pc:spChg chg="mod">
          <ac:chgData name="Hebert, Aaron G" userId="S::aghebert@email.neit.edu::4f3754ab-b5a5-4169-8eed-7a9e311ae1fd" providerId="AD" clId="Web-{79CA0BDA-D55E-E440-977D-DFDA011AFD58}" dt="2019-05-28T19:58:57.631" v="639" actId="20577"/>
          <ac:spMkLst>
            <pc:docMk/>
            <pc:sldMk cId="2135306009" sldId="271"/>
            <ac:spMk id="2" creationId="{171625BF-A0A4-4AA9-AFC6-D229E7D55AC6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20:00:51.151" v="691"/>
          <ac:spMkLst>
            <pc:docMk/>
            <pc:sldMk cId="2135306009" sldId="271"/>
            <ac:spMk id="3" creationId="{1948DF81-BC76-4B0C-B667-D555DC072EF0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58:27.115" v="635"/>
          <ac:spMkLst>
            <pc:docMk/>
            <pc:sldMk cId="2135306009" sldId="271"/>
            <ac:spMk id="11" creationId="{BA2EA6A6-CD0C-4CFD-8EC2-AA44F98703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58:27.115" v="635"/>
          <ac:spMkLst>
            <pc:docMk/>
            <pc:sldMk cId="2135306009" sldId="271"/>
            <ac:spMk id="16" creationId="{BA2EA6A6-CD0C-4CFD-8EC2-AA44F9870331}"/>
          </ac:spMkLst>
        </pc:spChg>
        <pc:picChg chg="mod">
          <ac:chgData name="Hebert, Aaron G" userId="S::aghebert@email.neit.edu::4f3754ab-b5a5-4169-8eed-7a9e311ae1fd" providerId="AD" clId="Web-{79CA0BDA-D55E-E440-977D-DFDA011AFD58}" dt="2019-05-28T19:57:35.284" v="600"/>
          <ac:picMkLst>
            <pc:docMk/>
            <pc:sldMk cId="2135306009" sldId="271"/>
            <ac:picMk id="6" creationId="{3B24F135-5B64-4D3F-94FD-08D607A874F1}"/>
          </ac:picMkLst>
        </pc:picChg>
      </pc:sldChg>
      <pc:sldChg chg="addSp delSp modSp mod setBg">
        <pc:chgData name="Hebert, Aaron G" userId="S::aghebert@email.neit.edu::4f3754ab-b5a5-4169-8eed-7a9e311ae1fd" providerId="AD" clId="Web-{79CA0BDA-D55E-E440-977D-DFDA011AFD58}" dt="2019-05-28T20:42:15.513" v="1198" actId="20577"/>
        <pc:sldMkLst>
          <pc:docMk/>
          <pc:sldMk cId="910195975" sldId="272"/>
        </pc:sldMkLst>
        <pc:spChg chg="mod ord">
          <ac:chgData name="Hebert, Aaron G" userId="S::aghebert@email.neit.edu::4f3754ab-b5a5-4169-8eed-7a9e311ae1fd" providerId="AD" clId="Web-{79CA0BDA-D55E-E440-977D-DFDA011AFD58}" dt="2019-05-28T20:42:15.513" v="1198" actId="20577"/>
          <ac:spMkLst>
            <pc:docMk/>
            <pc:sldMk cId="910195975" sldId="272"/>
            <ac:spMk id="3" creationId="{B37A471E-F941-4805-8947-66A914D86C26}"/>
          </ac:spMkLst>
        </pc:spChg>
        <pc:spChg chg="mod">
          <ac:chgData name="Hebert, Aaron G" userId="S::aghebert@email.neit.edu::4f3754ab-b5a5-4169-8eed-7a9e311ae1fd" providerId="AD" clId="Web-{79CA0BDA-D55E-E440-977D-DFDA011AFD58}" dt="2019-05-28T20:40:44.994" v="1143" actId="20577"/>
          <ac:spMkLst>
            <pc:docMk/>
            <pc:sldMk cId="910195975" sldId="272"/>
            <ac:spMk id="10" creationId="{2DA2FF3C-41C3-4604-BACF-C07812BF5C9E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0:26.931" v="1138"/>
          <ac:spMkLst>
            <pc:docMk/>
            <pc:sldMk cId="910195975" sldId="272"/>
            <ac:spMk id="12" creationId="{E9271C28-7496-4447-8541-7B39F5E9480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40:26.915" v="1137"/>
          <ac:spMkLst>
            <pc:docMk/>
            <pc:sldMk cId="910195975" sldId="272"/>
            <ac:spMk id="15" creationId="{BA2EA6A6-CD0C-4CFD-8EC2-AA44F9870331}"/>
          </ac:spMkLst>
        </pc:spChg>
        <pc:picChg chg="mod">
          <ac:chgData name="Hebert, Aaron G" userId="S::aghebert@email.neit.edu::4f3754ab-b5a5-4169-8eed-7a9e311ae1fd" providerId="AD" clId="Web-{79CA0BDA-D55E-E440-977D-DFDA011AFD58}" dt="2019-05-28T20:40:26.931" v="1138"/>
          <ac:picMkLst>
            <pc:docMk/>
            <pc:sldMk cId="910195975" sldId="272"/>
            <ac:picMk id="5" creationId="{60E458F0-5620-449A-9FAB-45581178AE7E}"/>
          </ac:picMkLst>
        </pc:picChg>
      </pc:sldChg>
      <pc:sldChg chg="addSp modSp mod setBg">
        <pc:chgData name="Hebert, Aaron G" userId="S::aghebert@email.neit.edu::4f3754ab-b5a5-4169-8eed-7a9e311ae1fd" providerId="AD" clId="Web-{79CA0BDA-D55E-E440-977D-DFDA011AFD58}" dt="2019-05-28T19:21:24.294" v="96"/>
        <pc:sldMkLst>
          <pc:docMk/>
          <pc:sldMk cId="1376072476" sldId="273"/>
        </pc:sldMkLst>
        <pc:spChg chg="mod">
          <ac:chgData name="Hebert, Aaron G" userId="S::aghebert@email.neit.edu::4f3754ab-b5a5-4169-8eed-7a9e311ae1fd" providerId="AD" clId="Web-{79CA0BDA-D55E-E440-977D-DFDA011AFD58}" dt="2019-05-28T19:21:24.294" v="96"/>
          <ac:spMkLst>
            <pc:docMk/>
            <pc:sldMk cId="1376072476" sldId="273"/>
            <ac:spMk id="2" creationId="{CB544577-7228-4F17-8546-7BA9C02948C2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21:24.294" v="96"/>
          <ac:spMkLst>
            <pc:docMk/>
            <pc:sldMk cId="1376072476" sldId="273"/>
            <ac:spMk id="10" creationId="{8E487A7A-15F8-4EF6-BA1F-30C51E6EC727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21:24.294" v="96"/>
          <ac:spMkLst>
            <pc:docMk/>
            <pc:sldMk cId="1376072476" sldId="273"/>
            <ac:spMk id="12" creationId="{36EFDBF8-A3DC-4DA8-9F33-E9107E70EE4F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21:24.294" v="96"/>
          <ac:spMkLst>
            <pc:docMk/>
            <pc:sldMk cId="1376072476" sldId="273"/>
            <ac:spMk id="14" creationId="{E5332A3D-96DF-4962-8D36-3CA071EED96F}"/>
          </ac:spMkLst>
        </pc:spChg>
        <pc:graphicFrameChg chg="mod modGraphic">
          <ac:chgData name="Hebert, Aaron G" userId="S::aghebert@email.neit.edu::4f3754ab-b5a5-4169-8eed-7a9e311ae1fd" providerId="AD" clId="Web-{79CA0BDA-D55E-E440-977D-DFDA011AFD58}" dt="2019-05-28T19:21:24.294" v="96"/>
          <ac:graphicFrameMkLst>
            <pc:docMk/>
            <pc:sldMk cId="1376072476" sldId="273"/>
            <ac:graphicFrameMk id="5" creationId="{E0DFEA4A-61B0-451D-99B5-01555422E06C}"/>
          </ac:graphicFrameMkLst>
        </pc:graphicFrameChg>
      </pc:sldChg>
      <pc:sldChg chg="addSp delSp modSp mod setBg">
        <pc:chgData name="Hebert, Aaron G" userId="S::aghebert@email.neit.edu::4f3754ab-b5a5-4169-8eed-7a9e311ae1fd" providerId="AD" clId="Web-{79CA0BDA-D55E-E440-977D-DFDA011AFD58}" dt="2019-05-28T21:14:54.090" v="1528"/>
        <pc:sldMkLst>
          <pc:docMk/>
          <pc:sldMk cId="726645626" sldId="275"/>
        </pc:sldMkLst>
        <pc:spChg chg="mod">
          <ac:chgData name="Hebert, Aaron G" userId="S::aghebert@email.neit.edu::4f3754ab-b5a5-4169-8eed-7a9e311ae1fd" providerId="AD" clId="Web-{79CA0BDA-D55E-E440-977D-DFDA011AFD58}" dt="2019-05-28T21:14:54.090" v="1528"/>
          <ac:spMkLst>
            <pc:docMk/>
            <pc:sldMk cId="726645626" sldId="275"/>
            <ac:spMk id="2" creationId="{39883CDF-CE3C-47CB-BCC5-93766FDA7A15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1:14:54.090" v="1528"/>
          <ac:spMkLst>
            <pc:docMk/>
            <pc:sldMk cId="726645626" sldId="275"/>
            <ac:spMk id="11" creationId="{4517EBCE-DF9D-42FF-9423-2EEB2A7CE9E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1:14:54.090" v="1528"/>
          <ac:spMkLst>
            <pc:docMk/>
            <pc:sldMk cId="726645626" sldId="275"/>
            <ac:spMk id="14" creationId="{BA2EA6A6-CD0C-4CFD-8EC2-AA44F98703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4:54.090" v="1528"/>
          <ac:spMkLst>
            <pc:docMk/>
            <pc:sldMk cId="726645626" sldId="275"/>
            <ac:spMk id="20" creationId="{79CBD3C9-4E66-426D-948E-7CF4778107E8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4:54.090" v="1528"/>
          <ac:spMkLst>
            <pc:docMk/>
            <pc:sldMk cId="726645626" sldId="275"/>
            <ac:spMk id="22" creationId="{DDB95FCF-AD96-482F-9FB8-CD95725E6EFF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4:54.090" v="1528"/>
          <ac:spMkLst>
            <pc:docMk/>
            <pc:sldMk cId="726645626" sldId="275"/>
            <ac:spMk id="26" creationId="{2ED84DD6-8A68-4994-8094-8DDBE89BF353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4:54.090" v="1528"/>
          <ac:spMkLst>
            <pc:docMk/>
            <pc:sldMk cId="726645626" sldId="275"/>
            <ac:spMk id="28" creationId="{176049D7-366E-4AC9-B689-460CC28F8E70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14:54.090" v="1528"/>
          <ac:spMkLst>
            <pc:docMk/>
            <pc:sldMk cId="726645626" sldId="275"/>
            <ac:spMk id="32" creationId="{4AD45A04-4150-4943-BB06-EEEDDD73BFCE}"/>
          </ac:spMkLst>
        </pc:spChg>
        <pc:picChg chg="del">
          <ac:chgData name="Hebert, Aaron G" userId="S::aghebert@email.neit.edu::4f3754ab-b5a5-4169-8eed-7a9e311ae1fd" providerId="AD" clId="Web-{79CA0BDA-D55E-E440-977D-DFDA011AFD58}" dt="2019-05-28T20:43:05.828" v="1208"/>
          <ac:picMkLst>
            <pc:docMk/>
            <pc:sldMk cId="726645626" sldId="275"/>
            <ac:picMk id="6" creationId="{BC72130A-B999-438F-9A2F-51573DB340D1}"/>
          </ac:picMkLst>
        </pc:picChg>
        <pc:picChg chg="add del">
          <ac:chgData name="Hebert, Aaron G" userId="S::aghebert@email.neit.edu::4f3754ab-b5a5-4169-8eed-7a9e311ae1fd" providerId="AD" clId="Web-{79CA0BDA-D55E-E440-977D-DFDA011AFD58}" dt="2019-05-28T21:14:54.090" v="1528"/>
          <ac:picMkLst>
            <pc:docMk/>
            <pc:sldMk cId="726645626" sldId="275"/>
            <ac:picMk id="9" creationId="{BC72130A-B999-438F-9A2F-51573DB340D1}"/>
          </ac:picMkLst>
        </pc:picChg>
        <pc:picChg chg="add">
          <ac:chgData name="Hebert, Aaron G" userId="S::aghebert@email.neit.edu::4f3754ab-b5a5-4169-8eed-7a9e311ae1fd" providerId="AD" clId="Web-{79CA0BDA-D55E-E440-977D-DFDA011AFD58}" dt="2019-05-28T21:14:54.090" v="1528"/>
          <ac:picMkLst>
            <pc:docMk/>
            <pc:sldMk cId="726645626" sldId="275"/>
            <ac:picMk id="17" creationId="{BC72130A-B999-438F-9A2F-51573DB340D1}"/>
          </ac:picMkLst>
        </pc:picChg>
        <pc:cxnChg chg="add">
          <ac:chgData name="Hebert, Aaron G" userId="S::aghebert@email.neit.edu::4f3754ab-b5a5-4169-8eed-7a9e311ae1fd" providerId="AD" clId="Web-{79CA0BDA-D55E-E440-977D-DFDA011AFD58}" dt="2019-05-28T21:14:54.090" v="1528"/>
          <ac:cxnSpMkLst>
            <pc:docMk/>
            <pc:sldMk cId="726645626" sldId="275"/>
            <ac:cxnSpMk id="24" creationId="{64EEEC00-AD80-4734-BEE6-04CBDEC830C9}"/>
          </ac:cxnSpMkLst>
        </pc:cxnChg>
        <pc:cxnChg chg="add">
          <ac:chgData name="Hebert, Aaron G" userId="S::aghebert@email.neit.edu::4f3754ab-b5a5-4169-8eed-7a9e311ae1fd" providerId="AD" clId="Web-{79CA0BDA-D55E-E440-977D-DFDA011AFD58}" dt="2019-05-28T21:14:54.090" v="1528"/>
          <ac:cxnSpMkLst>
            <pc:docMk/>
            <pc:sldMk cId="726645626" sldId="275"/>
            <ac:cxnSpMk id="30" creationId="{BC9E91F8-C4AE-4EB0-8B76-FF3F3FC7183D}"/>
          </ac:cxnSpMkLst>
        </pc:cxnChg>
      </pc:sldChg>
      <pc:sldChg chg="addSp delSp modSp mod modClrScheme chgLayout">
        <pc:chgData name="Hebert, Aaron G" userId="S::aghebert@email.neit.edu::4f3754ab-b5a5-4169-8eed-7a9e311ae1fd" providerId="AD" clId="Web-{79CA0BDA-D55E-E440-977D-DFDA011AFD58}" dt="2019-05-28T21:14:17.823" v="1527" actId="1076"/>
        <pc:sldMkLst>
          <pc:docMk/>
          <pc:sldMk cId="3027320500" sldId="276"/>
        </pc:sldMkLst>
        <pc:spChg chg="mod ord">
          <ac:chgData name="Hebert, Aaron G" userId="S::aghebert@email.neit.edu::4f3754ab-b5a5-4169-8eed-7a9e311ae1fd" providerId="AD" clId="Web-{79CA0BDA-D55E-E440-977D-DFDA011AFD58}" dt="2019-05-28T20:48:17.996" v="1269" actId="1076"/>
          <ac:spMkLst>
            <pc:docMk/>
            <pc:sldMk cId="3027320500" sldId="276"/>
            <ac:spMk id="2" creationId="{A7D4F3DE-0E1E-49DF-960E-57550323077D}"/>
          </ac:spMkLst>
        </pc:spChg>
        <pc:spChg chg="add mod">
          <ac:chgData name="Hebert, Aaron G" userId="S::aghebert@email.neit.edu::4f3754ab-b5a5-4169-8eed-7a9e311ae1fd" providerId="AD" clId="Web-{79CA0BDA-D55E-E440-977D-DFDA011AFD58}" dt="2019-05-28T21:14:17.823" v="1527" actId="1076"/>
          <ac:spMkLst>
            <pc:docMk/>
            <pc:sldMk cId="3027320500" sldId="276"/>
            <ac:spMk id="3" creationId="{48EFE7DD-42D0-4070-A7F0-F8627AD5D03E}"/>
          </ac:spMkLst>
        </pc:spChg>
        <pc:spChg chg="del">
          <ac:chgData name="Hebert, Aaron G" userId="S::aghebert@email.neit.edu::4f3754ab-b5a5-4169-8eed-7a9e311ae1fd" providerId="AD" clId="Web-{79CA0BDA-D55E-E440-977D-DFDA011AFD58}" dt="2019-05-28T20:43:48.345" v="1209"/>
          <ac:spMkLst>
            <pc:docMk/>
            <pc:sldMk cId="3027320500" sldId="276"/>
            <ac:spMk id="8" creationId="{121F9956-13C4-4FE5-9E38-2542EC5CCBCA}"/>
          </ac:spMkLst>
        </pc:spChg>
        <pc:spChg chg="del">
          <ac:chgData name="Hebert, Aaron G" userId="S::aghebert@email.neit.edu::4f3754ab-b5a5-4169-8eed-7a9e311ae1fd" providerId="AD" clId="Web-{79CA0BDA-D55E-E440-977D-DFDA011AFD58}" dt="2019-05-28T20:43:48.345" v="1209"/>
          <ac:spMkLst>
            <pc:docMk/>
            <pc:sldMk cId="3027320500" sldId="276"/>
            <ac:spMk id="9" creationId="{FD800909-6721-46B6-8765-F12D37911BF9}"/>
          </ac:spMkLst>
        </pc:spChg>
        <pc:spChg chg="add mod">
          <ac:chgData name="Hebert, Aaron G" userId="S::aghebert@email.neit.edu::4f3754ab-b5a5-4169-8eed-7a9e311ae1fd" providerId="AD" clId="Web-{79CA0BDA-D55E-E440-977D-DFDA011AFD58}" dt="2019-05-28T21:14:08.463" v="1523" actId="1076"/>
          <ac:spMkLst>
            <pc:docMk/>
            <pc:sldMk cId="3027320500" sldId="276"/>
            <ac:spMk id="10" creationId="{ECAC4287-7AB6-404A-A95C-531AEDA08A8F}"/>
          </ac:spMkLst>
        </pc:spChg>
        <pc:picChg chg="mod">
          <ac:chgData name="Hebert, Aaron G" userId="S::aghebert@email.neit.edu::4f3754ab-b5a5-4169-8eed-7a9e311ae1fd" providerId="AD" clId="Web-{79CA0BDA-D55E-E440-977D-DFDA011AFD58}" dt="2019-05-28T20:44:05.799" v="1213" actId="14100"/>
          <ac:picMkLst>
            <pc:docMk/>
            <pc:sldMk cId="3027320500" sldId="276"/>
            <ac:picMk id="5" creationId="{502C51D1-E7B3-4CFC-9D7B-7F358AAFC632}"/>
          </ac:picMkLst>
        </pc:picChg>
        <pc:picChg chg="mod">
          <ac:chgData name="Hebert, Aaron G" userId="S::aghebert@email.neit.edu::4f3754ab-b5a5-4169-8eed-7a9e311ae1fd" providerId="AD" clId="Web-{79CA0BDA-D55E-E440-977D-DFDA011AFD58}" dt="2019-05-28T20:44:00.018" v="1211" actId="14100"/>
          <ac:picMkLst>
            <pc:docMk/>
            <pc:sldMk cId="3027320500" sldId="276"/>
            <ac:picMk id="6" creationId="{26055FDE-D90F-4630-9A19-29B2E1D4970E}"/>
          </ac:picMkLst>
        </pc:picChg>
      </pc:sldChg>
      <pc:sldChg chg="addSp delSp modSp mod setBg modClrScheme chgLayout">
        <pc:chgData name="Hebert, Aaron G" userId="S::aghebert@email.neit.edu::4f3754ab-b5a5-4169-8eed-7a9e311ae1fd" providerId="AD" clId="Web-{79CA0BDA-D55E-E440-977D-DFDA011AFD58}" dt="2019-05-28T20:27:54.855" v="1023"/>
        <pc:sldMkLst>
          <pc:docMk/>
          <pc:sldMk cId="1779444287" sldId="278"/>
        </pc:sldMkLst>
        <pc:spChg chg="mod ord">
          <ac:chgData name="Hebert, Aaron G" userId="S::aghebert@email.neit.edu::4f3754ab-b5a5-4169-8eed-7a9e311ae1fd" providerId="AD" clId="Web-{79CA0BDA-D55E-E440-977D-DFDA011AFD58}" dt="2019-05-28T20:27:54.855" v="1023"/>
          <ac:spMkLst>
            <pc:docMk/>
            <pc:sldMk cId="1779444287" sldId="278"/>
            <ac:spMk id="2" creationId="{4EF74D53-E33C-495E-8F18-831419855458}"/>
          </ac:spMkLst>
        </pc:spChg>
        <pc:spChg chg="add del mod ord">
          <ac:chgData name="Hebert, Aaron G" userId="S::aghebert@email.neit.edu::4f3754ab-b5a5-4169-8eed-7a9e311ae1fd" providerId="AD" clId="Web-{79CA0BDA-D55E-E440-977D-DFDA011AFD58}" dt="2019-05-28T20:20:19.478" v="1006"/>
          <ac:spMkLst>
            <pc:docMk/>
            <pc:sldMk cId="1779444287" sldId="278"/>
            <ac:spMk id="3" creationId="{447E535E-8A17-41D8-917C-497BC1BBA0EF}"/>
          </ac:spMkLst>
        </pc:spChg>
        <pc:spChg chg="add del mod ord">
          <ac:chgData name="Hebert, Aaron G" userId="S::aghebert@email.neit.edu::4f3754ab-b5a5-4169-8eed-7a9e311ae1fd" providerId="AD" clId="Web-{79CA0BDA-D55E-E440-977D-DFDA011AFD58}" dt="2019-05-28T20:20:19.478" v="1006"/>
          <ac:spMkLst>
            <pc:docMk/>
            <pc:sldMk cId="1779444287" sldId="278"/>
            <ac:spMk id="4" creationId="{6A5FA0EE-1123-4C44-8E09-8999532E54C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30" v="1022"/>
          <ac:spMkLst>
            <pc:docMk/>
            <pc:sldMk cId="1779444287" sldId="278"/>
            <ac:spMk id="15" creationId="{FB71362F-6305-42A2-8633-285CE3813B1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30" v="1022"/>
          <ac:spMkLst>
            <pc:docMk/>
            <pc:sldMk cId="1779444287" sldId="278"/>
            <ac:spMk id="17" creationId="{611F50C1-F708-485D-B1A9-65873AB2176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30" v="1022"/>
          <ac:spMkLst>
            <pc:docMk/>
            <pc:sldMk cId="1779444287" sldId="278"/>
            <ac:spMk id="23" creationId="{43A3BFD8-1DCA-4E53-9E5F-9292C9BE377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9.120" v="1019"/>
          <ac:spMkLst>
            <pc:docMk/>
            <pc:sldMk cId="1779444287" sldId="278"/>
            <ac:spMk id="25" creationId="{FB71362F-6305-42A2-8633-285CE3813B1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9.120" v="1019"/>
          <ac:spMkLst>
            <pc:docMk/>
            <pc:sldMk cId="1779444287" sldId="278"/>
            <ac:spMk id="26" creationId="{611F50C1-F708-485D-B1A9-65873AB2176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5.948" v="1017"/>
          <ac:spMkLst>
            <pc:docMk/>
            <pc:sldMk cId="1779444287" sldId="278"/>
            <ac:spMk id="28" creationId="{FB71362F-6305-42A2-8633-285CE3813B1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9.120" v="1019"/>
          <ac:spMkLst>
            <pc:docMk/>
            <pc:sldMk cId="1779444287" sldId="278"/>
            <ac:spMk id="29" creationId="{DB48365C-39E4-41C6-B96C-26408CCFA7EE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5.948" v="1017"/>
          <ac:spMkLst>
            <pc:docMk/>
            <pc:sldMk cId="1779444287" sldId="278"/>
            <ac:spMk id="30" creationId="{611F50C1-F708-485D-B1A9-65873AB2176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9.120" v="1019"/>
          <ac:spMkLst>
            <pc:docMk/>
            <pc:sldMk cId="1779444287" sldId="278"/>
            <ac:spMk id="31" creationId="{86C03931-92CB-4E6A-822B-50DE062110B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5.948" v="1017"/>
          <ac:spMkLst>
            <pc:docMk/>
            <pc:sldMk cId="1779444287" sldId="278"/>
            <ac:spMk id="34" creationId="{0A5A83DD-4937-4DF6-874D-CCCEBB0A43AC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9.120" v="1019"/>
          <ac:spMkLst>
            <pc:docMk/>
            <pc:sldMk cId="1779444287" sldId="278"/>
            <ac:spMk id="35" creationId="{25217770-871E-441F-AD70-16C1E0D561D5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5.948" v="1017"/>
          <ac:spMkLst>
            <pc:docMk/>
            <pc:sldMk cId="1779444287" sldId="278"/>
            <ac:spMk id="36" creationId="{F8E13420-6517-4711-B170-2693FB5C68DD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14" v="1021"/>
          <ac:spMkLst>
            <pc:docMk/>
            <pc:sldMk cId="1779444287" sldId="278"/>
            <ac:spMk id="37" creationId="{AB221CDE-5758-4F8A-8E5E-597B1D5AC75E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14" v="1021"/>
          <ac:spMkLst>
            <pc:docMk/>
            <pc:sldMk cId="1779444287" sldId="278"/>
            <ac:spMk id="39" creationId="{811480FC-7901-40F2-8538-739D6CD4FD89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5.948" v="1017"/>
          <ac:spMkLst>
            <pc:docMk/>
            <pc:sldMk cId="1779444287" sldId="278"/>
            <ac:spMk id="40" creationId="{3CE8022F-8E5C-4EE9-AF26-62B2722EE51D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9.120" v="1019"/>
          <ac:spMkLst>
            <pc:docMk/>
            <pc:sldMk cId="1779444287" sldId="278"/>
            <ac:spMk id="42" creationId="{FA31D9BD-07E7-4FED-9A0B-DD9B6EC49B7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14" v="1021"/>
          <ac:spMkLst>
            <pc:docMk/>
            <pc:sldMk cId="1779444287" sldId="278"/>
            <ac:spMk id="43" creationId="{29C0F59F-DC5D-462A-AB06-62D2AE328BAE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39.120" v="1019"/>
          <ac:spMkLst>
            <pc:docMk/>
            <pc:sldMk cId="1779444287" sldId="278"/>
            <ac:spMk id="44" creationId="{83F450D6-4ADD-4996-A79D-C5304C2F9AAD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14" v="1021"/>
          <ac:spMkLst>
            <pc:docMk/>
            <pc:sldMk cId="1779444287" sldId="278"/>
            <ac:spMk id="45" creationId="{E8DD0C10-921D-4533-A49D-40958AB9B0DB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14" v="1021"/>
          <ac:spMkLst>
            <pc:docMk/>
            <pc:sldMk cId="1779444287" sldId="278"/>
            <ac:spMk id="47" creationId="{9AB2C35D-76CC-41BD-B018-F01ED34FF39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14" v="1021"/>
          <ac:spMkLst>
            <pc:docMk/>
            <pc:sldMk cId="1779444287" sldId="278"/>
            <ac:spMk id="48" creationId="{8AF862A3-FFC3-466F-9D62-9B3B5D5F46DC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44.714" v="1021"/>
          <ac:spMkLst>
            <pc:docMk/>
            <pc:sldMk cId="1779444287" sldId="278"/>
            <ac:spMk id="49" creationId="{A691A45C-6790-497D-A47F-FC34A52CDEE5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54.855" v="1023"/>
          <ac:spMkLst>
            <pc:docMk/>
            <pc:sldMk cId="1779444287" sldId="278"/>
            <ac:spMk id="50" creationId="{FB71362F-6305-42A2-8633-285CE3813B1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54.855" v="1023"/>
          <ac:spMkLst>
            <pc:docMk/>
            <pc:sldMk cId="1779444287" sldId="278"/>
            <ac:spMk id="51" creationId="{611F50C1-F708-485D-B1A9-65873AB2176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7:54.855" v="1023"/>
          <ac:spMkLst>
            <pc:docMk/>
            <pc:sldMk cId="1779444287" sldId="278"/>
            <ac:spMk id="54" creationId="{43A3BFD8-1DCA-4E53-9E5F-9292C9BE377A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27:54.855" v="1023"/>
          <ac:spMkLst>
            <pc:docMk/>
            <pc:sldMk cId="1779444287" sldId="278"/>
            <ac:spMk id="59" creationId="{FB71362F-6305-42A2-8633-285CE3813B1A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27:54.855" v="1023"/>
          <ac:spMkLst>
            <pc:docMk/>
            <pc:sldMk cId="1779444287" sldId="278"/>
            <ac:spMk id="61" creationId="{611F50C1-F708-485D-B1A9-65873AB21768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27:54.855" v="1023"/>
          <ac:spMkLst>
            <pc:docMk/>
            <pc:sldMk cId="1779444287" sldId="278"/>
            <ac:spMk id="65" creationId="{7DDF717E-1596-4763-8083-7EDE48E716EE}"/>
          </ac:spMkLst>
        </pc:spChg>
        <pc:picChg chg="mod ord">
          <ac:chgData name="Hebert, Aaron G" userId="S::aghebert@email.neit.edu::4f3754ab-b5a5-4169-8eed-7a9e311ae1fd" providerId="AD" clId="Web-{79CA0BDA-D55E-E440-977D-DFDA011AFD58}" dt="2019-05-28T20:27:54.855" v="1023"/>
          <ac:picMkLst>
            <pc:docMk/>
            <pc:sldMk cId="1779444287" sldId="278"/>
            <ac:picMk id="8" creationId="{DDC598F5-F688-4CD5-AEB1-0F4B3B225FD6}"/>
          </ac:picMkLst>
        </pc:picChg>
        <pc:picChg chg="mod">
          <ac:chgData name="Hebert, Aaron G" userId="S::aghebert@email.neit.edu::4f3754ab-b5a5-4169-8eed-7a9e311ae1fd" providerId="AD" clId="Web-{79CA0BDA-D55E-E440-977D-DFDA011AFD58}" dt="2019-05-28T20:27:54.855" v="1023"/>
          <ac:picMkLst>
            <pc:docMk/>
            <pc:sldMk cId="1779444287" sldId="278"/>
            <ac:picMk id="10" creationId="{73D6FB60-E1D7-47AC-9BD7-779DEEC94392}"/>
          </ac:picMkLst>
        </pc:picChg>
        <pc:cxnChg chg="add del">
          <ac:chgData name="Hebert, Aaron G" userId="S::aghebert@email.neit.edu::4f3754ab-b5a5-4169-8eed-7a9e311ae1fd" providerId="AD" clId="Web-{79CA0BDA-D55E-E440-977D-DFDA011AFD58}" dt="2019-05-28T20:27:44.730" v="1022"/>
          <ac:cxnSpMkLst>
            <pc:docMk/>
            <pc:sldMk cId="1779444287" sldId="278"/>
            <ac:cxnSpMk id="19" creationId="{BAF7F52A-561E-4CE4-A251-1565CF80F23D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7:44.730" v="1022"/>
          <ac:cxnSpMkLst>
            <pc:docMk/>
            <pc:sldMk cId="1779444287" sldId="278"/>
            <ac:cxnSpMk id="21" creationId="{4B67E998-E312-45A7-A84D-81D9342085FC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7:39.120" v="1019"/>
          <ac:cxnSpMkLst>
            <pc:docMk/>
            <pc:sldMk cId="1779444287" sldId="278"/>
            <ac:cxnSpMk id="27" creationId="{BAF7F52A-561E-4CE4-A251-1565CF80F23D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7:35.948" v="1017"/>
          <ac:cxnSpMkLst>
            <pc:docMk/>
            <pc:sldMk cId="1779444287" sldId="278"/>
            <ac:cxnSpMk id="32" creationId="{BAF7F52A-561E-4CE4-A251-1565CF80F23D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7:39.120" v="1019"/>
          <ac:cxnSpMkLst>
            <pc:docMk/>
            <pc:sldMk cId="1779444287" sldId="278"/>
            <ac:cxnSpMk id="33" creationId="{45D924A8-0CBC-4398-8B74-63D26D33B8DF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7:35.948" v="1017"/>
          <ac:cxnSpMkLst>
            <pc:docMk/>
            <pc:sldMk cId="1779444287" sldId="278"/>
            <ac:cxnSpMk id="38" creationId="{A43D3E26-B7EA-4074-9110-C930375CC92B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7:44.714" v="1021"/>
          <ac:cxnSpMkLst>
            <pc:docMk/>
            <pc:sldMk cId="1779444287" sldId="278"/>
            <ac:cxnSpMk id="41" creationId="{D45BCBED-A6B8-49F8-966E-3424F39CB890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7:44.714" v="1021"/>
          <ac:cxnSpMkLst>
            <pc:docMk/>
            <pc:sldMk cId="1779444287" sldId="278"/>
            <ac:cxnSpMk id="46" creationId="{8BB22A5E-8921-4739-9858-912FEFFBCD5D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7:54.855" v="1023"/>
          <ac:cxnSpMkLst>
            <pc:docMk/>
            <pc:sldMk cId="1779444287" sldId="278"/>
            <ac:cxnSpMk id="52" creationId="{BAF7F52A-561E-4CE4-A251-1565CF80F23D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7:54.855" v="1023"/>
          <ac:cxnSpMkLst>
            <pc:docMk/>
            <pc:sldMk cId="1779444287" sldId="278"/>
            <ac:cxnSpMk id="53" creationId="{4B67E998-E312-45A7-A84D-81D9342085FC}"/>
          </ac:cxnSpMkLst>
        </pc:cxnChg>
        <pc:cxnChg chg="add">
          <ac:chgData name="Hebert, Aaron G" userId="S::aghebert@email.neit.edu::4f3754ab-b5a5-4169-8eed-7a9e311ae1fd" providerId="AD" clId="Web-{79CA0BDA-D55E-E440-977D-DFDA011AFD58}" dt="2019-05-28T20:27:54.855" v="1023"/>
          <ac:cxnSpMkLst>
            <pc:docMk/>
            <pc:sldMk cId="1779444287" sldId="278"/>
            <ac:cxnSpMk id="63" creationId="{BAF7F52A-561E-4CE4-A251-1565CF80F23D}"/>
          </ac:cxnSpMkLst>
        </pc:cxnChg>
        <pc:cxnChg chg="add">
          <ac:chgData name="Hebert, Aaron G" userId="S::aghebert@email.neit.edu::4f3754ab-b5a5-4169-8eed-7a9e311ae1fd" providerId="AD" clId="Web-{79CA0BDA-D55E-E440-977D-DFDA011AFD58}" dt="2019-05-28T20:27:54.855" v="1023"/>
          <ac:cxnSpMkLst>
            <pc:docMk/>
            <pc:sldMk cId="1779444287" sldId="278"/>
            <ac:cxnSpMk id="67" creationId="{E516E5FD-1641-417A-B344-1BB57281DCFF}"/>
          </ac:cxnSpMkLst>
        </pc:cxnChg>
      </pc:sldChg>
      <pc:sldChg chg="ord">
        <pc:chgData name="Hebert, Aaron G" userId="S::aghebert@email.neit.edu::4f3754ab-b5a5-4169-8eed-7a9e311ae1fd" providerId="AD" clId="Web-{79CA0BDA-D55E-E440-977D-DFDA011AFD58}" dt="2019-05-28T20:46:07.335" v="1242"/>
        <pc:sldMkLst>
          <pc:docMk/>
          <pc:sldMk cId="1680054691" sldId="281"/>
        </pc:sldMkLst>
      </pc:sldChg>
      <pc:sldChg chg="addSp delSp modSp mod modClrScheme chgLayout">
        <pc:chgData name="Hebert, Aaron G" userId="S::aghebert@email.neit.edu::4f3754ab-b5a5-4169-8eed-7a9e311ae1fd" providerId="AD" clId="Web-{79CA0BDA-D55E-E440-977D-DFDA011AFD58}" dt="2019-05-28T21:15:49.498" v="1537" actId="1076"/>
        <pc:sldMkLst>
          <pc:docMk/>
          <pc:sldMk cId="674544054" sldId="284"/>
        </pc:sldMkLst>
        <pc:spChg chg="mod ord">
          <ac:chgData name="Hebert, Aaron G" userId="S::aghebert@email.neit.edu::4f3754ab-b5a5-4169-8eed-7a9e311ae1fd" providerId="AD" clId="Web-{79CA0BDA-D55E-E440-977D-DFDA011AFD58}" dt="2019-05-28T21:05:58.959" v="1400" actId="1076"/>
          <ac:spMkLst>
            <pc:docMk/>
            <pc:sldMk cId="674544054" sldId="284"/>
            <ac:spMk id="2" creationId="{A465F827-A185-4B0B-AE93-067D350D38C7}"/>
          </ac:spMkLst>
        </pc:spChg>
        <pc:spChg chg="add mod">
          <ac:chgData name="Hebert, Aaron G" userId="S::aghebert@email.neit.edu::4f3754ab-b5a5-4169-8eed-7a9e311ae1fd" providerId="AD" clId="Web-{79CA0BDA-D55E-E440-977D-DFDA011AFD58}" dt="2019-05-28T21:15:38.810" v="1533" actId="1076"/>
          <ac:spMkLst>
            <pc:docMk/>
            <pc:sldMk cId="674544054" sldId="284"/>
            <ac:spMk id="8" creationId="{CD0A7796-3A2C-498D-9188-677B39D0752D}"/>
          </ac:spMkLst>
        </pc:spChg>
        <pc:spChg chg="add mod">
          <ac:chgData name="Hebert, Aaron G" userId="S::aghebert@email.neit.edu::4f3754ab-b5a5-4169-8eed-7a9e311ae1fd" providerId="AD" clId="Web-{79CA0BDA-D55E-E440-977D-DFDA011AFD58}" dt="2019-05-28T21:15:49.498" v="1537" actId="1076"/>
          <ac:spMkLst>
            <pc:docMk/>
            <pc:sldMk cId="674544054" sldId="284"/>
            <ac:spMk id="10" creationId="{12267651-4907-473B-880B-15749120DC41}"/>
          </ac:spMkLst>
        </pc:spChg>
        <pc:picChg chg="add mod">
          <ac:chgData name="Hebert, Aaron G" userId="S::aghebert@email.neit.edu::4f3754ab-b5a5-4169-8eed-7a9e311ae1fd" providerId="AD" clId="Web-{79CA0BDA-D55E-E440-977D-DFDA011AFD58}" dt="2019-05-28T21:07:36.541" v="1419" actId="14100"/>
          <ac:picMkLst>
            <pc:docMk/>
            <pc:sldMk cId="674544054" sldId="284"/>
            <ac:picMk id="3" creationId="{10DA622A-645C-4E94-BBEE-2B2447061E28}"/>
          </ac:picMkLst>
        </pc:picChg>
        <pc:picChg chg="add mod">
          <ac:chgData name="Hebert, Aaron G" userId="S::aghebert@email.neit.edu::4f3754ab-b5a5-4169-8eed-7a9e311ae1fd" providerId="AD" clId="Web-{79CA0BDA-D55E-E440-977D-DFDA011AFD58}" dt="2019-05-28T21:07:43.245" v="1420" actId="14100"/>
          <ac:picMkLst>
            <pc:docMk/>
            <pc:sldMk cId="674544054" sldId="284"/>
            <ac:picMk id="5" creationId="{93A7EB86-1ED5-4770-BBE7-C931D902D25C}"/>
          </ac:picMkLst>
        </pc:picChg>
        <pc:picChg chg="add del">
          <ac:chgData name="Hebert, Aaron G" userId="S::aghebert@email.neit.edu::4f3754ab-b5a5-4169-8eed-7a9e311ae1fd" providerId="AD" clId="Web-{79CA0BDA-D55E-E440-977D-DFDA011AFD58}" dt="2019-05-28T21:04:09.096" v="1382"/>
          <ac:picMkLst>
            <pc:docMk/>
            <pc:sldMk cId="674544054" sldId="284"/>
            <ac:picMk id="7" creationId="{8CB1130A-FE99-4E4A-BF04-8C429C5EB505}"/>
          </ac:picMkLst>
        </pc:picChg>
        <pc:picChg chg="del">
          <ac:chgData name="Hebert, Aaron G" userId="S::aghebert@email.neit.edu::4f3754ab-b5a5-4169-8eed-7a9e311ae1fd" providerId="AD" clId="Web-{79CA0BDA-D55E-E440-977D-DFDA011AFD58}" dt="2019-05-28T21:04:09.721" v="1383"/>
          <ac:picMkLst>
            <pc:docMk/>
            <pc:sldMk cId="674544054" sldId="284"/>
            <ac:picMk id="15" creationId="{5AE20CF5-3479-46F1-9104-DE61BEB6F4AC}"/>
          </ac:picMkLst>
        </pc:picChg>
      </pc:sldChg>
      <pc:sldChg chg="addSp delSp modSp del mod setBg modClrScheme chgLayout">
        <pc:chgData name="Hebert, Aaron G" userId="S::aghebert@email.neit.edu::4f3754ab-b5a5-4169-8eed-7a9e311ae1fd" providerId="AD" clId="Web-{79CA0BDA-D55E-E440-977D-DFDA011AFD58}" dt="2019-05-28T21:10:47.408" v="1482"/>
        <pc:sldMkLst>
          <pc:docMk/>
          <pc:sldMk cId="2190464061" sldId="285"/>
        </pc:sldMkLst>
        <pc:spChg chg="mod ord">
          <ac:chgData name="Hebert, Aaron G" userId="S::aghebert@email.neit.edu::4f3754ab-b5a5-4169-8eed-7a9e311ae1fd" providerId="AD" clId="Web-{79CA0BDA-D55E-E440-977D-DFDA011AFD58}" dt="2019-05-28T21:05:07.567" v="1392"/>
          <ac:spMkLst>
            <pc:docMk/>
            <pc:sldMk cId="2190464061" sldId="285"/>
            <ac:spMk id="2" creationId="{D2E5DDBC-C4E7-4109-97D6-14F29F3D9F25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05:07.567" v="1392"/>
          <ac:spMkLst>
            <pc:docMk/>
            <pc:sldMk cId="2190464061" sldId="285"/>
            <ac:spMk id="11" creationId="{FB71362F-6305-42A2-8633-285CE3813B1A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05:07.567" v="1392"/>
          <ac:spMkLst>
            <pc:docMk/>
            <pc:sldMk cId="2190464061" sldId="285"/>
            <ac:spMk id="13" creationId="{611F50C1-F708-485D-B1A9-65873AB21768}"/>
          </ac:spMkLst>
        </pc:spChg>
        <pc:spChg chg="add">
          <ac:chgData name="Hebert, Aaron G" userId="S::aghebert@email.neit.edu::4f3754ab-b5a5-4169-8eed-7a9e311ae1fd" providerId="AD" clId="Web-{79CA0BDA-D55E-E440-977D-DFDA011AFD58}" dt="2019-05-28T21:05:07.567" v="1392"/>
          <ac:spMkLst>
            <pc:docMk/>
            <pc:sldMk cId="2190464061" sldId="285"/>
            <ac:spMk id="19" creationId="{43A3BFD8-1DCA-4E53-9E5F-9292C9BE377A}"/>
          </ac:spMkLst>
        </pc:spChg>
        <pc:picChg chg="add mod">
          <ac:chgData name="Hebert, Aaron G" userId="S::aghebert@email.neit.edu::4f3754ab-b5a5-4169-8eed-7a9e311ae1fd" providerId="AD" clId="Web-{79CA0BDA-D55E-E440-977D-DFDA011AFD58}" dt="2019-05-28T21:05:07.567" v="1392"/>
          <ac:picMkLst>
            <pc:docMk/>
            <pc:sldMk cId="2190464061" sldId="285"/>
            <ac:picMk id="3" creationId="{71B29D2C-AFE4-488C-886F-D5B385947EE2}"/>
          </ac:picMkLst>
        </pc:picChg>
        <pc:picChg chg="del mod">
          <ac:chgData name="Hebert, Aaron G" userId="S::aghebert@email.neit.edu::4f3754ab-b5a5-4169-8eed-7a9e311ae1fd" providerId="AD" clId="Web-{79CA0BDA-D55E-E440-977D-DFDA011AFD58}" dt="2019-05-28T21:04:44.285" v="1387"/>
          <ac:picMkLst>
            <pc:docMk/>
            <pc:sldMk cId="2190464061" sldId="285"/>
            <ac:picMk id="5" creationId="{EDF2BDB2-8AA7-4B6B-89A6-674052090D36}"/>
          </ac:picMkLst>
        </pc:picChg>
        <pc:picChg chg="add mod">
          <ac:chgData name="Hebert, Aaron G" userId="S::aghebert@email.neit.edu::4f3754ab-b5a5-4169-8eed-7a9e311ae1fd" providerId="AD" clId="Web-{79CA0BDA-D55E-E440-977D-DFDA011AFD58}" dt="2019-05-28T21:05:07.567" v="1392"/>
          <ac:picMkLst>
            <pc:docMk/>
            <pc:sldMk cId="2190464061" sldId="285"/>
            <ac:picMk id="6" creationId="{DF4E9968-B90D-4ECD-905E-7AA94F465978}"/>
          </ac:picMkLst>
        </pc:picChg>
        <pc:picChg chg="del">
          <ac:chgData name="Hebert, Aaron G" userId="S::aghebert@email.neit.edu::4f3754ab-b5a5-4169-8eed-7a9e311ae1fd" providerId="AD" clId="Web-{79CA0BDA-D55E-E440-977D-DFDA011AFD58}" dt="2019-05-28T21:04:45.457" v="1388"/>
          <ac:picMkLst>
            <pc:docMk/>
            <pc:sldMk cId="2190464061" sldId="285"/>
            <ac:picMk id="7" creationId="{E0FD606C-9DA8-4217-B2FA-DBB635140AFF}"/>
          </ac:picMkLst>
        </pc:picChg>
        <pc:cxnChg chg="add">
          <ac:chgData name="Hebert, Aaron G" userId="S::aghebert@email.neit.edu::4f3754ab-b5a5-4169-8eed-7a9e311ae1fd" providerId="AD" clId="Web-{79CA0BDA-D55E-E440-977D-DFDA011AFD58}" dt="2019-05-28T21:05:07.567" v="1392"/>
          <ac:cxnSpMkLst>
            <pc:docMk/>
            <pc:sldMk cId="2190464061" sldId="285"/>
            <ac:cxnSpMk id="15" creationId="{BAF7F52A-561E-4CE4-A251-1565CF80F23D}"/>
          </ac:cxnSpMkLst>
        </pc:cxnChg>
        <pc:cxnChg chg="add">
          <ac:chgData name="Hebert, Aaron G" userId="S::aghebert@email.neit.edu::4f3754ab-b5a5-4169-8eed-7a9e311ae1fd" providerId="AD" clId="Web-{79CA0BDA-D55E-E440-977D-DFDA011AFD58}" dt="2019-05-28T21:05:07.567" v="1392"/>
          <ac:cxnSpMkLst>
            <pc:docMk/>
            <pc:sldMk cId="2190464061" sldId="285"/>
            <ac:cxnSpMk id="17" creationId="{4B67E998-E312-45A7-A84D-81D9342085FC}"/>
          </ac:cxnSpMkLst>
        </pc:cxnChg>
      </pc:sldChg>
      <pc:sldChg chg="ord">
        <pc:chgData name="Hebert, Aaron G" userId="S::aghebert@email.neit.edu::4f3754ab-b5a5-4169-8eed-7a9e311ae1fd" providerId="AD" clId="Web-{79CA0BDA-D55E-E440-977D-DFDA011AFD58}" dt="2019-05-28T20:46:07.335" v="1241"/>
        <pc:sldMkLst>
          <pc:docMk/>
          <pc:sldMk cId="51569572" sldId="286"/>
        </pc:sldMkLst>
      </pc:sldChg>
      <pc:sldChg chg="del">
        <pc:chgData name="Hebert, Aaron G" userId="S::aghebert@email.neit.edu::4f3754ab-b5a5-4169-8eed-7a9e311ae1fd" providerId="AD" clId="Web-{79CA0BDA-D55E-E440-977D-DFDA011AFD58}" dt="2019-05-28T20:05:44.241" v="760"/>
        <pc:sldMkLst>
          <pc:docMk/>
          <pc:sldMk cId="268659839" sldId="287"/>
        </pc:sldMkLst>
      </pc:sldChg>
      <pc:sldChg chg="addSp delSp modSp mod setBg modClrScheme chgLayout">
        <pc:chgData name="Hebert, Aaron G" userId="S::aghebert@email.neit.edu::4f3754ab-b5a5-4169-8eed-7a9e311ae1fd" providerId="AD" clId="Web-{79CA0BDA-D55E-E440-977D-DFDA011AFD58}" dt="2019-05-28T19:50:59.597" v="448" actId="20577"/>
        <pc:sldMkLst>
          <pc:docMk/>
          <pc:sldMk cId="1257534762" sldId="288"/>
        </pc:sldMkLst>
        <pc:spChg chg="mod ord">
          <ac:chgData name="Hebert, Aaron G" userId="S::aghebert@email.neit.edu::4f3754ab-b5a5-4169-8eed-7a9e311ae1fd" providerId="AD" clId="Web-{79CA0BDA-D55E-E440-977D-DFDA011AFD58}" dt="2019-05-28T19:36:56.752" v="325"/>
          <ac:spMkLst>
            <pc:docMk/>
            <pc:sldMk cId="1257534762" sldId="288"/>
            <ac:spMk id="2" creationId="{21BF9252-0753-4A29-B3B6-70A0F027684A}"/>
          </ac:spMkLst>
        </pc:spChg>
        <pc:spChg chg="del">
          <ac:chgData name="Hebert, Aaron G" userId="S::aghebert@email.neit.edu::4f3754ab-b5a5-4169-8eed-7a9e311ae1fd" providerId="AD" clId="Web-{79CA0BDA-D55E-E440-977D-DFDA011AFD58}" dt="2019-05-28T19:36:18.813" v="288"/>
          <ac:spMkLst>
            <pc:docMk/>
            <pc:sldMk cId="1257534762" sldId="288"/>
            <ac:spMk id="3" creationId="{73C26307-1E9B-4329-9DF5-5A75670785D2}"/>
          </ac:spMkLst>
        </pc:spChg>
        <pc:spChg chg="add mod ord">
          <ac:chgData name="Hebert, Aaron G" userId="S::aghebert@email.neit.edu::4f3754ab-b5a5-4169-8eed-7a9e311ae1fd" providerId="AD" clId="Web-{79CA0BDA-D55E-E440-977D-DFDA011AFD58}" dt="2019-05-28T19:50:59.597" v="448" actId="20577"/>
          <ac:spMkLst>
            <pc:docMk/>
            <pc:sldMk cId="1257534762" sldId="288"/>
            <ac:spMk id="5" creationId="{639B2D79-7294-491A-BA4F-0BFE720FD8E7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19:44:48.771" v="327"/>
          <ac:spMkLst>
            <pc:docMk/>
            <pc:sldMk cId="1257534762" sldId="288"/>
            <ac:spMk id="7" creationId="{F1CE8109-1423-40E4-8C31-5D9826DA1E4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46:06.899" v="341"/>
          <ac:spMkLst>
            <pc:docMk/>
            <pc:sldMk cId="1257534762" sldId="288"/>
            <ac:spMk id="10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46:06.899" v="341"/>
          <ac:spMkLst>
            <pc:docMk/>
            <pc:sldMk cId="1257534762" sldId="288"/>
            <ac:spMk id="12" creationId="{BA2EA6A6-CD0C-4CFD-8EC2-AA44F9870331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19:45:08.334" v="329"/>
          <ac:spMkLst>
            <pc:docMk/>
            <pc:sldMk cId="1257534762" sldId="288"/>
            <ac:spMk id="13" creationId="{FAF912B2-0DAB-4405-A194-9419AD274682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19:45:38.335" v="336"/>
          <ac:spMkLst>
            <pc:docMk/>
            <pc:sldMk cId="1257534762" sldId="288"/>
            <ac:spMk id="17" creationId="{83071492-FDA3-455E-848B-67EBA09769C5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19:46:24.462" v="343"/>
          <ac:spMkLst>
            <pc:docMk/>
            <pc:sldMk cId="1257534762" sldId="288"/>
            <ac:spMk id="21" creationId="{E3C3A6AA-CB0F-4F45-940A-040E8DE42802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47:51.262" v="356"/>
          <ac:spMkLst>
            <pc:docMk/>
            <pc:sldMk cId="1257534762" sldId="288"/>
            <ac:spMk id="23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47:51.262" v="356"/>
          <ac:spMkLst>
            <pc:docMk/>
            <pc:sldMk cId="1257534762" sldId="288"/>
            <ac:spMk id="25" creationId="{BA2EA6A6-CD0C-4CFD-8EC2-AA44F98703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47:51.262" v="356"/>
          <ac:spMkLst>
            <pc:docMk/>
            <pc:sldMk cId="1257534762" sldId="288"/>
            <ac:spMk id="27" creationId="{79CBD3C9-4E66-426D-948E-7CF4778107E8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47:51.262" v="356"/>
          <ac:spMkLst>
            <pc:docMk/>
            <pc:sldMk cId="1257534762" sldId="288"/>
            <ac:spMk id="28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47:15.354" v="352"/>
          <ac:spMkLst>
            <pc:docMk/>
            <pc:sldMk cId="1257534762" sldId="288"/>
            <ac:spMk id="30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47:15.354" v="352"/>
          <ac:spMkLst>
            <pc:docMk/>
            <pc:sldMk cId="1257534762" sldId="288"/>
            <ac:spMk id="32" creationId="{BA2EA6A6-CD0C-4CFD-8EC2-AA44F9870331}"/>
          </ac:spMkLst>
        </pc:spChg>
        <pc:picChg chg="del mod ord modCrop">
          <ac:chgData name="Hebert, Aaron G" userId="S::aghebert@email.neit.edu::4f3754ab-b5a5-4169-8eed-7a9e311ae1fd" providerId="AD" clId="Web-{79CA0BDA-D55E-E440-977D-DFDA011AFD58}" dt="2019-05-28T19:37:03.971" v="326"/>
          <ac:picMkLst>
            <pc:docMk/>
            <pc:sldMk cId="1257534762" sldId="288"/>
            <ac:picMk id="4" creationId="{C19E91AC-FD61-48AB-9784-D85AA33CD905}"/>
          </ac:picMkLst>
        </pc:picChg>
        <pc:picChg chg="add del mod ord modCrop">
          <ac:chgData name="Hebert, Aaron G" userId="S::aghebert@email.neit.edu::4f3754ab-b5a5-4169-8eed-7a9e311ae1fd" providerId="AD" clId="Web-{79CA0BDA-D55E-E440-977D-DFDA011AFD58}" dt="2019-05-28T19:44:59.208" v="328"/>
          <ac:picMkLst>
            <pc:docMk/>
            <pc:sldMk cId="1257534762" sldId="288"/>
            <ac:picMk id="8" creationId="{89612DF8-2F53-4262-864C-9600DCE404FB}"/>
          </ac:picMkLst>
        </pc:picChg>
        <pc:picChg chg="add del mod ord modCrop">
          <ac:chgData name="Hebert, Aaron G" userId="S::aghebert@email.neit.edu::4f3754ab-b5a5-4169-8eed-7a9e311ae1fd" providerId="AD" clId="Web-{79CA0BDA-D55E-E440-977D-DFDA011AFD58}" dt="2019-05-28T19:45:19.568" v="333"/>
          <ac:picMkLst>
            <pc:docMk/>
            <pc:sldMk cId="1257534762" sldId="288"/>
            <ac:picMk id="14" creationId="{87524951-1EF8-4BCA-B5FD-C3EFF6802E03}"/>
          </ac:picMkLst>
        </pc:picChg>
        <pc:picChg chg="add del mod ord modCrop">
          <ac:chgData name="Hebert, Aaron G" userId="S::aghebert@email.neit.edu::4f3754ab-b5a5-4169-8eed-7a9e311ae1fd" providerId="AD" clId="Web-{79CA0BDA-D55E-E440-977D-DFDA011AFD58}" dt="2019-05-28T19:46:15.367" v="342"/>
          <ac:picMkLst>
            <pc:docMk/>
            <pc:sldMk cId="1257534762" sldId="288"/>
            <ac:picMk id="18" creationId="{3E737FCE-1095-47C1-9475-F76C45C9DB0B}"/>
          </ac:picMkLst>
        </pc:picChg>
        <pc:picChg chg="add mod ord modCrop">
          <ac:chgData name="Hebert, Aaron G" userId="S::aghebert@email.neit.edu::4f3754ab-b5a5-4169-8eed-7a9e311ae1fd" providerId="AD" clId="Web-{79CA0BDA-D55E-E440-977D-DFDA011AFD58}" dt="2019-05-28T19:47:51.262" v="356"/>
          <ac:picMkLst>
            <pc:docMk/>
            <pc:sldMk cId="1257534762" sldId="288"/>
            <ac:picMk id="22" creationId="{3A493CE7-AA61-4221-AEE5-CE24303F60B7}"/>
          </ac:picMkLst>
        </pc:picChg>
      </pc:sldChg>
      <pc:sldChg chg="addSp delSp modSp del mod modClrScheme chgLayout">
        <pc:chgData name="Hebert, Aaron G" userId="S::aghebert@email.neit.edu::4f3754ab-b5a5-4169-8eed-7a9e311ae1fd" providerId="AD" clId="Web-{79CA0BDA-D55E-E440-977D-DFDA011AFD58}" dt="2019-05-28T20:02:09.217" v="693"/>
        <pc:sldMkLst>
          <pc:docMk/>
          <pc:sldMk cId="3662967032" sldId="289"/>
        </pc:sldMkLst>
        <pc:spChg chg="del mod ord">
          <ac:chgData name="Hebert, Aaron G" userId="S::aghebert@email.neit.edu::4f3754ab-b5a5-4169-8eed-7a9e311ae1fd" providerId="AD" clId="Web-{79CA0BDA-D55E-E440-977D-DFDA011AFD58}" dt="2019-05-28T19:56:10.672" v="583"/>
          <ac:spMkLst>
            <pc:docMk/>
            <pc:sldMk cId="3662967032" sldId="289"/>
            <ac:spMk id="2" creationId="{5B2CD4DB-5862-46EA-B09E-3C6C814A2669}"/>
          </ac:spMkLst>
        </pc:spChg>
        <pc:spChg chg="del mod">
          <ac:chgData name="Hebert, Aaron G" userId="S::aghebert@email.neit.edu::4f3754ab-b5a5-4169-8eed-7a9e311ae1fd" providerId="AD" clId="Web-{79CA0BDA-D55E-E440-977D-DFDA011AFD58}" dt="2019-05-28T19:51:39.880" v="463"/>
          <ac:spMkLst>
            <pc:docMk/>
            <pc:sldMk cId="3662967032" sldId="289"/>
            <ac:spMk id="3" creationId="{9A788B2A-19AF-4400-A8B5-87E5080523F4}"/>
          </ac:spMkLst>
        </pc:spChg>
        <pc:spChg chg="add del mod ord">
          <ac:chgData name="Hebert, Aaron G" userId="S::aghebert@email.neit.edu::4f3754ab-b5a5-4169-8eed-7a9e311ae1fd" providerId="AD" clId="Web-{79CA0BDA-D55E-E440-977D-DFDA011AFD58}" dt="2019-05-28T19:52:52.398" v="480"/>
          <ac:spMkLst>
            <pc:docMk/>
            <pc:sldMk cId="3662967032" sldId="289"/>
            <ac:spMk id="5" creationId="{65273D57-4AF2-474C-A6D7-E8B902AA37CC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19:56:16.063" v="584"/>
          <ac:spMkLst>
            <pc:docMk/>
            <pc:sldMk cId="3662967032" sldId="289"/>
            <ac:spMk id="7" creationId="{2FEDCCD7-99F7-4875-BED3-A2AB82E9F5D9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19:55:45.702" v="572"/>
          <ac:spMkLst>
            <pc:docMk/>
            <pc:sldMk cId="3662967032" sldId="289"/>
            <ac:spMk id="9" creationId="{57B8F5E7-4617-4FCA-B0B4-92A117FDDD0C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19:56:06.906" v="582"/>
          <ac:spMkLst>
            <pc:docMk/>
            <pc:sldMk cId="3662967032" sldId="289"/>
            <ac:spMk id="11" creationId="{53E0E7B4-84D4-44C9-894A-61FF6D8F2816}"/>
          </ac:spMkLst>
        </pc:spChg>
        <pc:spChg chg="add mod">
          <ac:chgData name="Hebert, Aaron G" userId="S::aghebert@email.neit.edu::4f3754ab-b5a5-4169-8eed-7a9e311ae1fd" providerId="AD" clId="Web-{79CA0BDA-D55E-E440-977D-DFDA011AFD58}" dt="2019-05-28T19:56:24.751" v="596" actId="20577"/>
          <ac:spMkLst>
            <pc:docMk/>
            <pc:sldMk cId="3662967032" sldId="289"/>
            <ac:spMk id="13" creationId="{92873340-62C8-4365-84FA-55E535465976}"/>
          </ac:spMkLst>
        </pc:spChg>
        <pc:spChg chg="add mod">
          <ac:chgData name="Hebert, Aaron G" userId="S::aghebert@email.neit.edu::4f3754ab-b5a5-4169-8eed-7a9e311ae1fd" providerId="AD" clId="Web-{79CA0BDA-D55E-E440-977D-DFDA011AFD58}" dt="2019-05-28T19:56:19.047" v="587" actId="20577"/>
          <ac:spMkLst>
            <pc:docMk/>
            <pc:sldMk cId="3662967032" sldId="289"/>
            <ac:spMk id="15" creationId="{D2A24724-56B8-4C7C-81BB-88AC67702D4D}"/>
          </ac:spMkLst>
        </pc:spChg>
        <pc:picChg chg="add del mod ord modCrop">
          <ac:chgData name="Hebert, Aaron G" userId="S::aghebert@email.neit.edu::4f3754ab-b5a5-4169-8eed-7a9e311ae1fd" providerId="AD" clId="Web-{79CA0BDA-D55E-E440-977D-DFDA011AFD58}" dt="2019-05-28T19:56:05.187" v="581"/>
          <ac:picMkLst>
            <pc:docMk/>
            <pc:sldMk cId="3662967032" sldId="289"/>
            <ac:picMk id="4" creationId="{57F16C7D-0394-4EB0-8CA5-6EAA6C11AE1A}"/>
          </ac:picMkLst>
        </pc:picChg>
        <pc:picChg chg="add mod">
          <ac:chgData name="Hebert, Aaron G" userId="S::aghebert@email.neit.edu::4f3754ab-b5a5-4169-8eed-7a9e311ae1fd" providerId="AD" clId="Web-{79CA0BDA-D55E-E440-977D-DFDA011AFD58}" dt="2019-05-28T19:57:13.034" v="599" actId="14100"/>
          <ac:picMkLst>
            <pc:docMk/>
            <pc:sldMk cId="3662967032" sldId="289"/>
            <ac:picMk id="16" creationId="{15C1CB7F-A0D1-43A9-AC45-E91ED47C6E8F}"/>
          </ac:picMkLst>
        </pc:picChg>
      </pc:sldChg>
      <pc:sldChg chg="addSp delSp modSp mod setBg">
        <pc:chgData name="Hebert, Aaron G" userId="S::aghebert@email.neit.edu::4f3754ab-b5a5-4169-8eed-7a9e311ae1fd" providerId="AD" clId="Web-{79CA0BDA-D55E-E440-977D-DFDA011AFD58}" dt="2019-05-28T19:55:52.343" v="576" actId="20577"/>
        <pc:sldMkLst>
          <pc:docMk/>
          <pc:sldMk cId="2608308710" sldId="290"/>
        </pc:sldMkLst>
        <pc:spChg chg="mod">
          <ac:chgData name="Hebert, Aaron G" userId="S::aghebert@email.neit.edu::4f3754ab-b5a5-4169-8eed-7a9e311ae1fd" providerId="AD" clId="Web-{79CA0BDA-D55E-E440-977D-DFDA011AFD58}" dt="2019-05-28T19:53:55.229" v="507" actId="20577"/>
          <ac:spMkLst>
            <pc:docMk/>
            <pc:sldMk cId="2608308710" sldId="290"/>
            <ac:spMk id="2" creationId="{85339901-E660-4A41-93E0-D00BF8F0E4E8}"/>
          </ac:spMkLst>
        </pc:spChg>
        <pc:spChg chg="mod">
          <ac:chgData name="Hebert, Aaron G" userId="S::aghebert@email.neit.edu::4f3754ab-b5a5-4169-8eed-7a9e311ae1fd" providerId="AD" clId="Web-{79CA0BDA-D55E-E440-977D-DFDA011AFD58}" dt="2019-05-28T19:55:52.343" v="576" actId="20577"/>
          <ac:spMkLst>
            <pc:docMk/>
            <pc:sldMk cId="2608308710" sldId="290"/>
            <ac:spMk id="3" creationId="{B5DB82AD-E75D-4BE2-9425-4FF9E264D2C0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54:50.184" v="565"/>
          <ac:spMkLst>
            <pc:docMk/>
            <pc:sldMk cId="2608308710" sldId="290"/>
            <ac:spMk id="9" creationId="{BA2EA6A6-CD0C-4CFD-8EC2-AA44F98703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54:50.184" v="565"/>
          <ac:spMkLst>
            <pc:docMk/>
            <pc:sldMk cId="2608308710" sldId="290"/>
            <ac:spMk id="14" creationId="{BA2EA6A6-CD0C-4CFD-8EC2-AA44F9870331}"/>
          </ac:spMkLst>
        </pc:spChg>
        <pc:picChg chg="mod">
          <ac:chgData name="Hebert, Aaron G" userId="S::aghebert@email.neit.edu::4f3754ab-b5a5-4169-8eed-7a9e311ae1fd" providerId="AD" clId="Web-{79CA0BDA-D55E-E440-977D-DFDA011AFD58}" dt="2019-05-28T19:53:34.916" v="491"/>
          <ac:picMkLst>
            <pc:docMk/>
            <pc:sldMk cId="2608308710" sldId="290"/>
            <ac:picMk id="4" creationId="{F490988F-5438-4027-8CDA-A87041FEA6C1}"/>
          </ac:picMkLst>
        </pc:picChg>
      </pc:sldChg>
      <pc:sldChg chg="addSp modSp mod setBg">
        <pc:chgData name="Hebert, Aaron G" userId="S::aghebert@email.neit.edu::4f3754ab-b5a5-4169-8eed-7a9e311ae1fd" providerId="AD" clId="Web-{79CA0BDA-D55E-E440-977D-DFDA011AFD58}" dt="2019-05-28T20:00:18.916" v="688" actId="20577"/>
        <pc:sldMkLst>
          <pc:docMk/>
          <pc:sldMk cId="4251553442" sldId="291"/>
        </pc:sldMkLst>
        <pc:spChg chg="mod">
          <ac:chgData name="Hebert, Aaron G" userId="S::aghebert@email.neit.edu::4f3754ab-b5a5-4169-8eed-7a9e311ae1fd" providerId="AD" clId="Web-{79CA0BDA-D55E-E440-977D-DFDA011AFD58}" dt="2019-05-28T19:59:20.414" v="658" actId="20577"/>
          <ac:spMkLst>
            <pc:docMk/>
            <pc:sldMk cId="4251553442" sldId="291"/>
            <ac:spMk id="2" creationId="{87A0C311-9F95-4034-A2C8-84A49CC970BA}"/>
          </ac:spMkLst>
        </pc:spChg>
        <pc:spChg chg="mod">
          <ac:chgData name="Hebert, Aaron G" userId="S::aghebert@email.neit.edu::4f3754ab-b5a5-4169-8eed-7a9e311ae1fd" providerId="AD" clId="Web-{79CA0BDA-D55E-E440-977D-DFDA011AFD58}" dt="2019-05-28T20:00:18.916" v="688" actId="20577"/>
          <ac:spMkLst>
            <pc:docMk/>
            <pc:sldMk cId="4251553442" sldId="291"/>
            <ac:spMk id="3" creationId="{66AF6179-46FE-401F-BF5D-40193C7FAF6D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59:08.476" v="642"/>
          <ac:spMkLst>
            <pc:docMk/>
            <pc:sldMk cId="4251553442" sldId="291"/>
            <ac:spMk id="9" creationId="{BA2EA6A6-CD0C-4CFD-8EC2-AA44F9870331}"/>
          </ac:spMkLst>
        </pc:spChg>
        <pc:picChg chg="mod">
          <ac:chgData name="Hebert, Aaron G" userId="S::aghebert@email.neit.edu::4f3754ab-b5a5-4169-8eed-7a9e311ae1fd" providerId="AD" clId="Web-{79CA0BDA-D55E-E440-977D-DFDA011AFD58}" dt="2019-05-28T19:59:08.476" v="642"/>
          <ac:picMkLst>
            <pc:docMk/>
            <pc:sldMk cId="4251553442" sldId="291"/>
            <ac:picMk id="4" creationId="{D9ECB383-0D4D-4B4D-8660-79708E950887}"/>
          </ac:picMkLst>
        </pc:picChg>
      </pc:sldChg>
      <pc:sldChg chg="del">
        <pc:chgData name="Hebert, Aaron G" userId="S::aghebert@email.neit.edu::4f3754ab-b5a5-4169-8eed-7a9e311ae1fd" providerId="AD" clId="Web-{79CA0BDA-D55E-E440-977D-DFDA011AFD58}" dt="2019-05-28T20:19:32.992" v="1004"/>
        <pc:sldMkLst>
          <pc:docMk/>
          <pc:sldMk cId="456237034" sldId="292"/>
        </pc:sldMkLst>
      </pc:sldChg>
      <pc:sldChg chg="addSp delSp modSp mod setBg">
        <pc:chgData name="Hebert, Aaron G" userId="S::aghebert@email.neit.edu::4f3754ab-b5a5-4169-8eed-7a9e311ae1fd" providerId="AD" clId="Web-{79CA0BDA-D55E-E440-977D-DFDA011AFD58}" dt="2019-05-28T19:50:52.519" v="445" actId="20577"/>
        <pc:sldMkLst>
          <pc:docMk/>
          <pc:sldMk cId="3333776967" sldId="293"/>
        </pc:sldMkLst>
        <pc:spChg chg="del mod">
          <ac:chgData name="Hebert, Aaron G" userId="S::aghebert@email.neit.edu::4f3754ab-b5a5-4169-8eed-7a9e311ae1fd" providerId="AD" clId="Web-{79CA0BDA-D55E-E440-977D-DFDA011AFD58}" dt="2019-05-28T19:33:10.212" v="226"/>
          <ac:spMkLst>
            <pc:docMk/>
            <pc:sldMk cId="3333776967" sldId="293"/>
            <ac:spMk id="2" creationId="{2DC880CF-4380-4259-8950-565F15E2CA81}"/>
          </ac:spMkLst>
        </pc:spChg>
        <pc:spChg chg="add mod ord">
          <ac:chgData name="Hebert, Aaron G" userId="S::aghebert@email.neit.edu::4f3754ab-b5a5-4169-8eed-7a9e311ae1fd" providerId="AD" clId="Web-{79CA0BDA-D55E-E440-977D-DFDA011AFD58}" dt="2019-05-28T19:34:25.293" v="256"/>
          <ac:spMkLst>
            <pc:docMk/>
            <pc:sldMk cId="3333776967" sldId="293"/>
            <ac:spMk id="4" creationId="{F720D13A-F00B-41E7-8FB9-AF89255EDC1B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19:50:52.519" v="445" actId="20577"/>
          <ac:spMkLst>
            <pc:docMk/>
            <pc:sldMk cId="3333776967" sldId="293"/>
            <ac:spMk id="6" creationId="{EBEAE6C1-7B19-4E88-8E83-9404ABC6F3B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7:46.575" v="123"/>
          <ac:spMkLst>
            <pc:docMk/>
            <pc:sldMk cId="3333776967" sldId="293"/>
            <ac:spMk id="12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7:46.575" v="123"/>
          <ac:spMkLst>
            <pc:docMk/>
            <pc:sldMk cId="3333776967" sldId="293"/>
            <ac:spMk id="14" creationId="{B086532B-5A3E-44A5-A0C2-22A0DB316C40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7:46.575" v="122"/>
          <ac:spMkLst>
            <pc:docMk/>
            <pc:sldMk cId="3333776967" sldId="293"/>
            <ac:spMk id="16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8:21.389" v="125"/>
          <ac:spMkLst>
            <pc:docMk/>
            <pc:sldMk cId="3333776967" sldId="293"/>
            <ac:spMk id="17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4:34.193" v="120"/>
          <ac:spMkLst>
            <pc:docMk/>
            <pc:sldMk cId="3333776967" sldId="293"/>
            <ac:spMk id="19" creationId="{809C0BCD-BEE9-423F-A51C-BCCD8E5EAAD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7:46.575" v="122"/>
          <ac:spMkLst>
            <pc:docMk/>
            <pc:sldMk cId="3333776967" sldId="293"/>
            <ac:spMk id="21" creationId="{E9271C28-7496-4447-8541-7B39F5E9480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8:31.920" v="127"/>
          <ac:spMkLst>
            <pc:docMk/>
            <pc:sldMk cId="3333776967" sldId="293"/>
            <ac:spMk id="22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8:31.920" v="127"/>
          <ac:spMkLst>
            <pc:docMk/>
            <pc:sldMk cId="3333776967" sldId="293"/>
            <ac:spMk id="24" creationId="{B086532B-5A3E-44A5-A0C2-22A0DB316C40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0:50.160" v="203"/>
          <ac:spMkLst>
            <pc:docMk/>
            <pc:sldMk cId="3333776967" sldId="293"/>
            <ac:spMk id="29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24.286" v="206"/>
          <ac:spMkLst>
            <pc:docMk/>
            <pc:sldMk cId="3333776967" sldId="293"/>
            <ac:spMk id="31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28:48.093" v="130"/>
          <ac:spMkLst>
            <pc:docMk/>
            <pc:sldMk cId="3333776967" sldId="293"/>
            <ac:spMk id="34" creationId="{809C0BCD-BEE9-423F-A51C-BCCD8E5EAAD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24.286" v="206"/>
          <ac:spMkLst>
            <pc:docMk/>
            <pc:sldMk cId="3333776967" sldId="293"/>
            <ac:spMk id="36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45.787" v="212"/>
          <ac:spMkLst>
            <pc:docMk/>
            <pc:sldMk cId="3333776967" sldId="293"/>
            <ac:spMk id="38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45.787" v="212"/>
          <ac:spMkLst>
            <pc:docMk/>
            <pc:sldMk cId="3333776967" sldId="293"/>
            <ac:spMk id="39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24.286" v="205"/>
          <ac:spMkLst>
            <pc:docMk/>
            <pc:sldMk cId="3333776967" sldId="293"/>
            <ac:spMk id="41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24.286" v="205"/>
          <ac:spMkLst>
            <pc:docMk/>
            <pc:sldMk cId="3333776967" sldId="293"/>
            <ac:spMk id="43" creationId="{E9271C28-7496-4447-8541-7B39F5E9480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2:35.758" v="213"/>
          <ac:spMkLst>
            <pc:docMk/>
            <pc:sldMk cId="3333776967" sldId="293"/>
            <ac:spMk id="44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2:35.758" v="213"/>
          <ac:spMkLst>
            <pc:docMk/>
            <pc:sldMk cId="3333776967" sldId="293"/>
            <ac:spMk id="46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4:25.293" v="256"/>
          <ac:spMkLst>
            <pc:docMk/>
            <pc:sldMk cId="3333776967" sldId="293"/>
            <ac:spMk id="51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4:25.293" v="256"/>
          <ac:spMkLst>
            <pc:docMk/>
            <pc:sldMk cId="3333776967" sldId="293"/>
            <ac:spMk id="53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5:22.717" v="279"/>
          <ac:spMkLst>
            <pc:docMk/>
            <pc:sldMk cId="3333776967" sldId="293"/>
            <ac:spMk id="58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5:22.717" v="279"/>
          <ac:spMkLst>
            <pc:docMk/>
            <pc:sldMk cId="3333776967" sldId="293"/>
            <ac:spMk id="60" creationId="{BA2EA6A6-CD0C-4CFD-8EC2-AA44F98703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35:22.717" v="279"/>
          <ac:spMkLst>
            <pc:docMk/>
            <pc:sldMk cId="3333776967" sldId="293"/>
            <ac:spMk id="65" creationId="{79CBD3C9-4E66-426D-948E-7CF4778107E8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35:22.717" v="279"/>
          <ac:spMkLst>
            <pc:docMk/>
            <pc:sldMk cId="3333776967" sldId="293"/>
            <ac:spMk id="67" creationId="{BA2EA6A6-CD0C-4CFD-8EC2-AA44F9870331}"/>
          </ac:spMkLst>
        </pc:spChg>
        <pc:picChg chg="mod">
          <ac:chgData name="Hebert, Aaron G" userId="S::aghebert@email.neit.edu::4f3754ab-b5a5-4169-8eed-7a9e311ae1fd" providerId="AD" clId="Web-{79CA0BDA-D55E-E440-977D-DFDA011AFD58}" dt="2019-05-28T19:31:24.286" v="205"/>
          <ac:picMkLst>
            <pc:docMk/>
            <pc:sldMk cId="3333776967" sldId="293"/>
            <ac:picMk id="7" creationId="{C578E931-61EE-49E1-8A18-F6F9733C3240}"/>
          </ac:picMkLst>
        </pc:picChg>
      </pc:sldChg>
      <pc:sldChg chg="del">
        <pc:chgData name="Hebert, Aaron G" userId="S::aghebert@email.neit.edu::4f3754ab-b5a5-4169-8eed-7a9e311ae1fd" providerId="AD" clId="Web-{79CA0BDA-D55E-E440-977D-DFDA011AFD58}" dt="2019-05-28T20:53:17.727" v="1375"/>
        <pc:sldMkLst>
          <pc:docMk/>
          <pc:sldMk cId="976037066" sldId="294"/>
        </pc:sldMkLst>
      </pc:sldChg>
      <pc:sldChg chg="addSp delSp modSp mod setBg delDesignElem">
        <pc:chgData name="Hebert, Aaron G" userId="S::aghebert@email.neit.edu::4f3754ab-b5a5-4169-8eed-7a9e311ae1fd" providerId="AD" clId="Web-{79CA0BDA-D55E-E440-977D-DFDA011AFD58}" dt="2019-05-28T19:50:36.378" v="442" actId="20577"/>
        <pc:sldMkLst>
          <pc:docMk/>
          <pc:sldMk cId="866896627" sldId="295"/>
        </pc:sldMkLst>
        <pc:spChg chg="mod ord">
          <ac:chgData name="Hebert, Aaron G" userId="S::aghebert@email.neit.edu::4f3754ab-b5a5-4169-8eed-7a9e311ae1fd" providerId="AD" clId="Web-{79CA0BDA-D55E-E440-977D-DFDA011AFD58}" dt="2019-05-28T19:50:36.378" v="442" actId="20577"/>
          <ac:spMkLst>
            <pc:docMk/>
            <pc:sldMk cId="866896627" sldId="295"/>
            <ac:spMk id="3" creationId="{F24A4BC7-9A66-45E1-963F-78487EBD25D7}"/>
          </ac:spMkLst>
        </pc:spChg>
        <pc:spChg chg="add mod ord">
          <ac:chgData name="Hebert, Aaron G" userId="S::aghebert@email.neit.edu::4f3754ab-b5a5-4169-8eed-7a9e311ae1fd" providerId="AD" clId="Web-{79CA0BDA-D55E-E440-977D-DFDA011AFD58}" dt="2019-05-28T19:34:30.387" v="257"/>
          <ac:spMkLst>
            <pc:docMk/>
            <pc:sldMk cId="866896627" sldId="295"/>
            <ac:spMk id="5" creationId="{13C2CFE6-5E50-493C-84CB-782759676E25}"/>
          </ac:spMkLst>
        </pc:spChg>
        <pc:spChg chg="del mod">
          <ac:chgData name="Hebert, Aaron G" userId="S::aghebert@email.neit.edu::4f3754ab-b5a5-4169-8eed-7a9e311ae1fd" providerId="AD" clId="Web-{79CA0BDA-D55E-E440-977D-DFDA011AFD58}" dt="2019-05-28T19:32:55.571" v="220"/>
          <ac:spMkLst>
            <pc:docMk/>
            <pc:sldMk cId="866896627" sldId="295"/>
            <ac:spMk id="9" creationId="{3847E54E-E3B8-4D5B-85CB-6CD51DA82E5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33.802" v="211"/>
          <ac:spMkLst>
            <pc:docMk/>
            <pc:sldMk cId="866896627" sldId="295"/>
            <ac:spMk id="14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33.802" v="211"/>
          <ac:spMkLst>
            <pc:docMk/>
            <pc:sldMk cId="866896627" sldId="295"/>
            <ac:spMk id="16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33.786" v="210"/>
          <ac:spMkLst>
            <pc:docMk/>
            <pc:sldMk cId="866896627" sldId="295"/>
            <ac:spMk id="18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33.786" v="210"/>
          <ac:spMkLst>
            <pc:docMk/>
            <pc:sldMk cId="866896627" sldId="295"/>
            <ac:spMk id="19" creationId="{E9271C28-7496-4447-8541-7B39F5E9480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2:39.746" v="214"/>
          <ac:spMkLst>
            <pc:docMk/>
            <pc:sldMk cId="866896627" sldId="295"/>
            <ac:spMk id="20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31.302" v="208"/>
          <ac:spMkLst>
            <pc:docMk/>
            <pc:sldMk cId="866896627" sldId="295"/>
            <ac:spMk id="21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2:39.746" v="214"/>
          <ac:spMkLst>
            <pc:docMk/>
            <pc:sldMk cId="866896627" sldId="295"/>
            <ac:spMk id="22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1:31.302" v="208"/>
          <ac:spMkLst>
            <pc:docMk/>
            <pc:sldMk cId="866896627" sldId="295"/>
            <ac:spMk id="23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4:30.387" v="257"/>
          <ac:spMkLst>
            <pc:docMk/>
            <pc:sldMk cId="866896627" sldId="295"/>
            <ac:spMk id="27" creationId="{79CBD3C9-4E66-426D-948E-7CF4778107E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19:34:30.387" v="257"/>
          <ac:spMkLst>
            <pc:docMk/>
            <pc:sldMk cId="866896627" sldId="295"/>
            <ac:spMk id="29" creationId="{BA2EA6A6-CD0C-4CFD-8EC2-AA44F98703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34:30.387" v="257"/>
          <ac:spMkLst>
            <pc:docMk/>
            <pc:sldMk cId="866896627" sldId="295"/>
            <ac:spMk id="34" creationId="{79CBD3C9-4E66-426D-948E-7CF4778107E8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34:30.387" v="257"/>
          <ac:spMkLst>
            <pc:docMk/>
            <pc:sldMk cId="866896627" sldId="295"/>
            <ac:spMk id="36" creationId="{BA2EA6A6-CD0C-4CFD-8EC2-AA44F9870331}"/>
          </ac:spMkLst>
        </pc:spChg>
        <pc:picChg chg="mod">
          <ac:chgData name="Hebert, Aaron G" userId="S::aghebert@email.neit.edu::4f3754ab-b5a5-4169-8eed-7a9e311ae1fd" providerId="AD" clId="Web-{79CA0BDA-D55E-E440-977D-DFDA011AFD58}" dt="2019-05-28T19:31:33.786" v="210"/>
          <ac:picMkLst>
            <pc:docMk/>
            <pc:sldMk cId="866896627" sldId="295"/>
            <ac:picMk id="4" creationId="{71FC8DA4-08BE-4EBF-A0D7-8EFFC270AEDD}"/>
          </ac:picMkLst>
        </pc:picChg>
      </pc:sldChg>
      <pc:sldChg chg="addSp delSp modSp">
        <pc:chgData name="Hebert, Aaron G" userId="S::aghebert@email.neit.edu::4f3754ab-b5a5-4169-8eed-7a9e311ae1fd" providerId="AD" clId="Web-{79CA0BDA-D55E-E440-977D-DFDA011AFD58}" dt="2019-05-28T20:35:50.373" v="1097"/>
        <pc:sldMkLst>
          <pc:docMk/>
          <pc:sldMk cId="1285041602" sldId="296"/>
        </pc:sldMkLst>
        <pc:spChg chg="del mod">
          <ac:chgData name="Hebert, Aaron G" userId="S::aghebert@email.neit.edu::4f3754ab-b5a5-4169-8eed-7a9e311ae1fd" providerId="AD" clId="Web-{79CA0BDA-D55E-E440-977D-DFDA011AFD58}" dt="2019-05-28T20:35:04.747" v="1082"/>
          <ac:spMkLst>
            <pc:docMk/>
            <pc:sldMk cId="1285041602" sldId="296"/>
            <ac:spMk id="2" creationId="{DE726B08-8832-42E6-9F57-03406A2BD2FA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20:35:16.747" v="1086"/>
          <ac:spMkLst>
            <pc:docMk/>
            <pc:sldMk cId="1285041602" sldId="296"/>
            <ac:spMk id="3" creationId="{81940C67-397D-4554-8823-2FE0250EC15D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20:35:34.514" v="1091"/>
          <ac:spMkLst>
            <pc:docMk/>
            <pc:sldMk cId="1285041602" sldId="296"/>
            <ac:spMk id="8" creationId="{75D4EDEB-35F7-4B2A-B5A8-613A5528194D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20:35:50.373" v="1097"/>
          <ac:spMkLst>
            <pc:docMk/>
            <pc:sldMk cId="1285041602" sldId="296"/>
            <ac:spMk id="11" creationId="{1273760E-EC23-4AC4-9023-40D2270C329C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20:35:38.545" v="1095"/>
          <ac:spMkLst>
            <pc:docMk/>
            <pc:sldMk cId="1285041602" sldId="296"/>
            <ac:spMk id="12" creationId="{5F63BD30-0290-465C-BB94-2405457B6BDB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35:45.530" v="1096"/>
          <ac:spMkLst>
            <pc:docMk/>
            <pc:sldMk cId="1285041602" sldId="296"/>
            <ac:spMk id="14" creationId="{7B965890-DE8B-4424-AD02-65BB8F5AED81}"/>
          </ac:spMkLst>
        </pc:spChg>
        <pc:picChg chg="mod">
          <ac:chgData name="Hebert, Aaron G" userId="S::aghebert@email.neit.edu::4f3754ab-b5a5-4169-8eed-7a9e311ae1fd" providerId="AD" clId="Web-{79CA0BDA-D55E-E440-977D-DFDA011AFD58}" dt="2019-05-28T20:34:45.621" v="1079" actId="14100"/>
          <ac:picMkLst>
            <pc:docMk/>
            <pc:sldMk cId="1285041602" sldId="296"/>
            <ac:picMk id="5" creationId="{AFB0141F-4E85-4EE7-9DBF-1916DC89A5C0}"/>
          </ac:picMkLst>
        </pc:picChg>
        <pc:picChg chg="mod">
          <ac:chgData name="Hebert, Aaron G" userId="S::aghebert@email.neit.edu::4f3754ab-b5a5-4169-8eed-7a9e311ae1fd" providerId="AD" clId="Web-{79CA0BDA-D55E-E440-977D-DFDA011AFD58}" dt="2019-05-28T20:34:21.839" v="1075" actId="1076"/>
          <ac:picMkLst>
            <pc:docMk/>
            <pc:sldMk cId="1285041602" sldId="296"/>
            <ac:picMk id="7" creationId="{B35B7121-BFFC-46C4-B696-6BDBB371391D}"/>
          </ac:picMkLst>
        </pc:picChg>
        <pc:picChg chg="mod">
          <ac:chgData name="Hebert, Aaron G" userId="S::aghebert@email.neit.edu::4f3754ab-b5a5-4169-8eed-7a9e311ae1fd" providerId="AD" clId="Web-{79CA0BDA-D55E-E440-977D-DFDA011AFD58}" dt="2019-05-28T20:34:39.808" v="1078" actId="14100"/>
          <ac:picMkLst>
            <pc:docMk/>
            <pc:sldMk cId="1285041602" sldId="296"/>
            <ac:picMk id="9" creationId="{74E8353D-8D1E-4CB1-BD4E-E88C797FFE62}"/>
          </ac:picMkLst>
        </pc:picChg>
      </pc:sldChg>
      <pc:sldChg chg="addSp delSp modSp mod setBg">
        <pc:chgData name="Hebert, Aaron G" userId="S::aghebert@email.neit.edu::4f3754ab-b5a5-4169-8eed-7a9e311ae1fd" providerId="AD" clId="Web-{79CA0BDA-D55E-E440-977D-DFDA011AFD58}" dt="2019-05-28T20:33:20.680" v="1062" actId="1076"/>
        <pc:sldMkLst>
          <pc:docMk/>
          <pc:sldMk cId="3898819562" sldId="297"/>
        </pc:sldMkLst>
        <pc:spChg chg="mod ord">
          <ac:chgData name="Hebert, Aaron G" userId="S::aghebert@email.neit.edu::4f3754ab-b5a5-4169-8eed-7a9e311ae1fd" providerId="AD" clId="Web-{79CA0BDA-D55E-E440-977D-DFDA011AFD58}" dt="2019-05-28T20:33:20.680" v="1062" actId="1076"/>
          <ac:spMkLst>
            <pc:docMk/>
            <pc:sldMk cId="3898819562" sldId="297"/>
            <ac:spMk id="2" creationId="{D715063D-D29F-49D9-A0D9-D296570629A4}"/>
          </ac:spMkLst>
        </pc:spChg>
        <pc:spChg chg="add mod ord">
          <ac:chgData name="Hebert, Aaron G" userId="S::aghebert@email.neit.edu::4f3754ab-b5a5-4169-8eed-7a9e311ae1fd" providerId="AD" clId="Web-{79CA0BDA-D55E-E440-977D-DFDA011AFD58}" dt="2019-05-28T20:32:50.460" v="1058"/>
          <ac:spMkLst>
            <pc:docMk/>
            <pc:sldMk cId="3898819562" sldId="297"/>
            <ac:spMk id="3" creationId="{E857C4ED-8661-4733-9883-F0AA76B75F90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6.165" v="1012"/>
          <ac:spMkLst>
            <pc:docMk/>
            <pc:sldMk cId="3898819562" sldId="297"/>
            <ac:spMk id="11" creationId="{6A875D0D-3C9D-4DCD-B596-0CA5384D7D1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6.165" v="1012"/>
          <ac:spMkLst>
            <pc:docMk/>
            <pc:sldMk cId="3898819562" sldId="297"/>
            <ac:spMk id="12" creationId="{5C5B5FA5-19AF-46C9-BEE5-FF4F509E248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43.696" v="1010"/>
          <ac:spMkLst>
            <pc:docMk/>
            <pc:sldMk cId="3898819562" sldId="297"/>
            <ac:spMk id="14" creationId="{0C1C66B7-9644-4D9B-9A19-5FD3E30EF15F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6.165" v="1012"/>
          <ac:spMkLst>
            <pc:docMk/>
            <pc:sldMk cId="3898819562" sldId="297"/>
            <ac:spMk id="15" creationId="{82C8C092-4AAB-4292-B11B-57952599A8C2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43.696" v="1010"/>
          <ac:spMkLst>
            <pc:docMk/>
            <pc:sldMk cId="3898819562" sldId="297"/>
            <ac:spMk id="16" creationId="{0A682EA3-E633-4081-9743-2D462CD5C4E7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6.165" v="1012"/>
          <ac:spMkLst>
            <pc:docMk/>
            <pc:sldMk cId="3898819562" sldId="297"/>
            <ac:spMk id="19" creationId="{B77D5DEE-95D8-4A55-ABCC-A52430E0EE2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43.696" v="1010"/>
          <ac:spMkLst>
            <pc:docMk/>
            <pc:sldMk cId="3898819562" sldId="297"/>
            <ac:spMk id="20" creationId="{36B466C0-C1E9-4C07-AE23-5E9D6C4D1B85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9.118" v="1014"/>
          <ac:spMkLst>
            <pc:docMk/>
            <pc:sldMk cId="3898819562" sldId="297"/>
            <ac:spMk id="21" creationId="{6A875D0D-3C9D-4DCD-B596-0CA5384D7D1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43.696" v="1010"/>
          <ac:spMkLst>
            <pc:docMk/>
            <pc:sldMk cId="3898819562" sldId="297"/>
            <ac:spMk id="22" creationId="{5ACE4AF0-DA3D-4D8D-AECB-4F4AABB4C759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9.118" v="1014"/>
          <ac:spMkLst>
            <pc:docMk/>
            <pc:sldMk cId="3898819562" sldId="297"/>
            <ac:spMk id="23" creationId="{5C5B5FA5-19AF-46C9-BEE5-FF4F509E2488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6.165" v="1012"/>
          <ac:spMkLst>
            <pc:docMk/>
            <pc:sldMk cId="3898819562" sldId="297"/>
            <ac:spMk id="26" creationId="{1FC609DD-9375-4461-8E5E-2B5666584D9A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9.118" v="1014"/>
          <ac:spMkLst>
            <pc:docMk/>
            <pc:sldMk cId="3898819562" sldId="297"/>
            <ac:spMk id="27" creationId="{169B08D5-1CB8-4EAF-A8B1-0A99BFDBF1B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6.165" v="1012"/>
          <ac:spMkLst>
            <pc:docMk/>
            <pc:sldMk cId="3898819562" sldId="297"/>
            <ac:spMk id="28" creationId="{FDB7E4A1-EAFA-4F08-8EC1-31EC9EFDD479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9.118" v="1014"/>
          <ac:spMkLst>
            <pc:docMk/>
            <pc:sldMk cId="3898819562" sldId="297"/>
            <ac:spMk id="29" creationId="{5242F6BE-C03A-4DB5-992E-65AECF687159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9.118" v="1014"/>
          <ac:spMkLst>
            <pc:docMk/>
            <pc:sldMk cId="3898819562" sldId="297"/>
            <ac:spMk id="30" creationId="{A5EB1A51-938F-475A-AC74-0E7B74B747D6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9.118" v="1014"/>
          <ac:spMkLst>
            <pc:docMk/>
            <pc:sldMk cId="3898819562" sldId="297"/>
            <ac:spMk id="31" creationId="{6B763D30-B799-4D6F-AA8D-148A71242B23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9.118" v="1014"/>
          <ac:spMkLst>
            <pc:docMk/>
            <pc:sldMk cId="3898819562" sldId="297"/>
            <ac:spMk id="32" creationId="{CD4454D2-7029-4B2B-ADC0-3F1F404A3739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26:59.118" v="1014"/>
          <ac:spMkLst>
            <pc:docMk/>
            <pc:sldMk cId="3898819562" sldId="297"/>
            <ac:spMk id="33" creationId="{8DF9E1FE-0793-4B07-B180-8E5236DD7425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26:59.134" v="1015"/>
          <ac:spMkLst>
            <pc:docMk/>
            <pc:sldMk cId="3898819562" sldId="297"/>
            <ac:spMk id="35" creationId="{6A875D0D-3C9D-4DCD-B596-0CA5384D7D16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26:59.134" v="1015"/>
          <ac:spMkLst>
            <pc:docMk/>
            <pc:sldMk cId="3898819562" sldId="297"/>
            <ac:spMk id="36" creationId="{5C5B5FA5-19AF-46C9-BEE5-FF4F509E2488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26:59.134" v="1015"/>
          <ac:spMkLst>
            <pc:docMk/>
            <pc:sldMk cId="3898819562" sldId="297"/>
            <ac:spMk id="38" creationId="{589CB250-3F20-4756-AAB3-570F6BD9B6F1}"/>
          </ac:spMkLst>
        </pc:spChg>
        <pc:picChg chg="mod ord">
          <ac:chgData name="Hebert, Aaron G" userId="S::aghebert@email.neit.edu::4f3754ab-b5a5-4169-8eed-7a9e311ae1fd" providerId="AD" clId="Web-{79CA0BDA-D55E-E440-977D-DFDA011AFD58}" dt="2019-05-28T20:30:31.127" v="1045" actId="1076"/>
          <ac:picMkLst>
            <pc:docMk/>
            <pc:sldMk cId="3898819562" sldId="297"/>
            <ac:picMk id="5" creationId="{7802CC58-EDCA-448E-84C0-1393A34FDDBE}"/>
          </ac:picMkLst>
        </pc:picChg>
        <pc:picChg chg="mod ord">
          <ac:chgData name="Hebert, Aaron G" userId="S::aghebert@email.neit.edu::4f3754ab-b5a5-4169-8eed-7a9e311ae1fd" providerId="AD" clId="Web-{79CA0BDA-D55E-E440-977D-DFDA011AFD58}" dt="2019-05-28T20:30:03.657" v="1041" actId="1076"/>
          <ac:picMkLst>
            <pc:docMk/>
            <pc:sldMk cId="3898819562" sldId="297"/>
            <ac:picMk id="7" creationId="{3B523517-5FF5-4DA5-8ABA-115B44939E47}"/>
          </ac:picMkLst>
        </pc:picChg>
        <pc:picChg chg="mod">
          <ac:chgData name="Hebert, Aaron G" userId="S::aghebert@email.neit.edu::4f3754ab-b5a5-4169-8eed-7a9e311ae1fd" providerId="AD" clId="Web-{79CA0BDA-D55E-E440-977D-DFDA011AFD58}" dt="2019-05-28T20:30:42.690" v="1048" actId="1076"/>
          <ac:picMkLst>
            <pc:docMk/>
            <pc:sldMk cId="3898819562" sldId="297"/>
            <ac:picMk id="9" creationId="{D5D733C8-DDCD-495F-883E-CF24D8EF2B86}"/>
          </ac:picMkLst>
        </pc:picChg>
        <pc:cxnChg chg="add del">
          <ac:chgData name="Hebert, Aaron G" userId="S::aghebert@email.neit.edu::4f3754ab-b5a5-4169-8eed-7a9e311ae1fd" providerId="AD" clId="Web-{79CA0BDA-D55E-E440-977D-DFDA011AFD58}" dt="2019-05-28T20:26:56.165" v="1012"/>
          <ac:cxnSpMkLst>
            <pc:docMk/>
            <pc:sldMk cId="3898819562" sldId="297"/>
            <ac:cxnSpMk id="13" creationId="{2C162E4B-773B-41AA-BD90-3EE2C721EEA4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6:56.165" v="1012"/>
          <ac:cxnSpMkLst>
            <pc:docMk/>
            <pc:sldMk cId="3898819562" sldId="297"/>
            <ac:cxnSpMk id="17" creationId="{6E5203F8-5228-419A-9477-BB621F2535B9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6:43.696" v="1010"/>
          <ac:cxnSpMkLst>
            <pc:docMk/>
            <pc:sldMk cId="3898819562" sldId="297"/>
            <ac:cxnSpMk id="18" creationId="{84C124DA-5665-462A-B4DD-5F5F3385288D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6:43.696" v="1010"/>
          <ac:cxnSpMkLst>
            <pc:docMk/>
            <pc:sldMk cId="3898819562" sldId="297"/>
            <ac:cxnSpMk id="24" creationId="{9412F545-DC54-476A-B6F6-FDD039076E06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6:59.118" v="1014"/>
          <ac:cxnSpMkLst>
            <pc:docMk/>
            <pc:sldMk cId="3898819562" sldId="297"/>
            <ac:cxnSpMk id="25" creationId="{2C162E4B-773B-41AA-BD90-3EE2C721EEA4}"/>
          </ac:cxnSpMkLst>
        </pc:cxnChg>
        <pc:cxnChg chg="add del">
          <ac:chgData name="Hebert, Aaron G" userId="S::aghebert@email.neit.edu::4f3754ab-b5a5-4169-8eed-7a9e311ae1fd" providerId="AD" clId="Web-{79CA0BDA-D55E-E440-977D-DFDA011AFD58}" dt="2019-05-28T20:26:59.118" v="1014"/>
          <ac:cxnSpMkLst>
            <pc:docMk/>
            <pc:sldMk cId="3898819562" sldId="297"/>
            <ac:cxnSpMk id="34" creationId="{CC47F392-FD5F-4B24-A139-A02DE0A9C63D}"/>
          </ac:cxnSpMkLst>
        </pc:cxnChg>
        <pc:cxnChg chg="add">
          <ac:chgData name="Hebert, Aaron G" userId="S::aghebert@email.neit.edu::4f3754ab-b5a5-4169-8eed-7a9e311ae1fd" providerId="AD" clId="Web-{79CA0BDA-D55E-E440-977D-DFDA011AFD58}" dt="2019-05-28T20:26:59.134" v="1015"/>
          <ac:cxnSpMkLst>
            <pc:docMk/>
            <pc:sldMk cId="3898819562" sldId="297"/>
            <ac:cxnSpMk id="37" creationId="{2C162E4B-773B-41AA-BD90-3EE2C721EEA4}"/>
          </ac:cxnSpMkLst>
        </pc:cxnChg>
        <pc:cxnChg chg="add">
          <ac:chgData name="Hebert, Aaron G" userId="S::aghebert@email.neit.edu::4f3754ab-b5a5-4169-8eed-7a9e311ae1fd" providerId="AD" clId="Web-{79CA0BDA-D55E-E440-977D-DFDA011AFD58}" dt="2019-05-28T20:26:59.134" v="1015"/>
          <ac:cxnSpMkLst>
            <pc:docMk/>
            <pc:sldMk cId="3898819562" sldId="297"/>
            <ac:cxnSpMk id="39" creationId="{550432CB-9181-43D4-A3C4-71989FBB6BDA}"/>
          </ac:cxnSpMkLst>
        </pc:cxnChg>
      </pc:sldChg>
      <pc:sldChg chg="addSp modSp mod setBg">
        <pc:chgData name="Hebert, Aaron G" userId="S::aghebert@email.neit.edu::4f3754ab-b5a5-4169-8eed-7a9e311ae1fd" providerId="AD" clId="Web-{79CA0BDA-D55E-E440-977D-DFDA011AFD58}" dt="2019-05-28T20:31:11.238" v="1050"/>
        <pc:sldMkLst>
          <pc:docMk/>
          <pc:sldMk cId="3055204503" sldId="298"/>
        </pc:sldMkLst>
        <pc:spChg chg="mod">
          <ac:chgData name="Hebert, Aaron G" userId="S::aghebert@email.neit.edu::4f3754ab-b5a5-4169-8eed-7a9e311ae1fd" providerId="AD" clId="Web-{79CA0BDA-D55E-E440-977D-DFDA011AFD58}" dt="2019-05-28T20:31:11.238" v="1050"/>
          <ac:spMkLst>
            <pc:docMk/>
            <pc:sldMk cId="3055204503" sldId="298"/>
            <ac:spMk id="2" creationId="{795DDC90-C753-48B9-98D0-06897F244B3C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31:11.238" v="1050"/>
          <ac:spMkLst>
            <pc:docMk/>
            <pc:sldMk cId="3055204503" sldId="298"/>
            <ac:spMk id="11" creationId="{FB71362F-6305-42A2-8633-285CE3813B1A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31:11.238" v="1050"/>
          <ac:spMkLst>
            <pc:docMk/>
            <pc:sldMk cId="3055204503" sldId="298"/>
            <ac:spMk id="13" creationId="{611F50C1-F708-485D-B1A9-65873AB21768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31:11.238" v="1050"/>
          <ac:spMkLst>
            <pc:docMk/>
            <pc:sldMk cId="3055204503" sldId="298"/>
            <ac:spMk id="17" creationId="{7DDF717E-1596-4763-8083-7EDE48E716EE}"/>
          </ac:spMkLst>
        </pc:spChg>
        <pc:picChg chg="mod ord">
          <ac:chgData name="Hebert, Aaron G" userId="S::aghebert@email.neit.edu::4f3754ab-b5a5-4169-8eed-7a9e311ae1fd" providerId="AD" clId="Web-{79CA0BDA-D55E-E440-977D-DFDA011AFD58}" dt="2019-05-28T20:31:11.238" v="1050"/>
          <ac:picMkLst>
            <pc:docMk/>
            <pc:sldMk cId="3055204503" sldId="298"/>
            <ac:picMk id="4" creationId="{0FE11ACA-6AFC-4F61-BF70-8694B058DA7B}"/>
          </ac:picMkLst>
        </pc:picChg>
        <pc:picChg chg="mod">
          <ac:chgData name="Hebert, Aaron G" userId="S::aghebert@email.neit.edu::4f3754ab-b5a5-4169-8eed-7a9e311ae1fd" providerId="AD" clId="Web-{79CA0BDA-D55E-E440-977D-DFDA011AFD58}" dt="2019-05-28T20:31:11.238" v="1050"/>
          <ac:picMkLst>
            <pc:docMk/>
            <pc:sldMk cId="3055204503" sldId="298"/>
            <ac:picMk id="6" creationId="{048F72D0-95E4-4EEC-B0C2-70041178C354}"/>
          </ac:picMkLst>
        </pc:picChg>
        <pc:cxnChg chg="add">
          <ac:chgData name="Hebert, Aaron G" userId="S::aghebert@email.neit.edu::4f3754ab-b5a5-4169-8eed-7a9e311ae1fd" providerId="AD" clId="Web-{79CA0BDA-D55E-E440-977D-DFDA011AFD58}" dt="2019-05-28T20:31:11.238" v="1050"/>
          <ac:cxnSpMkLst>
            <pc:docMk/>
            <pc:sldMk cId="3055204503" sldId="298"/>
            <ac:cxnSpMk id="15" creationId="{BAF7F52A-561E-4CE4-A251-1565CF80F23D}"/>
          </ac:cxnSpMkLst>
        </pc:cxnChg>
        <pc:cxnChg chg="add">
          <ac:chgData name="Hebert, Aaron G" userId="S::aghebert@email.neit.edu::4f3754ab-b5a5-4169-8eed-7a9e311ae1fd" providerId="AD" clId="Web-{79CA0BDA-D55E-E440-977D-DFDA011AFD58}" dt="2019-05-28T20:31:11.238" v="1050"/>
          <ac:cxnSpMkLst>
            <pc:docMk/>
            <pc:sldMk cId="3055204503" sldId="298"/>
            <ac:cxnSpMk id="19" creationId="{E516E5FD-1641-417A-B344-1BB57281DCFF}"/>
          </ac:cxnSpMkLst>
        </pc:cxnChg>
      </pc:sldChg>
      <pc:sldChg chg="addSp delSp modSp new mod setBg modClrScheme setClrOvrMap chgLayout">
        <pc:chgData name="Hebert, Aaron G" userId="S::aghebert@email.neit.edu::4f3754ab-b5a5-4169-8eed-7a9e311ae1fd" providerId="AD" clId="Web-{79CA0BDA-D55E-E440-977D-DFDA011AFD58}" dt="2019-05-28T19:34:02.934" v="255"/>
        <pc:sldMkLst>
          <pc:docMk/>
          <pc:sldMk cId="1645545998" sldId="299"/>
        </pc:sldMkLst>
        <pc:spChg chg="mod ord">
          <ac:chgData name="Hebert, Aaron G" userId="S::aghebert@email.neit.edu::4f3754ab-b5a5-4169-8eed-7a9e311ae1fd" providerId="AD" clId="Web-{79CA0BDA-D55E-E440-977D-DFDA011AFD58}" dt="2019-05-28T19:34:02.934" v="255"/>
          <ac:spMkLst>
            <pc:docMk/>
            <pc:sldMk cId="1645545998" sldId="299"/>
            <ac:spMk id="2" creationId="{80FC44F3-B9DF-4279-BE21-A4CB73D2731F}"/>
          </ac:spMkLst>
        </pc:spChg>
        <pc:spChg chg="del">
          <ac:chgData name="Hebert, Aaron G" userId="S::aghebert@email.neit.edu::4f3754ab-b5a5-4169-8eed-7a9e311ae1fd" providerId="AD" clId="Web-{79CA0BDA-D55E-E440-977D-DFDA011AFD58}" dt="2019-05-28T19:33:36.807" v="234"/>
          <ac:spMkLst>
            <pc:docMk/>
            <pc:sldMk cId="1645545998" sldId="299"/>
            <ac:spMk id="3" creationId="{634D9E2C-A431-4486-8F30-0CF8DF590CD5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19:34:02.934" v="255"/>
          <ac:spMkLst>
            <pc:docMk/>
            <pc:sldMk cId="1645545998" sldId="299"/>
            <ac:spMk id="4" creationId="{F9FE3970-0CA2-414B-8807-3F301C706757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34:02.934" v="255"/>
          <ac:spMkLst>
            <pc:docMk/>
            <pc:sldMk cId="1645545998" sldId="299"/>
            <ac:spMk id="9" creationId="{00C4F1C3-3ADD-491F-8C66-57912A242177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34:02.934" v="255"/>
          <ac:spMkLst>
            <pc:docMk/>
            <pc:sldMk cId="1645545998" sldId="299"/>
            <ac:spMk id="11" creationId="{0B323FE0-DFB0-4368-A3C2-FC1402A98C03}"/>
          </ac:spMkLst>
        </pc:spChg>
        <pc:spChg chg="add">
          <ac:chgData name="Hebert, Aaron G" userId="S::aghebert@email.neit.edu::4f3754ab-b5a5-4169-8eed-7a9e311ae1fd" providerId="AD" clId="Web-{79CA0BDA-D55E-E440-977D-DFDA011AFD58}" dt="2019-05-28T19:34:02.934" v="255"/>
          <ac:spMkLst>
            <pc:docMk/>
            <pc:sldMk cId="1645545998" sldId="299"/>
            <ac:spMk id="15" creationId="{B0513689-D00A-4D15-B8A3-AA50EC4B2BB9}"/>
          </ac:spMkLst>
        </pc:spChg>
        <pc:cxnChg chg="add">
          <ac:chgData name="Hebert, Aaron G" userId="S::aghebert@email.neit.edu::4f3754ab-b5a5-4169-8eed-7a9e311ae1fd" providerId="AD" clId="Web-{79CA0BDA-D55E-E440-977D-DFDA011AFD58}" dt="2019-05-28T19:34:02.934" v="255"/>
          <ac:cxnSpMkLst>
            <pc:docMk/>
            <pc:sldMk cId="1645545998" sldId="299"/>
            <ac:cxnSpMk id="13" creationId="{E4BCA77F-6A46-46C1-822E-DF8DB6F08D5A}"/>
          </ac:cxnSpMkLst>
        </pc:cxnChg>
      </pc:sldChg>
      <pc:sldChg chg="addSp modSp new del mod modClrScheme chgLayout">
        <pc:chgData name="Hebert, Aaron G" userId="S::aghebert@email.neit.edu::4f3754ab-b5a5-4169-8eed-7a9e311ae1fd" providerId="AD" clId="Web-{79CA0BDA-D55E-E440-977D-DFDA011AFD58}" dt="2019-05-28T20:03:09.016" v="714"/>
        <pc:sldMkLst>
          <pc:docMk/>
          <pc:sldMk cId="3081527448" sldId="300"/>
        </pc:sldMkLst>
        <pc:spChg chg="mod ord">
          <ac:chgData name="Hebert, Aaron G" userId="S::aghebert@email.neit.edu::4f3754ab-b5a5-4169-8eed-7a9e311ae1fd" providerId="AD" clId="Web-{79CA0BDA-D55E-E440-977D-DFDA011AFD58}" dt="2019-05-28T20:02:41.687" v="712" actId="20577"/>
          <ac:spMkLst>
            <pc:docMk/>
            <pc:sldMk cId="3081527448" sldId="300"/>
            <ac:spMk id="2" creationId="{0C9F90C6-6849-4E8C-81A8-4361E8601CD7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20:02:18.686" v="695"/>
          <ac:spMkLst>
            <pc:docMk/>
            <pc:sldMk cId="3081527448" sldId="300"/>
            <ac:spMk id="3" creationId="{30E7F9A8-4B46-4058-8077-6BDE00B5561D}"/>
          </ac:spMkLst>
        </pc:spChg>
        <pc:spChg chg="add mod ord">
          <ac:chgData name="Hebert, Aaron G" userId="S::aghebert@email.neit.edu::4f3754ab-b5a5-4169-8eed-7a9e311ae1fd" providerId="AD" clId="Web-{79CA0BDA-D55E-E440-977D-DFDA011AFD58}" dt="2019-05-28T20:02:23.718" v="696" actId="20577"/>
          <ac:spMkLst>
            <pc:docMk/>
            <pc:sldMk cId="3081527448" sldId="300"/>
            <ac:spMk id="4" creationId="{42DB0142-28B9-4026-B24D-447AC32533E2}"/>
          </ac:spMkLst>
        </pc:spChg>
      </pc:sldChg>
      <pc:sldChg chg="addSp delSp modSp add replId">
        <pc:chgData name="Hebert, Aaron G" userId="S::aghebert@email.neit.edu::4f3754ab-b5a5-4169-8eed-7a9e311ae1fd" providerId="AD" clId="Web-{79CA0BDA-D55E-E440-977D-DFDA011AFD58}" dt="2019-05-28T20:05:10.583" v="757" actId="20577"/>
        <pc:sldMkLst>
          <pc:docMk/>
          <pc:sldMk cId="1651921275" sldId="301"/>
        </pc:sldMkLst>
        <pc:spChg chg="mod">
          <ac:chgData name="Hebert, Aaron G" userId="S::aghebert@email.neit.edu::4f3754ab-b5a5-4169-8eed-7a9e311ae1fd" providerId="AD" clId="Web-{79CA0BDA-D55E-E440-977D-DFDA011AFD58}" dt="2019-05-28T20:03:44.049" v="723" actId="20577"/>
          <ac:spMkLst>
            <pc:docMk/>
            <pc:sldMk cId="1651921275" sldId="301"/>
            <ac:spMk id="2" creationId="{85339901-E660-4A41-93E0-D00BF8F0E4E8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20:05:10.583" v="757" actId="20577"/>
          <ac:spMkLst>
            <pc:docMk/>
            <pc:sldMk cId="1651921275" sldId="301"/>
            <ac:spMk id="3" creationId="{B5DB82AD-E75D-4BE2-9425-4FF9E264D2C0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20:03:33.783" v="716"/>
          <ac:spMkLst>
            <pc:docMk/>
            <pc:sldMk cId="1651921275" sldId="301"/>
            <ac:spMk id="6" creationId="{54EB5EAA-D9D5-4004-809D-9F4192A67DE5}"/>
          </ac:spMkLst>
        </pc:spChg>
        <pc:spChg chg="del">
          <ac:chgData name="Hebert, Aaron G" userId="S::aghebert@email.neit.edu::4f3754ab-b5a5-4169-8eed-7a9e311ae1fd" providerId="AD" clId="Web-{79CA0BDA-D55E-E440-977D-DFDA011AFD58}" dt="2019-05-28T20:03:50.033" v="726"/>
          <ac:spMkLst>
            <pc:docMk/>
            <pc:sldMk cId="1651921275" sldId="301"/>
            <ac:spMk id="14" creationId="{BA2EA6A6-CD0C-4CFD-8EC2-AA44F98703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03:50.033" v="726"/>
          <ac:spMkLst>
            <pc:docMk/>
            <pc:sldMk cId="1651921275" sldId="301"/>
            <ac:spMk id="19" creationId="{BA2EA6A6-CD0C-4CFD-8EC2-AA44F9870331}"/>
          </ac:spMkLst>
        </pc:spChg>
        <pc:picChg chg="del">
          <ac:chgData name="Hebert, Aaron G" userId="S::aghebert@email.neit.edu::4f3754ab-b5a5-4169-8eed-7a9e311ae1fd" providerId="AD" clId="Web-{79CA0BDA-D55E-E440-977D-DFDA011AFD58}" dt="2019-05-28T20:03:13.579" v="715"/>
          <ac:picMkLst>
            <pc:docMk/>
            <pc:sldMk cId="1651921275" sldId="301"/>
            <ac:picMk id="4" creationId="{F490988F-5438-4027-8CDA-A87041FEA6C1}"/>
          </ac:picMkLst>
        </pc:picChg>
        <pc:picChg chg="add mod ord">
          <ac:chgData name="Hebert, Aaron G" userId="S::aghebert@email.neit.edu::4f3754ab-b5a5-4169-8eed-7a9e311ae1fd" providerId="AD" clId="Web-{79CA0BDA-D55E-E440-977D-DFDA011AFD58}" dt="2019-05-28T20:03:50.033" v="726"/>
          <ac:picMkLst>
            <pc:docMk/>
            <pc:sldMk cId="1651921275" sldId="301"/>
            <ac:picMk id="7" creationId="{86CD7C47-1197-4AD2-A17B-2D593CCF4AAA}"/>
          </ac:picMkLst>
        </pc:picChg>
      </pc:sldChg>
      <pc:sldChg chg="addSp delSp modSp add mod replId modClrScheme delDesignElem chgLayout">
        <pc:chgData name="Hebert, Aaron G" userId="S::aghebert@email.neit.edu::4f3754ab-b5a5-4169-8eed-7a9e311ae1fd" providerId="AD" clId="Web-{79CA0BDA-D55E-E440-977D-DFDA011AFD58}" dt="2019-05-28T20:09:21.749" v="823" actId="20577"/>
        <pc:sldMkLst>
          <pc:docMk/>
          <pc:sldMk cId="1424060261" sldId="302"/>
        </pc:sldMkLst>
        <pc:spChg chg="mod ord">
          <ac:chgData name="Hebert, Aaron G" userId="S::aghebert@email.neit.edu::4f3754ab-b5a5-4169-8eed-7a9e311ae1fd" providerId="AD" clId="Web-{79CA0BDA-D55E-E440-977D-DFDA011AFD58}" dt="2019-05-28T20:09:03.796" v="816"/>
          <ac:spMkLst>
            <pc:docMk/>
            <pc:sldMk cId="1424060261" sldId="302"/>
            <ac:spMk id="2" creationId="{85339901-E660-4A41-93E0-D00BF8F0E4E8}"/>
          </ac:spMkLst>
        </pc:spChg>
        <pc:spChg chg="del mod ord">
          <ac:chgData name="Hebert, Aaron G" userId="S::aghebert@email.neit.edu::4f3754ab-b5a5-4169-8eed-7a9e311ae1fd" providerId="AD" clId="Web-{79CA0BDA-D55E-E440-977D-DFDA011AFD58}" dt="2019-05-28T20:08:19.497" v="809"/>
          <ac:spMkLst>
            <pc:docMk/>
            <pc:sldMk cId="1424060261" sldId="302"/>
            <ac:spMk id="3" creationId="{B5DB82AD-E75D-4BE2-9425-4FF9E264D2C0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20:06:25.837" v="781"/>
          <ac:spMkLst>
            <pc:docMk/>
            <pc:sldMk cId="1424060261" sldId="302"/>
            <ac:spMk id="5" creationId="{419F4C61-AFC9-435C-A8DE-970F8530BAFB}"/>
          </ac:spMkLst>
        </pc:spChg>
        <pc:spChg chg="add mod ord">
          <ac:chgData name="Hebert, Aaron G" userId="S::aghebert@email.neit.edu::4f3754ab-b5a5-4169-8eed-7a9e311ae1fd" providerId="AD" clId="Web-{79CA0BDA-D55E-E440-977D-DFDA011AFD58}" dt="2019-05-28T20:09:21.749" v="823" actId="20577"/>
          <ac:spMkLst>
            <pc:docMk/>
            <pc:sldMk cId="1424060261" sldId="302"/>
            <ac:spMk id="9" creationId="{C135D3A9-9735-434C-B0DD-796C72FE3203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09:03.796" v="816"/>
          <ac:spMkLst>
            <pc:docMk/>
            <pc:sldMk cId="1424060261" sldId="302"/>
            <ac:spMk id="14" creationId="{79CBD3C9-4E66-426D-948E-7CF4778107E8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09:03.796" v="816"/>
          <ac:spMkLst>
            <pc:docMk/>
            <pc:sldMk cId="1424060261" sldId="302"/>
            <ac:spMk id="16" creationId="{BA2EA6A6-CD0C-4CFD-8EC2-AA44F9870331}"/>
          </ac:spMkLst>
        </pc:spChg>
        <pc:spChg chg="del">
          <ac:chgData name="Hebert, Aaron G" userId="S::aghebert@email.neit.edu::4f3754ab-b5a5-4169-8eed-7a9e311ae1fd" providerId="AD" clId="Web-{79CA0BDA-D55E-E440-977D-DFDA011AFD58}" dt="2019-05-28T20:06:31.775" v="782"/>
          <ac:spMkLst>
            <pc:docMk/>
            <pc:sldMk cId="1424060261" sldId="302"/>
            <ac:spMk id="19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08:03.246" v="802"/>
          <ac:spMkLst>
            <pc:docMk/>
            <pc:sldMk cId="1424060261" sldId="302"/>
            <ac:spMk id="24" creationId="{BA2EA6A6-CD0C-4CFD-8EC2-AA44F9870331}"/>
          </ac:spMkLst>
        </pc:spChg>
        <pc:spChg chg="add del">
          <ac:chgData name="Hebert, Aaron G" userId="S::aghebert@email.neit.edu::4f3754ab-b5a5-4169-8eed-7a9e311ae1fd" providerId="AD" clId="Web-{79CA0BDA-D55E-E440-977D-DFDA011AFD58}" dt="2019-05-28T20:08:30.669" v="810"/>
          <ac:spMkLst>
            <pc:docMk/>
            <pc:sldMk cId="1424060261" sldId="302"/>
            <ac:spMk id="29" creationId="{BA2EA6A6-CD0C-4CFD-8EC2-AA44F9870331}"/>
          </ac:spMkLst>
        </pc:spChg>
        <pc:picChg chg="add mod ord modCrop">
          <ac:chgData name="Hebert, Aaron G" userId="S::aghebert@email.neit.edu::4f3754ab-b5a5-4169-8eed-7a9e311ae1fd" providerId="AD" clId="Web-{79CA0BDA-D55E-E440-977D-DFDA011AFD58}" dt="2019-05-28T20:09:03.796" v="816"/>
          <ac:picMkLst>
            <pc:docMk/>
            <pc:sldMk cId="1424060261" sldId="302"/>
            <ac:picMk id="6" creationId="{3E8531CF-F28B-4555-998C-540D670353D7}"/>
          </ac:picMkLst>
        </pc:picChg>
        <pc:picChg chg="del">
          <ac:chgData name="Hebert, Aaron G" userId="S::aghebert@email.neit.edu::4f3754ab-b5a5-4169-8eed-7a9e311ae1fd" providerId="AD" clId="Web-{79CA0BDA-D55E-E440-977D-DFDA011AFD58}" dt="2019-05-28T20:05:49.554" v="762"/>
          <ac:picMkLst>
            <pc:docMk/>
            <pc:sldMk cId="1424060261" sldId="302"/>
            <ac:picMk id="7" creationId="{86CD7C47-1197-4AD2-A17B-2D593CCF4AAA}"/>
          </ac:picMkLst>
        </pc:picChg>
      </pc:sldChg>
      <pc:sldChg chg="addSp modSp new mod ord setBg modClrScheme setClrOvrMap chgLayout">
        <pc:chgData name="Hebert, Aaron G" userId="S::aghebert@email.neit.edu::4f3754ab-b5a5-4169-8eed-7a9e311ae1fd" providerId="AD" clId="Web-{79CA0BDA-D55E-E440-977D-DFDA011AFD58}" dt="2019-05-28T20:10:40.471" v="840"/>
        <pc:sldMkLst>
          <pc:docMk/>
          <pc:sldMk cId="229963284" sldId="303"/>
        </pc:sldMkLst>
        <pc:spChg chg="mod ord">
          <ac:chgData name="Hebert, Aaron G" userId="S::aghebert@email.neit.edu::4f3754ab-b5a5-4169-8eed-7a9e311ae1fd" providerId="AD" clId="Web-{79CA0BDA-D55E-E440-977D-DFDA011AFD58}" dt="2019-05-28T20:10:09.720" v="837"/>
          <ac:spMkLst>
            <pc:docMk/>
            <pc:sldMk cId="229963284" sldId="303"/>
            <ac:spMk id="2" creationId="{605BB626-F184-4961-BC41-97DECA7CFB01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20:10:09.720" v="837"/>
          <ac:spMkLst>
            <pc:docMk/>
            <pc:sldMk cId="229963284" sldId="303"/>
            <ac:spMk id="3" creationId="{C302285B-877C-4B5F-8EDF-30B9BB31387E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10:09.720" v="837"/>
          <ac:spMkLst>
            <pc:docMk/>
            <pc:sldMk cId="229963284" sldId="303"/>
            <ac:spMk id="8" creationId="{00C4F1C3-3ADD-491F-8C66-57912A242177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10:09.720" v="837"/>
          <ac:spMkLst>
            <pc:docMk/>
            <pc:sldMk cId="229963284" sldId="303"/>
            <ac:spMk id="10" creationId="{0B323FE0-DFB0-4368-A3C2-FC1402A98C03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10:09.720" v="837"/>
          <ac:spMkLst>
            <pc:docMk/>
            <pc:sldMk cId="229963284" sldId="303"/>
            <ac:spMk id="14" creationId="{B0513689-D00A-4D15-B8A3-AA50EC4B2BB9}"/>
          </ac:spMkLst>
        </pc:spChg>
        <pc:cxnChg chg="add">
          <ac:chgData name="Hebert, Aaron G" userId="S::aghebert@email.neit.edu::4f3754ab-b5a5-4169-8eed-7a9e311ae1fd" providerId="AD" clId="Web-{79CA0BDA-D55E-E440-977D-DFDA011AFD58}" dt="2019-05-28T20:10:09.720" v="837"/>
          <ac:cxnSpMkLst>
            <pc:docMk/>
            <pc:sldMk cId="229963284" sldId="303"/>
            <ac:cxnSpMk id="12" creationId="{E4BCA77F-6A46-46C1-822E-DF8DB6F08D5A}"/>
          </ac:cxnSpMkLst>
        </pc:cxnChg>
      </pc:sldChg>
      <pc:sldChg chg="add replId">
        <pc:chgData name="Hebert, Aaron G" userId="S::aghebert@email.neit.edu::4f3754ab-b5a5-4169-8eed-7a9e311ae1fd" providerId="AD" clId="Web-{79CA0BDA-D55E-E440-977D-DFDA011AFD58}" dt="2019-05-28T20:12:17.819" v="851"/>
        <pc:sldMkLst>
          <pc:docMk/>
          <pc:sldMk cId="2175304473" sldId="304"/>
        </pc:sldMkLst>
      </pc:sldChg>
      <pc:sldChg chg="addSp delSp modSp add ord replId">
        <pc:chgData name="Hebert, Aaron G" userId="S::aghebert@email.neit.edu::4f3754ab-b5a5-4169-8eed-7a9e311ae1fd" providerId="AD" clId="Web-{79CA0BDA-D55E-E440-977D-DFDA011AFD58}" dt="2019-05-28T20:19:21.257" v="1001" actId="20577"/>
        <pc:sldMkLst>
          <pc:docMk/>
          <pc:sldMk cId="2218502373" sldId="305"/>
        </pc:sldMkLst>
        <pc:spChg chg="mod">
          <ac:chgData name="Hebert, Aaron G" userId="S::aghebert@email.neit.edu::4f3754ab-b5a5-4169-8eed-7a9e311ae1fd" providerId="AD" clId="Web-{79CA0BDA-D55E-E440-977D-DFDA011AFD58}" dt="2019-05-28T20:18:17.317" v="960" actId="20577"/>
          <ac:spMkLst>
            <pc:docMk/>
            <pc:sldMk cId="2218502373" sldId="305"/>
            <ac:spMk id="2" creationId="{87A0C311-9F95-4034-A2C8-84A49CC970BA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20:19:21.257" v="1001" actId="20577"/>
          <ac:spMkLst>
            <pc:docMk/>
            <pc:sldMk cId="2218502373" sldId="305"/>
            <ac:spMk id="3" creationId="{66AF6179-46FE-401F-BF5D-40193C7FAF6D}"/>
          </ac:spMkLst>
        </pc:spChg>
        <pc:spChg chg="add del mod">
          <ac:chgData name="Hebert, Aaron G" userId="S::aghebert@email.neit.edu::4f3754ab-b5a5-4169-8eed-7a9e311ae1fd" providerId="AD" clId="Web-{79CA0BDA-D55E-E440-977D-DFDA011AFD58}" dt="2019-05-28T20:18:27.614" v="963"/>
          <ac:spMkLst>
            <pc:docMk/>
            <pc:sldMk cId="2218502373" sldId="305"/>
            <ac:spMk id="6" creationId="{4B696775-ACA9-4BA0-8265-C3B1738551D4}"/>
          </ac:spMkLst>
        </pc:spChg>
        <pc:spChg chg="del">
          <ac:chgData name="Hebert, Aaron G" userId="S::aghebert@email.neit.edu::4f3754ab-b5a5-4169-8eed-7a9e311ae1fd" providerId="AD" clId="Web-{79CA0BDA-D55E-E440-977D-DFDA011AFD58}" dt="2019-05-28T20:19:05.256" v="1000"/>
          <ac:spMkLst>
            <pc:docMk/>
            <pc:sldMk cId="2218502373" sldId="305"/>
            <ac:spMk id="9" creationId="{BA2EA6A6-CD0C-4CFD-8EC2-AA44F9870331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19:05.256" v="1000"/>
          <ac:spMkLst>
            <pc:docMk/>
            <pc:sldMk cId="2218502373" sldId="305"/>
            <ac:spMk id="14" creationId="{BA2EA6A6-CD0C-4CFD-8EC2-AA44F9870331}"/>
          </ac:spMkLst>
        </pc:spChg>
        <pc:picChg chg="del">
          <ac:chgData name="Hebert, Aaron G" userId="S::aghebert@email.neit.edu::4f3754ab-b5a5-4169-8eed-7a9e311ae1fd" providerId="AD" clId="Web-{79CA0BDA-D55E-E440-977D-DFDA011AFD58}" dt="2019-05-28T20:18:18.848" v="962"/>
          <ac:picMkLst>
            <pc:docMk/>
            <pc:sldMk cId="2218502373" sldId="305"/>
            <ac:picMk id="4" creationId="{D9ECB383-0D4D-4B4D-8660-79708E950887}"/>
          </ac:picMkLst>
        </pc:picChg>
        <pc:picChg chg="add mod ord">
          <ac:chgData name="Hebert, Aaron G" userId="S::aghebert@email.neit.edu::4f3754ab-b5a5-4169-8eed-7a9e311ae1fd" providerId="AD" clId="Web-{79CA0BDA-D55E-E440-977D-DFDA011AFD58}" dt="2019-05-28T20:19:05.256" v="1000"/>
          <ac:picMkLst>
            <pc:docMk/>
            <pc:sldMk cId="2218502373" sldId="305"/>
            <ac:picMk id="7" creationId="{C2AB0A11-EEE3-4ABF-ABC9-D999425E83F3}"/>
          </ac:picMkLst>
        </pc:picChg>
      </pc:sldChg>
      <pc:sldChg chg="addSp modSp new mod setBg modClrScheme setClrOvrMap chgLayout">
        <pc:chgData name="Hebert, Aaron G" userId="S::aghebert@email.neit.edu::4f3754ab-b5a5-4169-8eed-7a9e311ae1fd" providerId="AD" clId="Web-{79CA0BDA-D55E-E440-977D-DFDA011AFD58}" dt="2019-05-28T20:47:43.307" v="1261" actId="20577"/>
        <pc:sldMkLst>
          <pc:docMk/>
          <pc:sldMk cId="3633887547" sldId="306"/>
        </pc:sldMkLst>
        <pc:spChg chg="mod ord">
          <ac:chgData name="Hebert, Aaron G" userId="S::aghebert@email.neit.edu::4f3754ab-b5a5-4169-8eed-7a9e311ae1fd" providerId="AD" clId="Web-{79CA0BDA-D55E-E440-977D-DFDA011AFD58}" dt="2019-05-28T20:47:43.307" v="1261" actId="20577"/>
          <ac:spMkLst>
            <pc:docMk/>
            <pc:sldMk cId="3633887547" sldId="306"/>
            <ac:spMk id="2" creationId="{A96AB400-463A-4567-9AD0-B7DFD3F774B6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20:44:48.332" v="1230"/>
          <ac:spMkLst>
            <pc:docMk/>
            <pc:sldMk cId="3633887547" sldId="306"/>
            <ac:spMk id="3" creationId="{CCB3BF41-33E6-40BC-BCE8-2AE1A03621F8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4:48.332" v="1230"/>
          <ac:spMkLst>
            <pc:docMk/>
            <pc:sldMk cId="3633887547" sldId="306"/>
            <ac:spMk id="8" creationId="{00C4F1C3-3ADD-491F-8C66-57912A242177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4:48.332" v="1230"/>
          <ac:spMkLst>
            <pc:docMk/>
            <pc:sldMk cId="3633887547" sldId="306"/>
            <ac:spMk id="10" creationId="{0B323FE0-DFB0-4368-A3C2-FC1402A98C03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4:48.332" v="1230"/>
          <ac:spMkLst>
            <pc:docMk/>
            <pc:sldMk cId="3633887547" sldId="306"/>
            <ac:spMk id="14" creationId="{B0513689-D00A-4D15-B8A3-AA50EC4B2BB9}"/>
          </ac:spMkLst>
        </pc:spChg>
        <pc:cxnChg chg="add">
          <ac:chgData name="Hebert, Aaron G" userId="S::aghebert@email.neit.edu::4f3754ab-b5a5-4169-8eed-7a9e311ae1fd" providerId="AD" clId="Web-{79CA0BDA-D55E-E440-977D-DFDA011AFD58}" dt="2019-05-28T20:44:48.332" v="1230"/>
          <ac:cxnSpMkLst>
            <pc:docMk/>
            <pc:sldMk cId="3633887547" sldId="306"/>
            <ac:cxnSpMk id="12" creationId="{E4BCA77F-6A46-46C1-822E-DF8DB6F08D5A}"/>
          </ac:cxnSpMkLst>
        </pc:cxnChg>
      </pc:sldChg>
      <pc:sldChg chg="addSp modSp new mod ord setBg modClrScheme setClrOvrMap chgLayout">
        <pc:chgData name="Hebert, Aaron G" userId="S::aghebert@email.neit.edu::4f3754ab-b5a5-4169-8eed-7a9e311ae1fd" providerId="AD" clId="Web-{79CA0BDA-D55E-E440-977D-DFDA011AFD58}" dt="2019-05-28T20:46:07.335" v="1244"/>
        <pc:sldMkLst>
          <pc:docMk/>
          <pc:sldMk cId="1420240964" sldId="307"/>
        </pc:sldMkLst>
        <pc:spChg chg="mod ord">
          <ac:chgData name="Hebert, Aaron G" userId="S::aghebert@email.neit.edu::4f3754ab-b5a5-4169-8eed-7a9e311ae1fd" providerId="AD" clId="Web-{79CA0BDA-D55E-E440-977D-DFDA011AFD58}" dt="2019-05-28T20:45:18.833" v="1240"/>
          <ac:spMkLst>
            <pc:docMk/>
            <pc:sldMk cId="1420240964" sldId="307"/>
            <ac:spMk id="2" creationId="{5DAF65D1-F676-4690-B850-5E5E5E6E2D6C}"/>
          </ac:spMkLst>
        </pc:spChg>
        <pc:spChg chg="mod ord">
          <ac:chgData name="Hebert, Aaron G" userId="S::aghebert@email.neit.edu::4f3754ab-b5a5-4169-8eed-7a9e311ae1fd" providerId="AD" clId="Web-{79CA0BDA-D55E-E440-977D-DFDA011AFD58}" dt="2019-05-28T20:45:18.833" v="1240"/>
          <ac:spMkLst>
            <pc:docMk/>
            <pc:sldMk cId="1420240964" sldId="307"/>
            <ac:spMk id="3" creationId="{368CF748-C173-41C0-A590-AA361A90E21D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5:18.833" v="1240"/>
          <ac:spMkLst>
            <pc:docMk/>
            <pc:sldMk cId="1420240964" sldId="307"/>
            <ac:spMk id="8" creationId="{00C4F1C3-3ADD-491F-8C66-57912A242177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5:18.833" v="1240"/>
          <ac:spMkLst>
            <pc:docMk/>
            <pc:sldMk cId="1420240964" sldId="307"/>
            <ac:spMk id="10" creationId="{0B323FE0-DFB0-4368-A3C2-FC1402A98C03}"/>
          </ac:spMkLst>
        </pc:spChg>
        <pc:spChg chg="add">
          <ac:chgData name="Hebert, Aaron G" userId="S::aghebert@email.neit.edu::4f3754ab-b5a5-4169-8eed-7a9e311ae1fd" providerId="AD" clId="Web-{79CA0BDA-D55E-E440-977D-DFDA011AFD58}" dt="2019-05-28T20:45:18.833" v="1240"/>
          <ac:spMkLst>
            <pc:docMk/>
            <pc:sldMk cId="1420240964" sldId="307"/>
            <ac:spMk id="14" creationId="{B0513689-D00A-4D15-B8A3-AA50EC4B2BB9}"/>
          </ac:spMkLst>
        </pc:spChg>
        <pc:cxnChg chg="add">
          <ac:chgData name="Hebert, Aaron G" userId="S::aghebert@email.neit.edu::4f3754ab-b5a5-4169-8eed-7a9e311ae1fd" providerId="AD" clId="Web-{79CA0BDA-D55E-E440-977D-DFDA011AFD58}" dt="2019-05-28T20:45:18.833" v="1240"/>
          <ac:cxnSpMkLst>
            <pc:docMk/>
            <pc:sldMk cId="1420240964" sldId="307"/>
            <ac:cxnSpMk id="12" creationId="{E4BCA77F-6A46-46C1-822E-DF8DB6F08D5A}"/>
          </ac:cxnSpMkLst>
        </pc:cxnChg>
      </pc:sldChg>
      <pc:sldChg chg="addSp delSp modSp add replId">
        <pc:chgData name="Hebert, Aaron G" userId="S::aghebert@email.neit.edu::4f3754ab-b5a5-4169-8eed-7a9e311ae1fd" providerId="AD" clId="Web-{79CA0BDA-D55E-E440-977D-DFDA011AFD58}" dt="2019-05-28T21:13:48.821" v="1519" actId="1076"/>
        <pc:sldMkLst>
          <pc:docMk/>
          <pc:sldMk cId="4124736111" sldId="308"/>
        </pc:sldMkLst>
        <pc:spChg chg="mod">
          <ac:chgData name="Hebert, Aaron G" userId="S::aghebert@email.neit.edu::4f3754ab-b5a5-4169-8eed-7a9e311ae1fd" providerId="AD" clId="Web-{79CA0BDA-D55E-E440-977D-DFDA011AFD58}" dt="2019-05-28T21:12:23.662" v="1492" actId="1076"/>
          <ac:spMkLst>
            <pc:docMk/>
            <pc:sldMk cId="4124736111" sldId="308"/>
            <ac:spMk id="2" creationId="{A7D4F3DE-0E1E-49DF-960E-57550323077D}"/>
          </ac:spMkLst>
        </pc:spChg>
        <pc:spChg chg="mod">
          <ac:chgData name="Hebert, Aaron G" userId="S::aghebert@email.neit.edu::4f3754ab-b5a5-4169-8eed-7a9e311ae1fd" providerId="AD" clId="Web-{79CA0BDA-D55E-E440-977D-DFDA011AFD58}" dt="2019-05-28T21:13:25.836" v="1508" actId="1076"/>
          <ac:spMkLst>
            <pc:docMk/>
            <pc:sldMk cId="4124736111" sldId="308"/>
            <ac:spMk id="3" creationId="{48EFE7DD-42D0-4070-A7F0-F8627AD5D03E}"/>
          </ac:spMkLst>
        </pc:spChg>
        <pc:spChg chg="mod">
          <ac:chgData name="Hebert, Aaron G" userId="S::aghebert@email.neit.edu::4f3754ab-b5a5-4169-8eed-7a9e311ae1fd" providerId="AD" clId="Web-{79CA0BDA-D55E-E440-977D-DFDA011AFD58}" dt="2019-05-28T21:13:42.384" v="1518" actId="1076"/>
          <ac:spMkLst>
            <pc:docMk/>
            <pc:sldMk cId="4124736111" sldId="308"/>
            <ac:spMk id="10" creationId="{ECAC4287-7AB6-404A-A95C-531AEDA08A8F}"/>
          </ac:spMkLst>
        </pc:spChg>
        <pc:picChg chg="add mod">
          <ac:chgData name="Hebert, Aaron G" userId="S::aghebert@email.neit.edu::4f3754ab-b5a5-4169-8eed-7a9e311ae1fd" providerId="AD" clId="Web-{79CA0BDA-D55E-E440-977D-DFDA011AFD58}" dt="2019-05-28T21:13:25.852" v="1509" actId="1076"/>
          <ac:picMkLst>
            <pc:docMk/>
            <pc:sldMk cId="4124736111" sldId="308"/>
            <ac:picMk id="4" creationId="{3DB490CB-60E2-4FD0-A918-9B7F7FB7A413}"/>
          </ac:picMkLst>
        </pc:picChg>
        <pc:picChg chg="del">
          <ac:chgData name="Hebert, Aaron G" userId="S::aghebert@email.neit.edu::4f3754ab-b5a5-4169-8eed-7a9e311ae1fd" providerId="AD" clId="Web-{79CA0BDA-D55E-E440-977D-DFDA011AFD58}" dt="2019-05-28T20:50:53.237" v="1336"/>
          <ac:picMkLst>
            <pc:docMk/>
            <pc:sldMk cId="4124736111" sldId="308"/>
            <ac:picMk id="5" creationId="{502C51D1-E7B3-4CFC-9D7B-7F358AAFC632}"/>
          </ac:picMkLst>
        </pc:picChg>
        <pc:picChg chg="del">
          <ac:chgData name="Hebert, Aaron G" userId="S::aghebert@email.neit.edu::4f3754ab-b5a5-4169-8eed-7a9e311ae1fd" providerId="AD" clId="Web-{79CA0BDA-D55E-E440-977D-DFDA011AFD58}" dt="2019-05-28T20:50:51.627" v="1335"/>
          <ac:picMkLst>
            <pc:docMk/>
            <pc:sldMk cId="4124736111" sldId="308"/>
            <ac:picMk id="6" creationId="{26055FDE-D90F-4630-9A19-29B2E1D4970E}"/>
          </ac:picMkLst>
        </pc:picChg>
        <pc:picChg chg="add mod">
          <ac:chgData name="Hebert, Aaron G" userId="S::aghebert@email.neit.edu::4f3754ab-b5a5-4169-8eed-7a9e311ae1fd" providerId="AD" clId="Web-{79CA0BDA-D55E-E440-977D-DFDA011AFD58}" dt="2019-05-28T21:13:48.821" v="1519" actId="1076"/>
          <ac:picMkLst>
            <pc:docMk/>
            <pc:sldMk cId="4124736111" sldId="308"/>
            <ac:picMk id="8" creationId="{5C01D9AC-F62F-4B8E-9BC3-41A887B36C07}"/>
          </ac:picMkLst>
        </pc:picChg>
      </pc:sldChg>
      <pc:sldChg chg="addSp delSp modSp add replId">
        <pc:chgData name="Hebert, Aaron G" userId="S::aghebert@email.neit.edu::4f3754ab-b5a5-4169-8eed-7a9e311ae1fd" providerId="AD" clId="Web-{79CA0BDA-D55E-E440-977D-DFDA011AFD58}" dt="2019-05-28T21:16:15.952" v="1545" actId="1076"/>
        <pc:sldMkLst>
          <pc:docMk/>
          <pc:sldMk cId="1906527576" sldId="309"/>
        </pc:sldMkLst>
        <pc:spChg chg="mod">
          <ac:chgData name="Hebert, Aaron G" userId="S::aghebert@email.neit.edu::4f3754ab-b5a5-4169-8eed-7a9e311ae1fd" providerId="AD" clId="Web-{79CA0BDA-D55E-E440-977D-DFDA011AFD58}" dt="2019-05-28T21:16:10.546" v="1544" actId="1076"/>
          <ac:spMkLst>
            <pc:docMk/>
            <pc:sldMk cId="1906527576" sldId="309"/>
            <ac:spMk id="8" creationId="{CD0A7796-3A2C-498D-9188-677B39D0752D}"/>
          </ac:spMkLst>
        </pc:spChg>
        <pc:spChg chg="mod">
          <ac:chgData name="Hebert, Aaron G" userId="S::aghebert@email.neit.edu::4f3754ab-b5a5-4169-8eed-7a9e311ae1fd" providerId="AD" clId="Web-{79CA0BDA-D55E-E440-977D-DFDA011AFD58}" dt="2019-05-28T21:16:15.952" v="1545" actId="1076"/>
          <ac:spMkLst>
            <pc:docMk/>
            <pc:sldMk cId="1906527576" sldId="309"/>
            <ac:spMk id="10" creationId="{12267651-4907-473B-880B-15749120DC41}"/>
          </ac:spMkLst>
        </pc:spChg>
        <pc:picChg chg="del">
          <ac:chgData name="Hebert, Aaron G" userId="S::aghebert@email.neit.edu::4f3754ab-b5a5-4169-8eed-7a9e311ae1fd" providerId="AD" clId="Web-{79CA0BDA-D55E-E440-977D-DFDA011AFD58}" dt="2019-05-28T21:08:35.403" v="1443"/>
          <ac:picMkLst>
            <pc:docMk/>
            <pc:sldMk cId="1906527576" sldId="309"/>
            <ac:picMk id="3" creationId="{10DA622A-645C-4E94-BBEE-2B2447061E28}"/>
          </ac:picMkLst>
        </pc:picChg>
        <pc:picChg chg="add mod">
          <ac:chgData name="Hebert, Aaron G" userId="S::aghebert@email.neit.edu::4f3754ab-b5a5-4169-8eed-7a9e311ae1fd" providerId="AD" clId="Web-{79CA0BDA-D55E-E440-977D-DFDA011AFD58}" dt="2019-05-28T21:09:46.109" v="1455" actId="14100"/>
          <ac:picMkLst>
            <pc:docMk/>
            <pc:sldMk cId="1906527576" sldId="309"/>
            <ac:picMk id="4" creationId="{8C02C8F8-BEF3-415F-9B3F-0A1A7181B692}"/>
          </ac:picMkLst>
        </pc:picChg>
        <pc:picChg chg="del">
          <ac:chgData name="Hebert, Aaron G" userId="S::aghebert@email.neit.edu::4f3754ab-b5a5-4169-8eed-7a9e311ae1fd" providerId="AD" clId="Web-{79CA0BDA-D55E-E440-977D-DFDA011AFD58}" dt="2019-05-28T21:10:06.953" v="1475"/>
          <ac:picMkLst>
            <pc:docMk/>
            <pc:sldMk cId="1906527576" sldId="309"/>
            <ac:picMk id="5" creationId="{93A7EB86-1ED5-4770-BBE7-C931D902D25C}"/>
          </ac:picMkLst>
        </pc:picChg>
        <pc:picChg chg="add mod">
          <ac:chgData name="Hebert, Aaron G" userId="S::aghebert@email.neit.edu::4f3754ab-b5a5-4169-8eed-7a9e311ae1fd" providerId="AD" clId="Web-{79CA0BDA-D55E-E440-977D-DFDA011AFD58}" dt="2019-05-28T21:10:27.564" v="1478" actId="14100"/>
          <ac:picMkLst>
            <pc:docMk/>
            <pc:sldMk cId="1906527576" sldId="309"/>
            <ac:picMk id="7" creationId="{EDB8439E-DD00-4BB4-95F5-0FA84720D3C8}"/>
          </ac:picMkLst>
        </pc:picChg>
      </pc:sldChg>
    </pc:docChg>
  </pc:docChgLst>
  <pc:docChgLst>
    <pc:chgData name="Hebert, Aaron G" userId="S::aghebert@email.neit.edu::4f3754ab-b5a5-4169-8eed-7a9e311ae1fd" providerId="AD" clId="Web-{A71B91A0-B05B-F641-E2CF-FBFEDA01864A}"/>
    <pc:docChg chg="modSld">
      <pc:chgData name="Hebert, Aaron G" userId="S::aghebert@email.neit.edu::4f3754ab-b5a5-4169-8eed-7a9e311ae1fd" providerId="AD" clId="Web-{A71B91A0-B05B-F641-E2CF-FBFEDA01864A}" dt="2019-05-29T13:26:51.296" v="57"/>
      <pc:docMkLst>
        <pc:docMk/>
      </pc:docMkLst>
      <pc:sldChg chg="delDesignElem">
        <pc:chgData name="Hebert, Aaron G" userId="S::aghebert@email.neit.edu::4f3754ab-b5a5-4169-8eed-7a9e311ae1fd" providerId="AD" clId="Web-{A71B91A0-B05B-F641-E2CF-FBFEDA01864A}" dt="2019-05-29T13:25:31.574" v="28"/>
        <pc:sldMkLst>
          <pc:docMk/>
          <pc:sldMk cId="488548368" sldId="256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8"/>
        <pc:sldMkLst>
          <pc:docMk/>
          <pc:sldMk cId="3101017686" sldId="258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9"/>
        <pc:sldMkLst>
          <pc:docMk/>
          <pc:sldMk cId="3870621482" sldId="261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77" v="55"/>
        <pc:sldMkLst>
          <pc:docMk/>
          <pc:sldMk cId="512662167" sldId="263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53" v="54"/>
        <pc:sldMkLst>
          <pc:docMk/>
          <pc:sldMk cId="178661991" sldId="264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50"/>
        <pc:sldMkLst>
          <pc:docMk/>
          <pc:sldMk cId="347462465" sldId="265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1"/>
        <pc:sldMkLst>
          <pc:docMk/>
          <pc:sldMk cId="1086959762" sldId="266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34"/>
        <pc:sldMkLst>
          <pc:docMk/>
          <pc:sldMk cId="148313591" sldId="267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38"/>
        <pc:sldMkLst>
          <pc:docMk/>
          <pc:sldMk cId="2135306009" sldId="271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51"/>
        <pc:sldMkLst>
          <pc:docMk/>
          <pc:sldMk cId="910195975" sldId="272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590" v="29"/>
        <pc:sldMkLst>
          <pc:docMk/>
          <pc:sldMk cId="1376072476" sldId="273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52"/>
        <pc:sldMkLst>
          <pc:docMk/>
          <pc:sldMk cId="726645626" sldId="275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4"/>
        <pc:sldMkLst>
          <pc:docMk/>
          <pc:sldMk cId="1779444287" sldId="278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33"/>
        <pc:sldMkLst>
          <pc:docMk/>
          <pc:sldMk cId="1257534762" sldId="288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35"/>
        <pc:sldMkLst>
          <pc:docMk/>
          <pc:sldMk cId="2608308710" sldId="290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39"/>
        <pc:sldMkLst>
          <pc:docMk/>
          <pc:sldMk cId="4251553442" sldId="291"/>
        </pc:sldMkLst>
      </pc:sldChg>
      <pc:sldChg chg="addSp delSp modSp delDesignElem">
        <pc:chgData name="Hebert, Aaron G" userId="S::aghebert@email.neit.edu::4f3754ab-b5a5-4169-8eed-7a9e311ae1fd" providerId="AD" clId="Web-{A71B91A0-B05B-F641-E2CF-FBFEDA01864A}" dt="2019-05-29T13:26:51.296" v="57"/>
        <pc:sldMkLst>
          <pc:docMk/>
          <pc:sldMk cId="3333776967" sldId="293"/>
        </pc:sldMkLst>
        <pc:spChg chg="mod ord">
          <ac:chgData name="Hebert, Aaron G" userId="S::aghebert@email.neit.edu::4f3754ab-b5a5-4169-8eed-7a9e311ae1fd" providerId="AD" clId="Web-{A71B91A0-B05B-F641-E2CF-FBFEDA01864A}" dt="2019-05-29T13:26:51.296" v="57"/>
          <ac:spMkLst>
            <pc:docMk/>
            <pc:sldMk cId="3333776967" sldId="293"/>
            <ac:spMk id="4" creationId="{F720D13A-F00B-41E7-8FB9-AF89255EDC1B}"/>
          </ac:spMkLst>
        </pc:spChg>
        <pc:spChg chg="mod">
          <ac:chgData name="Hebert, Aaron G" userId="S::aghebert@email.neit.edu::4f3754ab-b5a5-4169-8eed-7a9e311ae1fd" providerId="AD" clId="Web-{A71B91A0-B05B-F641-E2CF-FBFEDA01864A}" dt="2019-05-29T13:26:51.296" v="57"/>
          <ac:spMkLst>
            <pc:docMk/>
            <pc:sldMk cId="3333776967" sldId="293"/>
            <ac:spMk id="6" creationId="{EBEAE6C1-7B19-4E88-8E83-9404ABC6F3B6}"/>
          </ac:spMkLst>
        </pc:spChg>
        <pc:spChg chg="add del">
          <ac:chgData name="Hebert, Aaron G" userId="S::aghebert@email.neit.edu::4f3754ab-b5a5-4169-8eed-7a9e311ae1fd" providerId="AD" clId="Web-{A71B91A0-B05B-F641-E2CF-FBFEDA01864A}" dt="2019-05-29T13:26:51.296" v="57"/>
          <ac:spMkLst>
            <pc:docMk/>
            <pc:sldMk cId="3333776967" sldId="293"/>
            <ac:spMk id="65" creationId="{79CBD3C9-4E66-426D-948E-7CF4778107E8}"/>
          </ac:spMkLst>
        </pc:spChg>
        <pc:spChg chg="add del">
          <ac:chgData name="Hebert, Aaron G" userId="S::aghebert@email.neit.edu::4f3754ab-b5a5-4169-8eed-7a9e311ae1fd" providerId="AD" clId="Web-{A71B91A0-B05B-F641-E2CF-FBFEDA01864A}" dt="2019-05-29T13:26:51.296" v="57"/>
          <ac:spMkLst>
            <pc:docMk/>
            <pc:sldMk cId="3333776967" sldId="293"/>
            <ac:spMk id="67" creationId="{BA2EA6A6-CD0C-4CFD-8EC2-AA44F9870331}"/>
          </ac:spMkLst>
        </pc:spChg>
        <pc:spChg chg="add del">
          <ac:chgData name="Hebert, Aaron G" userId="S::aghebert@email.neit.edu::4f3754ab-b5a5-4169-8eed-7a9e311ae1fd" providerId="AD" clId="Web-{A71B91A0-B05B-F641-E2CF-FBFEDA01864A}" dt="2019-05-29T13:26:51.296" v="57"/>
          <ac:spMkLst>
            <pc:docMk/>
            <pc:sldMk cId="3333776967" sldId="293"/>
            <ac:spMk id="72" creationId="{809C0BCD-BEE9-423F-A51C-BCCD8E5EAADA}"/>
          </ac:spMkLst>
        </pc:spChg>
        <pc:spChg chg="add del">
          <ac:chgData name="Hebert, Aaron G" userId="S::aghebert@email.neit.edu::4f3754ab-b5a5-4169-8eed-7a9e311ae1fd" providerId="AD" clId="Web-{A71B91A0-B05B-F641-E2CF-FBFEDA01864A}" dt="2019-05-29T13:26:51.296" v="57"/>
          <ac:spMkLst>
            <pc:docMk/>
            <pc:sldMk cId="3333776967" sldId="293"/>
            <ac:spMk id="74" creationId="{2EF7C252-67AA-4C4E-B73A-6C367865C153}"/>
          </ac:spMkLst>
        </pc:spChg>
        <pc:picChg chg="mod">
          <ac:chgData name="Hebert, Aaron G" userId="S::aghebert@email.neit.edu::4f3754ab-b5a5-4169-8eed-7a9e311ae1fd" providerId="AD" clId="Web-{A71B91A0-B05B-F641-E2CF-FBFEDA01864A}" dt="2019-05-29T13:26:51.296" v="57"/>
          <ac:picMkLst>
            <pc:docMk/>
            <pc:sldMk cId="3333776967" sldId="293"/>
            <ac:picMk id="7" creationId="{C578E931-61EE-49E1-8A18-F6F9733C3240}"/>
          </ac:picMkLst>
        </pc:picChg>
      </pc:sldChg>
      <pc:sldChg chg="delDesignElem">
        <pc:chgData name="Hebert, Aaron G" userId="S::aghebert@email.neit.edu::4f3754ab-b5a5-4169-8eed-7a9e311ae1fd" providerId="AD" clId="Web-{A71B91A0-B05B-F641-E2CF-FBFEDA01864A}" dt="2019-05-29T13:25:31.637" v="32"/>
        <pc:sldMkLst>
          <pc:docMk/>
          <pc:sldMk cId="866896627" sldId="295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5"/>
        <pc:sldMkLst>
          <pc:docMk/>
          <pc:sldMk cId="3898819562" sldId="297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6"/>
        <pc:sldMkLst>
          <pc:docMk/>
          <pc:sldMk cId="3055204503" sldId="298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30"/>
        <pc:sldMkLst>
          <pc:docMk/>
          <pc:sldMk cId="1645545998" sldId="299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36"/>
        <pc:sldMkLst>
          <pc:docMk/>
          <pc:sldMk cId="1651921275" sldId="301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37"/>
        <pc:sldMkLst>
          <pc:docMk/>
          <pc:sldMk cId="1424060261" sldId="302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3"/>
        <pc:sldMkLst>
          <pc:docMk/>
          <pc:sldMk cId="229963284" sldId="303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0"/>
        <pc:sldMkLst>
          <pc:docMk/>
          <pc:sldMk cId="2175304473" sldId="304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2"/>
        <pc:sldMkLst>
          <pc:docMk/>
          <pc:sldMk cId="2218502373" sldId="305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47"/>
        <pc:sldMkLst>
          <pc:docMk/>
          <pc:sldMk cId="3633887547" sldId="306"/>
        </pc:sldMkLst>
      </pc:sldChg>
      <pc:sldChg chg="delDesignElem">
        <pc:chgData name="Hebert, Aaron G" userId="S::aghebert@email.neit.edu::4f3754ab-b5a5-4169-8eed-7a9e311ae1fd" providerId="AD" clId="Web-{A71B91A0-B05B-F641-E2CF-FBFEDA01864A}" dt="2019-05-29T13:25:31.637" v="53"/>
        <pc:sldMkLst>
          <pc:docMk/>
          <pc:sldMk cId="1420240964" sldId="307"/>
        </pc:sldMkLst>
      </pc:sldChg>
    </pc:docChg>
  </pc:docChgLst>
  <pc:docChgLst>
    <pc:chgData name="Waters, Benjamin J" userId="S::bjwaters@email.neit.edu::7ff717dc-b172-436e-9f32-47ff066c46db" providerId="AD" clId="Web-{25EB10BB-D8FF-4FA6-3059-F8C78C79B47A}"/>
    <pc:docChg chg="modSld">
      <pc:chgData name="Waters, Benjamin J" userId="S::bjwaters@email.neit.edu::7ff717dc-b172-436e-9f32-47ff066c46db" providerId="AD" clId="Web-{25EB10BB-D8FF-4FA6-3059-F8C78C79B47A}" dt="2019-05-29T18:20:15.417" v="211" actId="20577"/>
      <pc:docMkLst>
        <pc:docMk/>
      </pc:docMkLst>
      <pc:sldChg chg="modSp">
        <pc:chgData name="Waters, Benjamin J" userId="S::bjwaters@email.neit.edu::7ff717dc-b172-436e-9f32-47ff066c46db" providerId="AD" clId="Web-{25EB10BB-D8FF-4FA6-3059-F8C78C79B47A}" dt="2019-05-29T18:20:06.073" v="192" actId="20577"/>
        <pc:sldMkLst>
          <pc:docMk/>
          <pc:sldMk cId="1779444287" sldId="278"/>
        </pc:sldMkLst>
        <pc:spChg chg="mod">
          <ac:chgData name="Waters, Benjamin J" userId="S::bjwaters@email.neit.edu::7ff717dc-b172-436e-9f32-47ff066c46db" providerId="AD" clId="Web-{25EB10BB-D8FF-4FA6-3059-F8C78C79B47A}" dt="2019-05-29T18:20:06.073" v="192" actId="20577"/>
          <ac:spMkLst>
            <pc:docMk/>
            <pc:sldMk cId="1779444287" sldId="278"/>
            <ac:spMk id="2" creationId="{4EF74D53-E33C-495E-8F18-831419855458}"/>
          </ac:spMkLst>
        </pc:spChg>
      </pc:sldChg>
      <pc:sldChg chg="modSp">
        <pc:chgData name="Waters, Benjamin J" userId="S::bjwaters@email.neit.edu::7ff717dc-b172-436e-9f32-47ff066c46db" providerId="AD" clId="Web-{25EB10BB-D8FF-4FA6-3059-F8C78C79B47A}" dt="2019-05-29T18:19:53.261" v="166" actId="20577"/>
        <pc:sldMkLst>
          <pc:docMk/>
          <pc:sldMk cId="1285041602" sldId="296"/>
        </pc:sldMkLst>
        <pc:spChg chg="mod">
          <ac:chgData name="Waters, Benjamin J" userId="S::bjwaters@email.neit.edu::7ff717dc-b172-436e-9f32-47ff066c46db" providerId="AD" clId="Web-{25EB10BB-D8FF-4FA6-3059-F8C78C79B47A}" dt="2019-05-29T18:19:53.261" v="166" actId="20577"/>
          <ac:spMkLst>
            <pc:docMk/>
            <pc:sldMk cId="1285041602" sldId="296"/>
            <ac:spMk id="14" creationId="{7B965890-DE8B-4424-AD02-65BB8F5AED81}"/>
          </ac:spMkLst>
        </pc:spChg>
        <pc:picChg chg="mod">
          <ac:chgData name="Waters, Benjamin J" userId="S::bjwaters@email.neit.edu::7ff717dc-b172-436e-9f32-47ff066c46db" providerId="AD" clId="Web-{25EB10BB-D8FF-4FA6-3059-F8C78C79B47A}" dt="2019-05-29T18:14:30.041" v="27" actId="1076"/>
          <ac:picMkLst>
            <pc:docMk/>
            <pc:sldMk cId="1285041602" sldId="296"/>
            <ac:picMk id="7" creationId="{B35B7121-BFFC-46C4-B696-6BDBB371391D}"/>
          </ac:picMkLst>
        </pc:picChg>
        <pc:picChg chg="mod">
          <ac:chgData name="Waters, Benjamin J" userId="S::bjwaters@email.neit.edu::7ff717dc-b172-436e-9f32-47ff066c46db" providerId="AD" clId="Web-{25EB10BB-D8FF-4FA6-3059-F8C78C79B47A}" dt="2019-05-29T18:14:29.228" v="26" actId="1076"/>
          <ac:picMkLst>
            <pc:docMk/>
            <pc:sldMk cId="1285041602" sldId="296"/>
            <ac:picMk id="9" creationId="{74E8353D-8D1E-4CB1-BD4E-E88C797FFE62}"/>
          </ac:picMkLst>
        </pc:picChg>
      </pc:sldChg>
      <pc:sldChg chg="addSp delSp modSp">
        <pc:chgData name="Waters, Benjamin J" userId="S::bjwaters@email.neit.edu::7ff717dc-b172-436e-9f32-47ff066c46db" providerId="AD" clId="Web-{25EB10BB-D8FF-4FA6-3059-F8C78C79B47A}" dt="2019-05-29T18:20:15.417" v="210" actId="20577"/>
        <pc:sldMkLst>
          <pc:docMk/>
          <pc:sldMk cId="3898819562" sldId="297"/>
        </pc:sldMkLst>
        <pc:spChg chg="mod">
          <ac:chgData name="Waters, Benjamin J" userId="S::bjwaters@email.neit.edu::7ff717dc-b172-436e-9f32-47ff066c46db" providerId="AD" clId="Web-{25EB10BB-D8FF-4FA6-3059-F8C78C79B47A}" dt="2019-05-29T18:20:15.417" v="210" actId="20577"/>
          <ac:spMkLst>
            <pc:docMk/>
            <pc:sldMk cId="3898819562" sldId="297"/>
            <ac:spMk id="2" creationId="{D715063D-D29F-49D9-A0D9-D296570629A4}"/>
          </ac:spMkLst>
        </pc:spChg>
        <pc:spChg chg="add del mod">
          <ac:chgData name="Waters, Benjamin J" userId="S::bjwaters@email.neit.edu::7ff717dc-b172-436e-9f32-47ff066c46db" providerId="AD" clId="Web-{25EB10BB-D8FF-4FA6-3059-F8C78C79B47A}" dt="2019-05-29T18:14:49.791" v="34" actId="1076"/>
          <ac:spMkLst>
            <pc:docMk/>
            <pc:sldMk cId="3898819562" sldId="297"/>
            <ac:spMk id="3" creationId="{E857C4ED-8661-4733-9883-F0AA76B75F90}"/>
          </ac:spMkLst>
        </pc:spChg>
        <pc:picChg chg="mod">
          <ac:chgData name="Waters, Benjamin J" userId="S::bjwaters@email.neit.edu::7ff717dc-b172-436e-9f32-47ff066c46db" providerId="AD" clId="Web-{25EB10BB-D8FF-4FA6-3059-F8C78C79B47A}" dt="2019-05-29T18:13:30.291" v="8" actId="1076"/>
          <ac:picMkLst>
            <pc:docMk/>
            <pc:sldMk cId="3898819562" sldId="297"/>
            <ac:picMk id="5" creationId="{7802CC58-EDCA-448E-84C0-1393A34FDDBE}"/>
          </ac:picMkLst>
        </pc:picChg>
        <pc:picChg chg="mod">
          <ac:chgData name="Waters, Benjamin J" userId="S::bjwaters@email.neit.edu::7ff717dc-b172-436e-9f32-47ff066c46db" providerId="AD" clId="Web-{25EB10BB-D8FF-4FA6-3059-F8C78C79B47A}" dt="2019-05-29T18:14:56.400" v="35" actId="1076"/>
          <ac:picMkLst>
            <pc:docMk/>
            <pc:sldMk cId="3898819562" sldId="297"/>
            <ac:picMk id="7" creationId="{3B523517-5FF5-4DA5-8ABA-115B44939E47}"/>
          </ac:picMkLst>
        </pc:picChg>
        <pc:picChg chg="mod">
          <ac:chgData name="Waters, Benjamin J" userId="S::bjwaters@email.neit.edu::7ff717dc-b172-436e-9f32-47ff066c46db" providerId="AD" clId="Web-{25EB10BB-D8FF-4FA6-3059-F8C78C79B47A}" dt="2019-05-29T18:14:44.541" v="32" actId="1076"/>
          <ac:picMkLst>
            <pc:docMk/>
            <pc:sldMk cId="3898819562" sldId="297"/>
            <ac:picMk id="9" creationId="{D5D733C8-DDCD-495F-883E-CF24D8EF2B86}"/>
          </ac:picMkLst>
        </pc:picChg>
      </pc:sldChg>
      <pc:sldChg chg="modSp">
        <pc:chgData name="Waters, Benjamin J" userId="S::bjwaters@email.neit.edu::7ff717dc-b172-436e-9f32-47ff066c46db" providerId="AD" clId="Web-{25EB10BB-D8FF-4FA6-3059-F8C78C79B47A}" dt="2019-05-29T18:19:43.636" v="146" actId="20577"/>
        <pc:sldMkLst>
          <pc:docMk/>
          <pc:sldMk cId="3055204503" sldId="298"/>
        </pc:sldMkLst>
        <pc:spChg chg="mod">
          <ac:chgData name="Waters, Benjamin J" userId="S::bjwaters@email.neit.edu::7ff717dc-b172-436e-9f32-47ff066c46db" providerId="AD" clId="Web-{25EB10BB-D8FF-4FA6-3059-F8C78C79B47A}" dt="2019-05-29T18:19:43.636" v="146" actId="20577"/>
          <ac:spMkLst>
            <pc:docMk/>
            <pc:sldMk cId="3055204503" sldId="298"/>
            <ac:spMk id="2" creationId="{795DDC90-C753-48B9-98D0-06897F244B3C}"/>
          </ac:spMkLst>
        </pc:spChg>
        <pc:picChg chg="mod">
          <ac:chgData name="Waters, Benjamin J" userId="S::bjwaters@email.neit.edu::7ff717dc-b172-436e-9f32-47ff066c46db" providerId="AD" clId="Web-{25EB10BB-D8FF-4FA6-3059-F8C78C79B47A}" dt="2019-05-29T18:15:19.182" v="38" actId="1076"/>
          <ac:picMkLst>
            <pc:docMk/>
            <pc:sldMk cId="3055204503" sldId="298"/>
            <ac:picMk id="4" creationId="{0FE11ACA-6AFC-4F61-BF70-8694B058DA7B}"/>
          </ac:picMkLst>
        </pc:picChg>
        <pc:picChg chg="mod">
          <ac:chgData name="Waters, Benjamin J" userId="S::bjwaters@email.neit.edu::7ff717dc-b172-436e-9f32-47ff066c46db" providerId="AD" clId="Web-{25EB10BB-D8FF-4FA6-3059-F8C78C79B47A}" dt="2019-05-29T18:15:13.822" v="37" actId="1076"/>
          <ac:picMkLst>
            <pc:docMk/>
            <pc:sldMk cId="3055204503" sldId="298"/>
            <ac:picMk id="6" creationId="{048F72D0-95E4-4EEC-B0C2-70041178C354}"/>
          </ac:picMkLst>
        </pc:picChg>
      </pc:sldChg>
    </pc:docChg>
  </pc:docChgLst>
  <pc:docChgLst>
    <pc:chgData name="Hebert, Aaron G" userId="4f3754ab-b5a5-4169-8eed-7a9e311ae1fd" providerId="ADAL" clId="{34CBF7A9-7505-2F42-A788-2D3508806789}"/>
    <pc:docChg chg="undo redo custSel mod addSld delSld modSld modMainMaster">
      <pc:chgData name="Hebert, Aaron G" userId="4f3754ab-b5a5-4169-8eed-7a9e311ae1fd" providerId="ADAL" clId="{34CBF7A9-7505-2F42-A788-2D3508806789}" dt="2019-05-29T18:34:12.449" v="93" actId="26606"/>
      <pc:docMkLst>
        <pc:docMk/>
      </pc:docMkLst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488548368" sldId="256"/>
        </pc:sldMkLst>
      </pc:sldChg>
      <pc:sldChg chg="addSp modSp mod setBg">
        <pc:chgData name="Hebert, Aaron G" userId="4f3754ab-b5a5-4169-8eed-7a9e311ae1fd" providerId="ADAL" clId="{34CBF7A9-7505-2F42-A788-2D3508806789}" dt="2019-05-29T18:31:06.976" v="87"/>
        <pc:sldMkLst>
          <pc:docMk/>
          <pc:sldMk cId="3346227474" sldId="257"/>
        </pc:sldMkLst>
        <pc:spChg chg="mod">
          <ac:chgData name="Hebert, Aaron G" userId="4f3754ab-b5a5-4169-8eed-7a9e311ae1fd" providerId="ADAL" clId="{34CBF7A9-7505-2F42-A788-2D3508806789}" dt="2019-05-29T18:19:28.216" v="32" actId="26606"/>
          <ac:spMkLst>
            <pc:docMk/>
            <pc:sldMk cId="3346227474" sldId="257"/>
            <ac:spMk id="2" creationId="{2C2E5208-43E9-4E3A-902B-AB7E44667C1C}"/>
          </ac:spMkLst>
        </pc:spChg>
        <pc:spChg chg="add">
          <ac:chgData name="Hebert, Aaron G" userId="4f3754ab-b5a5-4169-8eed-7a9e311ae1fd" providerId="ADAL" clId="{34CBF7A9-7505-2F42-A788-2D3508806789}" dt="2019-05-29T18:19:28.216" v="32" actId="26606"/>
          <ac:spMkLst>
            <pc:docMk/>
            <pc:sldMk cId="3346227474" sldId="257"/>
            <ac:spMk id="14" creationId="{4B54C89A-2D0B-4062-BF97-CA51B69D7B96}"/>
          </ac:spMkLst>
        </pc:spChg>
        <pc:spChg chg="add">
          <ac:chgData name="Hebert, Aaron G" userId="4f3754ab-b5a5-4169-8eed-7a9e311ae1fd" providerId="ADAL" clId="{34CBF7A9-7505-2F42-A788-2D3508806789}" dt="2019-05-29T18:19:28.216" v="32" actId="26606"/>
          <ac:spMkLst>
            <pc:docMk/>
            <pc:sldMk cId="3346227474" sldId="257"/>
            <ac:spMk id="16" creationId="{4091C99A-98BE-457D-87BD-7B9B6EDDC19D}"/>
          </ac:spMkLst>
        </pc:spChg>
        <pc:spChg chg="add">
          <ac:chgData name="Hebert, Aaron G" userId="4f3754ab-b5a5-4169-8eed-7a9e311ae1fd" providerId="ADAL" clId="{34CBF7A9-7505-2F42-A788-2D3508806789}" dt="2019-05-29T18:19:28.216" v="32" actId="26606"/>
          <ac:spMkLst>
            <pc:docMk/>
            <pc:sldMk cId="3346227474" sldId="257"/>
            <ac:spMk id="18" creationId="{960A769C-8991-4FDE-89A0-A218E5BF677A}"/>
          </ac:spMkLst>
        </pc:spChg>
        <pc:spChg chg="add">
          <ac:chgData name="Hebert, Aaron G" userId="4f3754ab-b5a5-4169-8eed-7a9e311ae1fd" providerId="ADAL" clId="{34CBF7A9-7505-2F42-A788-2D3508806789}" dt="2019-05-29T18:19:28.216" v="32" actId="26606"/>
          <ac:spMkLst>
            <pc:docMk/>
            <pc:sldMk cId="3346227474" sldId="257"/>
            <ac:spMk id="20" creationId="{855CA58E-F8D8-4DF3-B813-C2585E0AB0EC}"/>
          </ac:spMkLst>
        </pc:spChg>
        <pc:graphicFrameChg chg="mod modGraphic">
          <ac:chgData name="Hebert, Aaron G" userId="4f3754ab-b5a5-4169-8eed-7a9e311ae1fd" providerId="ADAL" clId="{34CBF7A9-7505-2F42-A788-2D3508806789}" dt="2019-05-29T18:19:28.216" v="32" actId="26606"/>
          <ac:graphicFrameMkLst>
            <pc:docMk/>
            <pc:sldMk cId="3346227474" sldId="257"/>
            <ac:graphicFrameMk id="9" creationId="{4CF2CB11-FDC5-4B53-8FAA-E9736553449C}"/>
          </ac:graphicFrameMkLst>
        </pc:graphicFrameChg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3101017686" sldId="258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073141807" sldId="259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3870621482" sldId="261"/>
        </pc:sldMkLst>
      </pc:sldChg>
      <pc:sldChg chg="addSp delSp modSp mod setBg">
        <pc:chgData name="Hebert, Aaron G" userId="4f3754ab-b5a5-4169-8eed-7a9e311ae1fd" providerId="ADAL" clId="{34CBF7A9-7505-2F42-A788-2D3508806789}" dt="2019-05-29T18:31:06.976" v="87"/>
        <pc:sldMkLst>
          <pc:docMk/>
          <pc:sldMk cId="1227896794" sldId="262"/>
        </pc:sldMkLst>
        <pc:spChg chg="mod">
          <ac:chgData name="Hebert, Aaron G" userId="4f3754ab-b5a5-4169-8eed-7a9e311ae1fd" providerId="ADAL" clId="{34CBF7A9-7505-2F42-A788-2D3508806789}" dt="2019-05-29T18:23:11.829" v="45" actId="26606"/>
          <ac:spMkLst>
            <pc:docMk/>
            <pc:sldMk cId="1227896794" sldId="262"/>
            <ac:spMk id="2" creationId="{14B92E0F-B581-4F26-8568-2701B9D4D210}"/>
          </ac:spMkLst>
        </pc:spChg>
        <pc:spChg chg="add del">
          <ac:chgData name="Hebert, Aaron G" userId="4f3754ab-b5a5-4169-8eed-7a9e311ae1fd" providerId="ADAL" clId="{34CBF7A9-7505-2F42-A788-2D3508806789}" dt="2019-05-29T18:19:48.248" v="34" actId="26606"/>
          <ac:spMkLst>
            <pc:docMk/>
            <pc:sldMk cId="1227896794" sldId="262"/>
            <ac:spMk id="11" creationId="{4B54C89A-2D0B-4062-BF97-CA51B69D7B96}"/>
          </ac:spMkLst>
        </pc:spChg>
        <pc:spChg chg="add del">
          <ac:chgData name="Hebert, Aaron G" userId="4f3754ab-b5a5-4169-8eed-7a9e311ae1fd" providerId="ADAL" clId="{34CBF7A9-7505-2F42-A788-2D3508806789}" dt="2019-05-29T18:19:48.248" v="34" actId="26606"/>
          <ac:spMkLst>
            <pc:docMk/>
            <pc:sldMk cId="1227896794" sldId="262"/>
            <ac:spMk id="13" creationId="{4091C99A-98BE-457D-87BD-7B9B6EDDC19D}"/>
          </ac:spMkLst>
        </pc:spChg>
        <pc:spChg chg="add del">
          <ac:chgData name="Hebert, Aaron G" userId="4f3754ab-b5a5-4169-8eed-7a9e311ae1fd" providerId="ADAL" clId="{34CBF7A9-7505-2F42-A788-2D3508806789}" dt="2019-05-29T18:19:48.248" v="34" actId="26606"/>
          <ac:spMkLst>
            <pc:docMk/>
            <pc:sldMk cId="1227896794" sldId="262"/>
            <ac:spMk id="15" creationId="{960A769C-8991-4FDE-89A0-A218E5BF677A}"/>
          </ac:spMkLst>
        </pc:spChg>
        <pc:spChg chg="add del">
          <ac:chgData name="Hebert, Aaron G" userId="4f3754ab-b5a5-4169-8eed-7a9e311ae1fd" providerId="ADAL" clId="{34CBF7A9-7505-2F42-A788-2D3508806789}" dt="2019-05-29T18:19:48.248" v="34" actId="26606"/>
          <ac:spMkLst>
            <pc:docMk/>
            <pc:sldMk cId="1227896794" sldId="262"/>
            <ac:spMk id="17" creationId="{855CA58E-F8D8-4DF3-B813-C2585E0AB0EC}"/>
          </ac:spMkLst>
        </pc:spChg>
        <pc:spChg chg="add del">
          <ac:chgData name="Hebert, Aaron G" userId="4f3754ab-b5a5-4169-8eed-7a9e311ae1fd" providerId="ADAL" clId="{34CBF7A9-7505-2F42-A788-2D3508806789}" dt="2019-05-29T18:20:04.088" v="38" actId="26606"/>
          <ac:spMkLst>
            <pc:docMk/>
            <pc:sldMk cId="1227896794" sldId="262"/>
            <ac:spMk id="18" creationId="{4B54C89A-2D0B-4062-BF97-CA51B69D7B96}"/>
          </ac:spMkLst>
        </pc:spChg>
        <pc:spChg chg="add del">
          <ac:chgData name="Hebert, Aaron G" userId="4f3754ab-b5a5-4169-8eed-7a9e311ae1fd" providerId="ADAL" clId="{34CBF7A9-7505-2F42-A788-2D3508806789}" dt="2019-05-29T18:20:04.088" v="38" actId="26606"/>
          <ac:spMkLst>
            <pc:docMk/>
            <pc:sldMk cId="1227896794" sldId="262"/>
            <ac:spMk id="19" creationId="{4091C99A-98BE-457D-87BD-7B9B6EDDC19D}"/>
          </ac:spMkLst>
        </pc:spChg>
        <pc:spChg chg="add del">
          <ac:chgData name="Hebert, Aaron G" userId="4f3754ab-b5a5-4169-8eed-7a9e311ae1fd" providerId="ADAL" clId="{34CBF7A9-7505-2F42-A788-2D3508806789}" dt="2019-05-29T18:20:04.088" v="38" actId="26606"/>
          <ac:spMkLst>
            <pc:docMk/>
            <pc:sldMk cId="1227896794" sldId="262"/>
            <ac:spMk id="20" creationId="{960A769C-8991-4FDE-89A0-A218E5BF677A}"/>
          </ac:spMkLst>
        </pc:spChg>
        <pc:spChg chg="add del">
          <ac:chgData name="Hebert, Aaron G" userId="4f3754ab-b5a5-4169-8eed-7a9e311ae1fd" providerId="ADAL" clId="{34CBF7A9-7505-2F42-A788-2D3508806789}" dt="2019-05-29T18:20:04.088" v="38" actId="26606"/>
          <ac:spMkLst>
            <pc:docMk/>
            <pc:sldMk cId="1227896794" sldId="262"/>
            <ac:spMk id="21" creationId="{855CA58E-F8D8-4DF3-B813-C2585E0AB0EC}"/>
          </ac:spMkLst>
        </pc:spChg>
        <pc:spChg chg="add del">
          <ac:chgData name="Hebert, Aaron G" userId="4f3754ab-b5a5-4169-8eed-7a9e311ae1fd" providerId="ADAL" clId="{34CBF7A9-7505-2F42-A788-2D3508806789}" dt="2019-05-29T18:23:12.108" v="46" actId="26606"/>
          <ac:spMkLst>
            <pc:docMk/>
            <pc:sldMk cId="1227896794" sldId="262"/>
            <ac:spMk id="22" creationId="{4B54C89A-2D0B-4062-BF97-CA51B69D7B96}"/>
          </ac:spMkLst>
        </pc:spChg>
        <pc:spChg chg="add del">
          <ac:chgData name="Hebert, Aaron G" userId="4f3754ab-b5a5-4169-8eed-7a9e311ae1fd" providerId="ADAL" clId="{34CBF7A9-7505-2F42-A788-2D3508806789}" dt="2019-05-29T18:23:12.108" v="46" actId="26606"/>
          <ac:spMkLst>
            <pc:docMk/>
            <pc:sldMk cId="1227896794" sldId="262"/>
            <ac:spMk id="23" creationId="{4091C99A-98BE-457D-87BD-7B9B6EDDC19D}"/>
          </ac:spMkLst>
        </pc:spChg>
        <pc:spChg chg="add del">
          <ac:chgData name="Hebert, Aaron G" userId="4f3754ab-b5a5-4169-8eed-7a9e311ae1fd" providerId="ADAL" clId="{34CBF7A9-7505-2F42-A788-2D3508806789}" dt="2019-05-29T18:23:12.108" v="46" actId="26606"/>
          <ac:spMkLst>
            <pc:docMk/>
            <pc:sldMk cId="1227896794" sldId="262"/>
            <ac:spMk id="24" creationId="{960A769C-8991-4FDE-89A0-A218E5BF677A}"/>
          </ac:spMkLst>
        </pc:spChg>
        <pc:spChg chg="add del">
          <ac:chgData name="Hebert, Aaron G" userId="4f3754ab-b5a5-4169-8eed-7a9e311ae1fd" providerId="ADAL" clId="{34CBF7A9-7505-2F42-A788-2D3508806789}" dt="2019-05-29T18:23:12.108" v="46" actId="26606"/>
          <ac:spMkLst>
            <pc:docMk/>
            <pc:sldMk cId="1227896794" sldId="262"/>
            <ac:spMk id="25" creationId="{855CA58E-F8D8-4DF3-B813-C2585E0AB0EC}"/>
          </ac:spMkLst>
        </pc:spChg>
        <pc:spChg chg="add">
          <ac:chgData name="Hebert, Aaron G" userId="4f3754ab-b5a5-4169-8eed-7a9e311ae1fd" providerId="ADAL" clId="{34CBF7A9-7505-2F42-A788-2D3508806789}" dt="2019-05-29T18:23:12.108" v="46" actId="26606"/>
          <ac:spMkLst>
            <pc:docMk/>
            <pc:sldMk cId="1227896794" sldId="262"/>
            <ac:spMk id="30" creationId="{4B54C89A-2D0B-4062-BF97-CA51B69D7B96}"/>
          </ac:spMkLst>
        </pc:spChg>
        <pc:spChg chg="add">
          <ac:chgData name="Hebert, Aaron G" userId="4f3754ab-b5a5-4169-8eed-7a9e311ae1fd" providerId="ADAL" clId="{34CBF7A9-7505-2F42-A788-2D3508806789}" dt="2019-05-29T18:23:12.108" v="46" actId="26606"/>
          <ac:spMkLst>
            <pc:docMk/>
            <pc:sldMk cId="1227896794" sldId="262"/>
            <ac:spMk id="32" creationId="{4091C99A-98BE-457D-87BD-7B9B6EDDC19D}"/>
          </ac:spMkLst>
        </pc:spChg>
        <pc:spChg chg="add">
          <ac:chgData name="Hebert, Aaron G" userId="4f3754ab-b5a5-4169-8eed-7a9e311ae1fd" providerId="ADAL" clId="{34CBF7A9-7505-2F42-A788-2D3508806789}" dt="2019-05-29T18:23:12.108" v="46" actId="26606"/>
          <ac:spMkLst>
            <pc:docMk/>
            <pc:sldMk cId="1227896794" sldId="262"/>
            <ac:spMk id="34" creationId="{960A769C-8991-4FDE-89A0-A218E5BF677A}"/>
          </ac:spMkLst>
        </pc:spChg>
        <pc:spChg chg="add">
          <ac:chgData name="Hebert, Aaron G" userId="4f3754ab-b5a5-4169-8eed-7a9e311ae1fd" providerId="ADAL" clId="{34CBF7A9-7505-2F42-A788-2D3508806789}" dt="2019-05-29T18:23:12.108" v="46" actId="26606"/>
          <ac:spMkLst>
            <pc:docMk/>
            <pc:sldMk cId="1227896794" sldId="262"/>
            <ac:spMk id="36" creationId="{855CA58E-F8D8-4DF3-B813-C2585E0AB0EC}"/>
          </ac:spMkLst>
        </pc:spChg>
        <pc:graphicFrameChg chg="mod modGraphic">
          <ac:chgData name="Hebert, Aaron G" userId="4f3754ab-b5a5-4169-8eed-7a9e311ae1fd" providerId="ADAL" clId="{34CBF7A9-7505-2F42-A788-2D3508806789}" dt="2019-05-29T18:23:12.108" v="46" actId="26606"/>
          <ac:graphicFrameMkLst>
            <pc:docMk/>
            <pc:sldMk cId="1227896794" sldId="262"/>
            <ac:graphicFrameMk id="5" creationId="{07D35E5B-A0AA-4B41-AC64-CB7BC4308915}"/>
          </ac:graphicFrameMkLst>
        </pc:graphicFrameChg>
      </pc:sldChg>
      <pc:sldChg chg="addSp delSp modSp mod setBg">
        <pc:chgData name="Hebert, Aaron G" userId="4f3754ab-b5a5-4169-8eed-7a9e311ae1fd" providerId="ADAL" clId="{34CBF7A9-7505-2F42-A788-2D3508806789}" dt="2019-05-29T18:34:12.449" v="93" actId="26606"/>
        <pc:sldMkLst>
          <pc:docMk/>
          <pc:sldMk cId="512662167" sldId="263"/>
        </pc:sldMkLst>
        <pc:spChg chg="mod">
          <ac:chgData name="Hebert, Aaron G" userId="4f3754ab-b5a5-4169-8eed-7a9e311ae1fd" providerId="ADAL" clId="{34CBF7A9-7505-2F42-A788-2D3508806789}" dt="2019-05-29T18:34:12.449" v="93" actId="26606"/>
          <ac:spMkLst>
            <pc:docMk/>
            <pc:sldMk cId="512662167" sldId="263"/>
            <ac:spMk id="5" creationId="{4C7B9A9D-C191-4D36-BEA5-BA6D3DAC52A3}"/>
          </ac:spMkLst>
        </pc:spChg>
        <pc:spChg chg="del">
          <ac:chgData name="Hebert, Aaron G" userId="4f3754ab-b5a5-4169-8eed-7a9e311ae1fd" providerId="ADAL" clId="{34CBF7A9-7505-2F42-A788-2D3508806789}" dt="2019-05-29T18:25:30.687" v="51" actId="26606"/>
          <ac:spMkLst>
            <pc:docMk/>
            <pc:sldMk cId="512662167" sldId="263"/>
            <ac:spMk id="13" creationId="{8E487A7A-15F8-4EF6-BA1F-30C51E6EC727}"/>
          </ac:spMkLst>
        </pc:spChg>
        <pc:spChg chg="del">
          <ac:chgData name="Hebert, Aaron G" userId="4f3754ab-b5a5-4169-8eed-7a9e311ae1fd" providerId="ADAL" clId="{34CBF7A9-7505-2F42-A788-2D3508806789}" dt="2019-05-29T18:25:30.687" v="51" actId="26606"/>
          <ac:spMkLst>
            <pc:docMk/>
            <pc:sldMk cId="512662167" sldId="263"/>
            <ac:spMk id="15" creationId="{36EFDBF8-A3DC-4DA8-9F33-E9107E70EE4F}"/>
          </ac:spMkLst>
        </pc:spChg>
        <pc:spChg chg="del">
          <ac:chgData name="Hebert, Aaron G" userId="4f3754ab-b5a5-4169-8eed-7a9e311ae1fd" providerId="ADAL" clId="{34CBF7A9-7505-2F42-A788-2D3508806789}" dt="2019-05-29T18:25:30.687" v="51" actId="26606"/>
          <ac:spMkLst>
            <pc:docMk/>
            <pc:sldMk cId="512662167" sldId="263"/>
            <ac:spMk id="17" creationId="{E5332A3D-96DF-4962-8D36-3CA071EED96F}"/>
          </ac:spMkLst>
        </pc:spChg>
        <pc:spChg chg="add del">
          <ac:chgData name="Hebert, Aaron G" userId="4f3754ab-b5a5-4169-8eed-7a9e311ae1fd" providerId="ADAL" clId="{34CBF7A9-7505-2F42-A788-2D3508806789}" dt="2019-05-29T18:25:48.550" v="53" actId="26606"/>
          <ac:spMkLst>
            <pc:docMk/>
            <pc:sldMk cId="512662167" sldId="263"/>
            <ac:spMk id="19" creationId="{8E487A7A-15F8-4EF6-BA1F-30C51E6EC727}"/>
          </ac:spMkLst>
        </pc:spChg>
        <pc:spChg chg="add del">
          <ac:chgData name="Hebert, Aaron G" userId="4f3754ab-b5a5-4169-8eed-7a9e311ae1fd" providerId="ADAL" clId="{34CBF7A9-7505-2F42-A788-2D3508806789}" dt="2019-05-29T18:25:48.550" v="53" actId="26606"/>
          <ac:spMkLst>
            <pc:docMk/>
            <pc:sldMk cId="512662167" sldId="263"/>
            <ac:spMk id="20" creationId="{36EFDBF8-A3DC-4DA8-9F33-E9107E70EE4F}"/>
          </ac:spMkLst>
        </pc:spChg>
        <pc:spChg chg="add del">
          <ac:chgData name="Hebert, Aaron G" userId="4f3754ab-b5a5-4169-8eed-7a9e311ae1fd" providerId="ADAL" clId="{34CBF7A9-7505-2F42-A788-2D3508806789}" dt="2019-05-29T18:25:48.550" v="53" actId="26606"/>
          <ac:spMkLst>
            <pc:docMk/>
            <pc:sldMk cId="512662167" sldId="263"/>
            <ac:spMk id="21" creationId="{E5332A3D-96DF-4962-8D36-3CA071EED96F}"/>
          </ac:spMkLst>
        </pc:spChg>
        <pc:spChg chg="add del">
          <ac:chgData name="Hebert, Aaron G" userId="4f3754ab-b5a5-4169-8eed-7a9e311ae1fd" providerId="ADAL" clId="{34CBF7A9-7505-2F42-A788-2D3508806789}" dt="2019-05-29T18:34:12.449" v="93" actId="26606"/>
          <ac:spMkLst>
            <pc:docMk/>
            <pc:sldMk cId="512662167" sldId="263"/>
            <ac:spMk id="22" creationId="{8E487A7A-15F8-4EF6-BA1F-30C51E6EC727}"/>
          </ac:spMkLst>
        </pc:spChg>
        <pc:spChg chg="add del">
          <ac:chgData name="Hebert, Aaron G" userId="4f3754ab-b5a5-4169-8eed-7a9e311ae1fd" providerId="ADAL" clId="{34CBF7A9-7505-2F42-A788-2D3508806789}" dt="2019-05-29T18:34:12.449" v="93" actId="26606"/>
          <ac:spMkLst>
            <pc:docMk/>
            <pc:sldMk cId="512662167" sldId="263"/>
            <ac:spMk id="23" creationId="{36EFDBF8-A3DC-4DA8-9F33-E9107E70EE4F}"/>
          </ac:spMkLst>
        </pc:spChg>
        <pc:spChg chg="add del">
          <ac:chgData name="Hebert, Aaron G" userId="4f3754ab-b5a5-4169-8eed-7a9e311ae1fd" providerId="ADAL" clId="{34CBF7A9-7505-2F42-A788-2D3508806789}" dt="2019-05-29T18:34:12.449" v="93" actId="26606"/>
          <ac:spMkLst>
            <pc:docMk/>
            <pc:sldMk cId="512662167" sldId="263"/>
            <ac:spMk id="24" creationId="{E5332A3D-96DF-4962-8D36-3CA071EED96F}"/>
          </ac:spMkLst>
        </pc:spChg>
        <pc:graphicFrameChg chg="mod modGraphic">
          <ac:chgData name="Hebert, Aaron G" userId="4f3754ab-b5a5-4169-8eed-7a9e311ae1fd" providerId="ADAL" clId="{34CBF7A9-7505-2F42-A788-2D3508806789}" dt="2019-05-29T18:34:12.449" v="93" actId="26606"/>
          <ac:graphicFrameMkLst>
            <pc:docMk/>
            <pc:sldMk cId="512662167" sldId="263"/>
            <ac:graphicFrameMk id="7" creationId="{4119BC03-9FF6-4A2E-B2A7-E7B929DBBAC8}"/>
          </ac:graphicFrameMkLst>
        </pc:graphicFrameChg>
      </pc:sldChg>
      <pc:sldChg chg="addSp delSp modSp mod setBg">
        <pc:chgData name="Hebert, Aaron G" userId="4f3754ab-b5a5-4169-8eed-7a9e311ae1fd" providerId="ADAL" clId="{34CBF7A9-7505-2F42-A788-2D3508806789}" dt="2019-05-29T18:31:06.976" v="87"/>
        <pc:sldMkLst>
          <pc:docMk/>
          <pc:sldMk cId="178661991" sldId="264"/>
        </pc:sldMkLst>
        <pc:spChg chg="mod">
          <ac:chgData name="Hebert, Aaron G" userId="4f3754ab-b5a5-4169-8eed-7a9e311ae1fd" providerId="ADAL" clId="{34CBF7A9-7505-2F42-A788-2D3508806789}" dt="2019-05-29T18:24:57.880" v="49" actId="26606"/>
          <ac:spMkLst>
            <pc:docMk/>
            <pc:sldMk cId="178661991" sldId="264"/>
            <ac:spMk id="2" creationId="{A2C856F0-F8F2-4932-8B70-8DF355F13733}"/>
          </ac:spMkLst>
        </pc:spChg>
        <pc:spChg chg="add del">
          <ac:chgData name="Hebert, Aaron G" userId="4f3754ab-b5a5-4169-8eed-7a9e311ae1fd" providerId="ADAL" clId="{34CBF7A9-7505-2F42-A788-2D3508806789}" dt="2019-05-29T18:24:58.102" v="50" actId="26606"/>
          <ac:spMkLst>
            <pc:docMk/>
            <pc:sldMk cId="178661991" sldId="264"/>
            <ac:spMk id="11" creationId="{4B54C89A-2D0B-4062-BF97-CA51B69D7B96}"/>
          </ac:spMkLst>
        </pc:spChg>
        <pc:spChg chg="add del">
          <ac:chgData name="Hebert, Aaron G" userId="4f3754ab-b5a5-4169-8eed-7a9e311ae1fd" providerId="ADAL" clId="{34CBF7A9-7505-2F42-A788-2D3508806789}" dt="2019-05-29T18:24:58.102" v="50" actId="26606"/>
          <ac:spMkLst>
            <pc:docMk/>
            <pc:sldMk cId="178661991" sldId="264"/>
            <ac:spMk id="13" creationId="{4091C99A-98BE-457D-87BD-7B9B6EDDC19D}"/>
          </ac:spMkLst>
        </pc:spChg>
        <pc:spChg chg="add del">
          <ac:chgData name="Hebert, Aaron G" userId="4f3754ab-b5a5-4169-8eed-7a9e311ae1fd" providerId="ADAL" clId="{34CBF7A9-7505-2F42-A788-2D3508806789}" dt="2019-05-29T18:24:58.102" v="50" actId="26606"/>
          <ac:spMkLst>
            <pc:docMk/>
            <pc:sldMk cId="178661991" sldId="264"/>
            <ac:spMk id="15" creationId="{960A769C-8991-4FDE-89A0-A218E5BF677A}"/>
          </ac:spMkLst>
        </pc:spChg>
        <pc:spChg chg="add del">
          <ac:chgData name="Hebert, Aaron G" userId="4f3754ab-b5a5-4169-8eed-7a9e311ae1fd" providerId="ADAL" clId="{34CBF7A9-7505-2F42-A788-2D3508806789}" dt="2019-05-29T18:24:58.102" v="50" actId="26606"/>
          <ac:spMkLst>
            <pc:docMk/>
            <pc:sldMk cId="178661991" sldId="264"/>
            <ac:spMk id="17" creationId="{855CA58E-F8D8-4DF3-B813-C2585E0AB0EC}"/>
          </ac:spMkLst>
        </pc:spChg>
        <pc:spChg chg="add">
          <ac:chgData name="Hebert, Aaron G" userId="4f3754ab-b5a5-4169-8eed-7a9e311ae1fd" providerId="ADAL" clId="{34CBF7A9-7505-2F42-A788-2D3508806789}" dt="2019-05-29T18:24:58.102" v="50" actId="26606"/>
          <ac:spMkLst>
            <pc:docMk/>
            <pc:sldMk cId="178661991" sldId="264"/>
            <ac:spMk id="22" creationId="{4B54C89A-2D0B-4062-BF97-CA51B69D7B96}"/>
          </ac:spMkLst>
        </pc:spChg>
        <pc:spChg chg="add">
          <ac:chgData name="Hebert, Aaron G" userId="4f3754ab-b5a5-4169-8eed-7a9e311ae1fd" providerId="ADAL" clId="{34CBF7A9-7505-2F42-A788-2D3508806789}" dt="2019-05-29T18:24:58.102" v="50" actId="26606"/>
          <ac:spMkLst>
            <pc:docMk/>
            <pc:sldMk cId="178661991" sldId="264"/>
            <ac:spMk id="24" creationId="{4091C99A-98BE-457D-87BD-7B9B6EDDC19D}"/>
          </ac:spMkLst>
        </pc:spChg>
        <pc:spChg chg="add">
          <ac:chgData name="Hebert, Aaron G" userId="4f3754ab-b5a5-4169-8eed-7a9e311ae1fd" providerId="ADAL" clId="{34CBF7A9-7505-2F42-A788-2D3508806789}" dt="2019-05-29T18:24:58.102" v="50" actId="26606"/>
          <ac:spMkLst>
            <pc:docMk/>
            <pc:sldMk cId="178661991" sldId="264"/>
            <ac:spMk id="26" creationId="{960A769C-8991-4FDE-89A0-A218E5BF677A}"/>
          </ac:spMkLst>
        </pc:spChg>
        <pc:spChg chg="add">
          <ac:chgData name="Hebert, Aaron G" userId="4f3754ab-b5a5-4169-8eed-7a9e311ae1fd" providerId="ADAL" clId="{34CBF7A9-7505-2F42-A788-2D3508806789}" dt="2019-05-29T18:24:58.102" v="50" actId="26606"/>
          <ac:spMkLst>
            <pc:docMk/>
            <pc:sldMk cId="178661991" sldId="264"/>
            <ac:spMk id="28" creationId="{855CA58E-F8D8-4DF3-B813-C2585E0AB0EC}"/>
          </ac:spMkLst>
        </pc:spChg>
        <pc:graphicFrameChg chg="mod modGraphic">
          <ac:chgData name="Hebert, Aaron G" userId="4f3754ab-b5a5-4169-8eed-7a9e311ae1fd" providerId="ADAL" clId="{34CBF7A9-7505-2F42-A788-2D3508806789}" dt="2019-05-29T18:24:58.102" v="50" actId="26606"/>
          <ac:graphicFrameMkLst>
            <pc:docMk/>
            <pc:sldMk cId="178661991" sldId="264"/>
            <ac:graphicFrameMk id="6" creationId="{688F98FB-F912-44B3-9705-44284ED6EE10}"/>
          </ac:graphicFrameMkLst>
        </pc:graphicFrameChg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347462465" sldId="265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086959762" sldId="266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48313591" sldId="267"/>
        </pc:sldMkLst>
      </pc:sldChg>
      <pc:sldChg chg="modSp setBg">
        <pc:chgData name="Hebert, Aaron G" userId="4f3754ab-b5a5-4169-8eed-7a9e311ae1fd" providerId="ADAL" clId="{34CBF7A9-7505-2F42-A788-2D3508806789}" dt="2019-05-29T18:31:06.976" v="87"/>
        <pc:sldMkLst>
          <pc:docMk/>
          <pc:sldMk cId="3647000343" sldId="269"/>
        </pc:sldMkLst>
        <pc:graphicFrameChg chg="mod modGraphic">
          <ac:chgData name="Hebert, Aaron G" userId="4f3754ab-b5a5-4169-8eed-7a9e311ae1fd" providerId="ADAL" clId="{34CBF7A9-7505-2F42-A788-2D3508806789}" dt="2019-05-29T18:18:03.829" v="24" actId="26606"/>
          <ac:graphicFrameMkLst>
            <pc:docMk/>
            <pc:sldMk cId="3647000343" sldId="269"/>
            <ac:graphicFrameMk id="5" creationId="{F7ED7C21-6FBC-4A92-BD11-5383CB9D077D}"/>
          </ac:graphicFrameMkLst>
        </pc:graphicFrameChg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2135306009" sldId="271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910195975" sldId="272"/>
        </pc:sldMkLst>
      </pc:sldChg>
      <pc:sldChg chg="addSp delSp modSp mod setBg">
        <pc:chgData name="Hebert, Aaron G" userId="4f3754ab-b5a5-4169-8eed-7a9e311ae1fd" providerId="ADAL" clId="{34CBF7A9-7505-2F42-A788-2D3508806789}" dt="2019-05-29T18:31:06.976" v="87"/>
        <pc:sldMkLst>
          <pc:docMk/>
          <pc:sldMk cId="1376072476" sldId="273"/>
        </pc:sldMkLst>
        <pc:spChg chg="mod">
          <ac:chgData name="Hebert, Aaron G" userId="4f3754ab-b5a5-4169-8eed-7a9e311ae1fd" providerId="ADAL" clId="{34CBF7A9-7505-2F42-A788-2D3508806789}" dt="2019-05-29T18:20:36.660" v="42" actId="26606"/>
          <ac:spMkLst>
            <pc:docMk/>
            <pc:sldMk cId="1376072476" sldId="273"/>
            <ac:spMk id="2" creationId="{CB544577-7228-4F17-8546-7BA9C02948C2}"/>
          </ac:spMkLst>
        </pc:spChg>
        <pc:spChg chg="add del">
          <ac:chgData name="Hebert, Aaron G" userId="4f3754ab-b5a5-4169-8eed-7a9e311ae1fd" providerId="ADAL" clId="{34CBF7A9-7505-2F42-A788-2D3508806789}" dt="2019-05-29T18:20:36.660" v="42" actId="26606"/>
          <ac:spMkLst>
            <pc:docMk/>
            <pc:sldMk cId="1376072476" sldId="273"/>
            <ac:spMk id="10" creationId="{8E487A7A-15F8-4EF6-BA1F-30C51E6EC727}"/>
          </ac:spMkLst>
        </pc:spChg>
        <pc:spChg chg="add del">
          <ac:chgData name="Hebert, Aaron G" userId="4f3754ab-b5a5-4169-8eed-7a9e311ae1fd" providerId="ADAL" clId="{34CBF7A9-7505-2F42-A788-2D3508806789}" dt="2019-05-29T18:20:36.660" v="42" actId="26606"/>
          <ac:spMkLst>
            <pc:docMk/>
            <pc:sldMk cId="1376072476" sldId="273"/>
            <ac:spMk id="12" creationId="{36EFDBF8-A3DC-4DA8-9F33-E9107E70EE4F}"/>
          </ac:spMkLst>
        </pc:spChg>
        <pc:spChg chg="add del">
          <ac:chgData name="Hebert, Aaron G" userId="4f3754ab-b5a5-4169-8eed-7a9e311ae1fd" providerId="ADAL" clId="{34CBF7A9-7505-2F42-A788-2D3508806789}" dt="2019-05-29T18:20:36.660" v="42" actId="26606"/>
          <ac:spMkLst>
            <pc:docMk/>
            <pc:sldMk cId="1376072476" sldId="273"/>
            <ac:spMk id="14" creationId="{E5332A3D-96DF-4962-8D36-3CA071EED96F}"/>
          </ac:spMkLst>
        </pc:spChg>
        <pc:graphicFrameChg chg="mod modGraphic">
          <ac:chgData name="Hebert, Aaron G" userId="4f3754ab-b5a5-4169-8eed-7a9e311ae1fd" providerId="ADAL" clId="{34CBF7A9-7505-2F42-A788-2D3508806789}" dt="2019-05-29T18:23:56.511" v="47" actId="26606"/>
          <ac:graphicFrameMkLst>
            <pc:docMk/>
            <pc:sldMk cId="1376072476" sldId="273"/>
            <ac:graphicFrameMk id="5" creationId="{E0DFEA4A-61B0-451D-99B5-01555422E06C}"/>
          </ac:graphicFrameMkLst>
        </pc:graphicFrameChg>
      </pc:sldChg>
      <pc:sldChg chg="addSp delSp modSp setBg">
        <pc:chgData name="Hebert, Aaron G" userId="4f3754ab-b5a5-4169-8eed-7a9e311ae1fd" providerId="ADAL" clId="{34CBF7A9-7505-2F42-A788-2D3508806789}" dt="2019-05-29T18:33:10.607" v="90" actId="1076"/>
        <pc:sldMkLst>
          <pc:docMk/>
          <pc:sldMk cId="726645626" sldId="275"/>
        </pc:sldMkLst>
        <pc:spChg chg="del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20" creationId="{79CBD3C9-4E66-426D-948E-7CF4778107E8}"/>
          </ac:spMkLst>
        </pc:spChg>
        <pc:spChg chg="del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22" creationId="{DDB95FCF-AD96-482F-9FB8-CD95725E6EFF}"/>
          </ac:spMkLst>
        </pc:spChg>
        <pc:spChg chg="del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26" creationId="{2ED84DD6-8A68-4994-8094-8DDBE89BF353}"/>
          </ac:spMkLst>
        </pc:spChg>
        <pc:spChg chg="del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28" creationId="{176049D7-366E-4AC9-B689-460CC28F8E70}"/>
          </ac:spMkLst>
        </pc:spChg>
        <pc:spChg chg="del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32" creationId="{4AD45A04-4150-4943-BB06-EEEDDD73BFCE}"/>
          </ac:spMkLst>
        </pc:spChg>
        <pc:spChg chg="add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37" creationId="{809C0BCD-BEE9-423F-A51C-BCCD8E5EAADA}"/>
          </ac:spMkLst>
        </pc:spChg>
        <pc:spChg chg="add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39" creationId="{9998D094-42B2-42BA-AA14-E8FBE073A5D8}"/>
          </ac:spMkLst>
        </pc:spChg>
        <pc:spChg chg="add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43" creationId="{63FE6F10-B3AD-4403-94CA-F5115528699D}"/>
          </ac:spMkLst>
        </pc:spChg>
        <pc:spChg chg="add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45" creationId="{364D6A39-A4F7-4B00-9F42-3BC67177DB1F}"/>
          </ac:spMkLst>
        </pc:spChg>
        <pc:spChg chg="add">
          <ac:chgData name="Hebert, Aaron G" userId="4f3754ab-b5a5-4169-8eed-7a9e311ae1fd" providerId="ADAL" clId="{34CBF7A9-7505-2F42-A788-2D3508806789}" dt="2019-05-29T18:15:10.619" v="23" actId="26606"/>
          <ac:spMkLst>
            <pc:docMk/>
            <pc:sldMk cId="726645626" sldId="275"/>
            <ac:spMk id="49" creationId="{B5D0D97D-7911-4A25-88E2-4D81FD4AB294}"/>
          </ac:spMkLst>
        </pc:spChg>
        <pc:picChg chg="mod modCrop">
          <ac:chgData name="Hebert, Aaron G" userId="4f3754ab-b5a5-4169-8eed-7a9e311ae1fd" providerId="ADAL" clId="{34CBF7A9-7505-2F42-A788-2D3508806789}" dt="2019-05-29T18:33:10.607" v="90" actId="1076"/>
          <ac:picMkLst>
            <pc:docMk/>
            <pc:sldMk cId="726645626" sldId="275"/>
            <ac:picMk id="17" creationId="{BC72130A-B999-438F-9A2F-51573DB340D1}"/>
          </ac:picMkLst>
        </pc:picChg>
        <pc:cxnChg chg="del">
          <ac:chgData name="Hebert, Aaron G" userId="4f3754ab-b5a5-4169-8eed-7a9e311ae1fd" providerId="ADAL" clId="{34CBF7A9-7505-2F42-A788-2D3508806789}" dt="2019-05-29T18:15:10.619" v="23" actId="26606"/>
          <ac:cxnSpMkLst>
            <pc:docMk/>
            <pc:sldMk cId="726645626" sldId="275"/>
            <ac:cxnSpMk id="24" creationId="{64EEEC00-AD80-4734-BEE6-04CBDEC830C9}"/>
          </ac:cxnSpMkLst>
        </pc:cxnChg>
        <pc:cxnChg chg="del">
          <ac:chgData name="Hebert, Aaron G" userId="4f3754ab-b5a5-4169-8eed-7a9e311ae1fd" providerId="ADAL" clId="{34CBF7A9-7505-2F42-A788-2D3508806789}" dt="2019-05-29T18:15:10.619" v="23" actId="26606"/>
          <ac:cxnSpMkLst>
            <pc:docMk/>
            <pc:sldMk cId="726645626" sldId="275"/>
            <ac:cxnSpMk id="30" creationId="{BC9E91F8-C4AE-4EB0-8B76-FF3F3FC7183D}"/>
          </ac:cxnSpMkLst>
        </pc:cxnChg>
        <pc:cxnChg chg="add">
          <ac:chgData name="Hebert, Aaron G" userId="4f3754ab-b5a5-4169-8eed-7a9e311ae1fd" providerId="ADAL" clId="{34CBF7A9-7505-2F42-A788-2D3508806789}" dt="2019-05-29T18:15:10.619" v="23" actId="26606"/>
          <ac:cxnSpMkLst>
            <pc:docMk/>
            <pc:sldMk cId="726645626" sldId="275"/>
            <ac:cxnSpMk id="41" creationId="{8465D64B-59F4-4BDC-B833-A17EF1E04697}"/>
          </ac:cxnSpMkLst>
        </pc:cxnChg>
        <pc:cxnChg chg="add">
          <ac:chgData name="Hebert, Aaron G" userId="4f3754ab-b5a5-4169-8eed-7a9e311ae1fd" providerId="ADAL" clId="{34CBF7A9-7505-2F42-A788-2D3508806789}" dt="2019-05-29T18:15:10.619" v="23" actId="26606"/>
          <ac:cxnSpMkLst>
            <pc:docMk/>
            <pc:sldMk cId="726645626" sldId="275"/>
            <ac:cxnSpMk id="47" creationId="{13553ADF-88A1-4645-B819-890CA3DF7D5B}"/>
          </ac:cxnSpMkLst>
        </pc:cxnChg>
      </pc:sldChg>
      <pc:sldChg chg="modSp setBg">
        <pc:chgData name="Hebert, Aaron G" userId="4f3754ab-b5a5-4169-8eed-7a9e311ae1fd" providerId="ADAL" clId="{34CBF7A9-7505-2F42-A788-2D3508806789}" dt="2019-05-29T18:31:06.976" v="87"/>
        <pc:sldMkLst>
          <pc:docMk/>
          <pc:sldMk cId="3027320500" sldId="276"/>
        </pc:sldMkLst>
        <pc:spChg chg="mod">
          <ac:chgData name="Hebert, Aaron G" userId="4f3754ab-b5a5-4169-8eed-7a9e311ae1fd" providerId="ADAL" clId="{34CBF7A9-7505-2F42-A788-2D3508806789}" dt="2019-05-29T18:12:53.202" v="9" actId="1035"/>
          <ac:spMkLst>
            <pc:docMk/>
            <pc:sldMk cId="3027320500" sldId="276"/>
            <ac:spMk id="10" creationId="{ECAC4287-7AB6-404A-A95C-531AEDA08A8F}"/>
          </ac:spMkLst>
        </pc:spChg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779444287" sldId="278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680054691" sldId="281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51569572" sldId="286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257534762" sldId="288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2608308710" sldId="290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4251553442" sldId="291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3333776967" sldId="293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866896627" sldId="295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3898819562" sldId="297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3055204503" sldId="298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645545998" sldId="299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651921275" sldId="301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424060261" sldId="302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229963284" sldId="303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2175304473" sldId="304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2218502373" sldId="305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3633887547" sldId="306"/>
        </pc:sldMkLst>
      </pc:sldChg>
      <pc:sldChg chg="setBg">
        <pc:chgData name="Hebert, Aaron G" userId="4f3754ab-b5a5-4169-8eed-7a9e311ae1fd" providerId="ADAL" clId="{34CBF7A9-7505-2F42-A788-2D3508806789}" dt="2019-05-29T18:31:06.976" v="87"/>
        <pc:sldMkLst>
          <pc:docMk/>
          <pc:sldMk cId="1420240964" sldId="307"/>
        </pc:sldMkLst>
      </pc:sldChg>
      <pc:sldChg chg="modSp setBg">
        <pc:chgData name="Hebert, Aaron G" userId="4f3754ab-b5a5-4169-8eed-7a9e311ae1fd" providerId="ADAL" clId="{34CBF7A9-7505-2F42-A788-2D3508806789}" dt="2019-05-29T18:31:06.976" v="87"/>
        <pc:sldMkLst>
          <pc:docMk/>
          <pc:sldMk cId="4124736111" sldId="308"/>
        </pc:sldMkLst>
        <pc:spChg chg="mod">
          <ac:chgData name="Hebert, Aaron G" userId="4f3754ab-b5a5-4169-8eed-7a9e311ae1fd" providerId="ADAL" clId="{34CBF7A9-7505-2F42-A788-2D3508806789}" dt="2019-05-29T18:13:06.009" v="22" actId="1035"/>
          <ac:spMkLst>
            <pc:docMk/>
            <pc:sldMk cId="4124736111" sldId="308"/>
            <ac:spMk id="3" creationId="{48EFE7DD-42D0-4070-A7F0-F8627AD5D03E}"/>
          </ac:spMkLst>
        </pc:spChg>
        <pc:spChg chg="mod">
          <ac:chgData name="Hebert, Aaron G" userId="4f3754ab-b5a5-4169-8eed-7a9e311ae1fd" providerId="ADAL" clId="{34CBF7A9-7505-2F42-A788-2D3508806789}" dt="2019-05-29T18:13:02.897" v="17" actId="1035"/>
          <ac:spMkLst>
            <pc:docMk/>
            <pc:sldMk cId="4124736111" sldId="308"/>
            <ac:spMk id="10" creationId="{ECAC4287-7AB6-404A-A95C-531AEDA08A8F}"/>
          </ac:spMkLst>
        </pc:spChg>
      </pc:sldChg>
      <pc:sldChg chg="addSp delSp modSp add del">
        <pc:chgData name="Hebert, Aaron G" userId="4f3754ab-b5a5-4169-8eed-7a9e311ae1fd" providerId="ADAL" clId="{34CBF7A9-7505-2F42-A788-2D3508806789}" dt="2019-05-29T18:29:22.756" v="85" actId="2696"/>
        <pc:sldMkLst>
          <pc:docMk/>
          <pc:sldMk cId="1864029449" sldId="310"/>
        </pc:sldMkLst>
        <pc:spChg chg="del">
          <ac:chgData name="Hebert, Aaron G" userId="4f3754ab-b5a5-4169-8eed-7a9e311ae1fd" providerId="ADAL" clId="{34CBF7A9-7505-2F42-A788-2D3508806789}" dt="2019-05-29T18:27:20.291" v="60" actId="478"/>
          <ac:spMkLst>
            <pc:docMk/>
            <pc:sldMk cId="1864029449" sldId="310"/>
            <ac:spMk id="2" creationId="{D715063D-D29F-49D9-A0D9-D296570629A4}"/>
          </ac:spMkLst>
        </pc:spChg>
        <pc:spChg chg="add mod">
          <ac:chgData name="Hebert, Aaron G" userId="4f3754ab-b5a5-4169-8eed-7a9e311ae1fd" providerId="ADAL" clId="{34CBF7A9-7505-2F42-A788-2D3508806789}" dt="2019-05-29T18:28:25.320" v="82" actId="1076"/>
          <ac:spMkLst>
            <pc:docMk/>
            <pc:sldMk cId="1864029449" sldId="310"/>
            <ac:spMk id="6" creationId="{B5BD6329-4C3D-6944-AC5F-D03AB1FB60E2}"/>
          </ac:spMkLst>
        </pc:spChg>
        <pc:picChg chg="add mod">
          <ac:chgData name="Hebert, Aaron G" userId="4f3754ab-b5a5-4169-8eed-7a9e311ae1fd" providerId="ADAL" clId="{34CBF7A9-7505-2F42-A788-2D3508806789}" dt="2019-05-29T18:28:36.004" v="84" actId="14100"/>
          <ac:picMkLst>
            <pc:docMk/>
            <pc:sldMk cId="1864029449" sldId="310"/>
            <ac:picMk id="10" creationId="{79FD8F6D-C4B5-B240-B105-3A2B86FEE830}"/>
          </ac:picMkLst>
        </pc:picChg>
      </pc:sldChg>
      <pc:sldChg chg="add del">
        <pc:chgData name="Hebert, Aaron G" userId="4f3754ab-b5a5-4169-8eed-7a9e311ae1fd" providerId="ADAL" clId="{34CBF7A9-7505-2F42-A788-2D3508806789}" dt="2019-05-29T18:27:13.026" v="58" actId="2696"/>
        <pc:sldMkLst>
          <pc:docMk/>
          <pc:sldMk cId="4210256482" sldId="310"/>
        </pc:sldMkLst>
      </pc:sldChg>
      <pc:sldMasterChg chg="setBg">
        <pc:chgData name="Hebert, Aaron G" userId="4f3754ab-b5a5-4169-8eed-7a9e311ae1fd" providerId="ADAL" clId="{34CBF7A9-7505-2F42-A788-2D3508806789}" dt="2019-05-29T18:31:06.976" v="87"/>
        <pc:sldMasterMkLst>
          <pc:docMk/>
          <pc:sldMasterMk cId="490938466" sldId="2147484553"/>
        </pc:sldMasterMkLst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43F8B-505C-4073-91D9-B465B8E309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491D308-FD45-492C-8329-8CF7E22A004C}">
      <dgm:prSet/>
      <dgm:spPr/>
      <dgm:t>
        <a:bodyPr/>
        <a:lstStyle/>
        <a:p>
          <a:pPr>
            <a:defRPr b="1"/>
          </a:pPr>
          <a:r>
            <a:rPr lang="en-US"/>
            <a:t>Stephen Lawson</a:t>
          </a:r>
        </a:p>
      </dgm:t>
    </dgm:pt>
    <dgm:pt modelId="{36E0D6B0-5511-4055-B5D1-7C0167A4924A}" type="parTrans" cxnId="{6E6B2F45-28E2-42E6-B752-AC6EA7093947}">
      <dgm:prSet/>
      <dgm:spPr/>
      <dgm:t>
        <a:bodyPr/>
        <a:lstStyle/>
        <a:p>
          <a:endParaRPr lang="en-US"/>
        </a:p>
      </dgm:t>
    </dgm:pt>
    <dgm:pt modelId="{A4934810-1A65-4F2A-AA0E-EB1D19C7473C}" type="sibTrans" cxnId="{6E6B2F45-28E2-42E6-B752-AC6EA7093947}">
      <dgm:prSet/>
      <dgm:spPr/>
      <dgm:t>
        <a:bodyPr/>
        <a:lstStyle/>
        <a:p>
          <a:endParaRPr lang="en-US"/>
        </a:p>
      </dgm:t>
    </dgm:pt>
    <dgm:pt modelId="{4E6917FF-FC40-4A14-9C85-DFAB71722ED0}">
      <dgm:prSet/>
      <dgm:spPr/>
      <dgm:t>
        <a:bodyPr/>
        <a:lstStyle/>
        <a:p>
          <a:r>
            <a:rPr lang="en-US"/>
            <a:t>I am a student like everyone else in here</a:t>
          </a:r>
        </a:p>
      </dgm:t>
    </dgm:pt>
    <dgm:pt modelId="{FD7319BF-EABD-41F7-A688-7967FB89B219}" type="parTrans" cxnId="{9A97DBAC-E4E3-49EA-858F-C8EE33697393}">
      <dgm:prSet/>
      <dgm:spPr/>
      <dgm:t>
        <a:bodyPr/>
        <a:lstStyle/>
        <a:p>
          <a:endParaRPr lang="en-US"/>
        </a:p>
      </dgm:t>
    </dgm:pt>
    <dgm:pt modelId="{6D83BFEA-DEA9-4E39-95B6-8494A0007A61}" type="sibTrans" cxnId="{9A97DBAC-E4E3-49EA-858F-C8EE33697393}">
      <dgm:prSet/>
      <dgm:spPr/>
      <dgm:t>
        <a:bodyPr/>
        <a:lstStyle/>
        <a:p>
          <a:endParaRPr lang="en-US"/>
        </a:p>
      </dgm:t>
    </dgm:pt>
    <dgm:pt modelId="{18768909-2CEE-4F8C-B6EC-CF8F41D981F7}">
      <dgm:prSet/>
      <dgm:spPr/>
      <dgm:t>
        <a:bodyPr/>
        <a:lstStyle/>
        <a:p>
          <a:r>
            <a:rPr lang="en-US"/>
            <a:t>Did not have any programming background prior to this school</a:t>
          </a:r>
        </a:p>
      </dgm:t>
    </dgm:pt>
    <dgm:pt modelId="{506328C3-23E0-441A-B0D7-4AFF84D28DF7}" type="parTrans" cxnId="{7785861E-2D59-4616-BC9A-2F94290DCE3F}">
      <dgm:prSet/>
      <dgm:spPr/>
      <dgm:t>
        <a:bodyPr/>
        <a:lstStyle/>
        <a:p>
          <a:endParaRPr lang="en-US"/>
        </a:p>
      </dgm:t>
    </dgm:pt>
    <dgm:pt modelId="{FFAB28DF-20A1-4079-8829-D44037FAD42E}" type="sibTrans" cxnId="{7785861E-2D59-4616-BC9A-2F94290DCE3F}">
      <dgm:prSet/>
      <dgm:spPr/>
      <dgm:t>
        <a:bodyPr/>
        <a:lstStyle/>
        <a:p>
          <a:endParaRPr lang="en-US"/>
        </a:p>
      </dgm:t>
    </dgm:pt>
    <dgm:pt modelId="{384F851B-CEA8-4CE1-8AF3-BA93A543B8DA}">
      <dgm:prSet/>
      <dgm:spPr/>
      <dgm:t>
        <a:bodyPr/>
        <a:lstStyle/>
        <a:p>
          <a:pPr>
            <a:defRPr b="1"/>
          </a:pPr>
          <a:r>
            <a:rPr lang="en-US"/>
            <a:t>Ben Waters</a:t>
          </a:r>
        </a:p>
      </dgm:t>
    </dgm:pt>
    <dgm:pt modelId="{5ED7A892-4ACF-4148-A20C-0752A561E306}" type="parTrans" cxnId="{87707C05-B481-4607-90FA-899CC3D4F343}">
      <dgm:prSet/>
      <dgm:spPr/>
      <dgm:t>
        <a:bodyPr/>
        <a:lstStyle/>
        <a:p>
          <a:endParaRPr lang="en-US"/>
        </a:p>
      </dgm:t>
    </dgm:pt>
    <dgm:pt modelId="{AECC9C5E-3721-4D89-9F35-D903ABD663BF}" type="sibTrans" cxnId="{87707C05-B481-4607-90FA-899CC3D4F343}">
      <dgm:prSet/>
      <dgm:spPr/>
      <dgm:t>
        <a:bodyPr/>
        <a:lstStyle/>
        <a:p>
          <a:endParaRPr lang="en-US"/>
        </a:p>
      </dgm:t>
    </dgm:pt>
    <dgm:pt modelId="{CA8C7653-E683-40B6-91F0-7F1EF48DC1BC}">
      <dgm:prSet/>
      <dgm:spPr/>
      <dgm:t>
        <a:bodyPr/>
        <a:lstStyle/>
        <a:p>
          <a:r>
            <a:rPr lang="en-US"/>
            <a:t>Enjoys back-end programming and machine learning. </a:t>
          </a:r>
        </a:p>
      </dgm:t>
    </dgm:pt>
    <dgm:pt modelId="{4358FA4C-23C7-43F7-AF8F-8BC681B31BDB}" type="parTrans" cxnId="{84DA28E8-A84E-484F-895D-59552AA51A84}">
      <dgm:prSet/>
      <dgm:spPr/>
      <dgm:t>
        <a:bodyPr/>
        <a:lstStyle/>
        <a:p>
          <a:endParaRPr lang="en-US"/>
        </a:p>
      </dgm:t>
    </dgm:pt>
    <dgm:pt modelId="{EC4968F6-7F5E-4107-8E43-89FF7717DCDF}" type="sibTrans" cxnId="{84DA28E8-A84E-484F-895D-59552AA51A84}">
      <dgm:prSet/>
      <dgm:spPr/>
      <dgm:t>
        <a:bodyPr/>
        <a:lstStyle/>
        <a:p>
          <a:endParaRPr lang="en-US"/>
        </a:p>
      </dgm:t>
    </dgm:pt>
    <dgm:pt modelId="{49CB4EEA-E6FF-47D2-97F4-C1C97CC9F12B}">
      <dgm:prSet/>
      <dgm:spPr/>
      <dgm:t>
        <a:bodyPr/>
        <a:lstStyle/>
        <a:p>
          <a:r>
            <a:rPr lang="en-US"/>
            <a:t>Hope to deepen understanding with this project.</a:t>
          </a:r>
        </a:p>
      </dgm:t>
    </dgm:pt>
    <dgm:pt modelId="{A89195B2-6674-4693-8C30-6F001999DEF8}" type="parTrans" cxnId="{4F063164-C4DA-4073-BCFF-B10D07EB2A66}">
      <dgm:prSet/>
      <dgm:spPr/>
      <dgm:t>
        <a:bodyPr/>
        <a:lstStyle/>
        <a:p>
          <a:endParaRPr lang="en-US"/>
        </a:p>
      </dgm:t>
    </dgm:pt>
    <dgm:pt modelId="{3F3C6E43-8F2D-4270-BF7B-728E4625E50D}" type="sibTrans" cxnId="{4F063164-C4DA-4073-BCFF-B10D07EB2A66}">
      <dgm:prSet/>
      <dgm:spPr/>
      <dgm:t>
        <a:bodyPr/>
        <a:lstStyle/>
        <a:p>
          <a:endParaRPr lang="en-US"/>
        </a:p>
      </dgm:t>
    </dgm:pt>
    <dgm:pt modelId="{48E8B122-5633-4852-9C84-CC69836A5E66}">
      <dgm:prSet/>
      <dgm:spPr/>
      <dgm:t>
        <a:bodyPr/>
        <a:lstStyle/>
        <a:p>
          <a:pPr>
            <a:defRPr b="1"/>
          </a:pPr>
          <a:r>
            <a:rPr lang="en-US"/>
            <a:t>Aaron Hebert</a:t>
          </a:r>
        </a:p>
      </dgm:t>
    </dgm:pt>
    <dgm:pt modelId="{9900AADF-FA25-49EA-AA16-2B23E600C385}" type="parTrans" cxnId="{0FD72390-FB2E-441C-A935-1EC42F82F11D}">
      <dgm:prSet/>
      <dgm:spPr/>
      <dgm:t>
        <a:bodyPr/>
        <a:lstStyle/>
        <a:p>
          <a:endParaRPr lang="en-US"/>
        </a:p>
      </dgm:t>
    </dgm:pt>
    <dgm:pt modelId="{EAD0BA65-F44E-4E59-A20D-C72AFDCA84BB}" type="sibTrans" cxnId="{0FD72390-FB2E-441C-A935-1EC42F82F11D}">
      <dgm:prSet/>
      <dgm:spPr/>
      <dgm:t>
        <a:bodyPr/>
        <a:lstStyle/>
        <a:p>
          <a:endParaRPr lang="en-US"/>
        </a:p>
      </dgm:t>
    </dgm:pt>
    <dgm:pt modelId="{F3A030AA-03C5-4850-BC4E-A4F70E1BFFA0}">
      <dgm:prSet/>
      <dgm:spPr/>
      <dgm:t>
        <a:bodyPr/>
        <a:lstStyle/>
        <a:p>
          <a:r>
            <a:rPr lang="en-US"/>
            <a:t>Loves his Terminal more than his mother</a:t>
          </a:r>
        </a:p>
      </dgm:t>
    </dgm:pt>
    <dgm:pt modelId="{19393088-1764-42EC-B9C6-A4D0165DC143}" type="parTrans" cxnId="{6E45F4E7-02C7-4F1D-B1EA-A6DA5E3C6ACC}">
      <dgm:prSet/>
      <dgm:spPr/>
      <dgm:t>
        <a:bodyPr/>
        <a:lstStyle/>
        <a:p>
          <a:endParaRPr lang="en-US"/>
        </a:p>
      </dgm:t>
    </dgm:pt>
    <dgm:pt modelId="{8B5C5B8B-F15F-46EA-AD26-88E6270034BC}" type="sibTrans" cxnId="{6E45F4E7-02C7-4F1D-B1EA-A6DA5E3C6ACC}">
      <dgm:prSet/>
      <dgm:spPr/>
      <dgm:t>
        <a:bodyPr/>
        <a:lstStyle/>
        <a:p>
          <a:endParaRPr lang="en-US"/>
        </a:p>
      </dgm:t>
    </dgm:pt>
    <dgm:pt modelId="{80F64530-11E7-4365-8F51-87AD63E7F58A}">
      <dgm:prSet/>
      <dgm:spPr/>
      <dgm:t>
        <a:bodyPr/>
        <a:lstStyle/>
        <a:p>
          <a:r>
            <a:rPr lang="en-US"/>
            <a:t>Wants to earn mad cash with Bachelor's Degree</a:t>
          </a:r>
        </a:p>
      </dgm:t>
    </dgm:pt>
    <dgm:pt modelId="{247FBED9-060A-4498-9DA5-B86F9A061827}" type="parTrans" cxnId="{CB1D3324-4498-4902-AD8E-8E4A5AA290A5}">
      <dgm:prSet/>
      <dgm:spPr/>
      <dgm:t>
        <a:bodyPr/>
        <a:lstStyle/>
        <a:p>
          <a:endParaRPr lang="en-US"/>
        </a:p>
      </dgm:t>
    </dgm:pt>
    <dgm:pt modelId="{AEFC35B2-8E6E-4C95-B44B-FB63ABA75948}" type="sibTrans" cxnId="{CB1D3324-4498-4902-AD8E-8E4A5AA290A5}">
      <dgm:prSet/>
      <dgm:spPr/>
      <dgm:t>
        <a:bodyPr/>
        <a:lstStyle/>
        <a:p>
          <a:endParaRPr lang="en-US"/>
        </a:p>
      </dgm:t>
    </dgm:pt>
    <dgm:pt modelId="{F81A0C67-9DDA-4454-806A-72004D16BD81}" type="pres">
      <dgm:prSet presAssocID="{05B43F8B-505C-4073-91D9-B465B8E3090F}" presName="root" presStyleCnt="0">
        <dgm:presLayoutVars>
          <dgm:dir/>
          <dgm:resizeHandles val="exact"/>
        </dgm:presLayoutVars>
      </dgm:prSet>
      <dgm:spPr/>
    </dgm:pt>
    <dgm:pt modelId="{63B610A0-7A93-4A70-9EE9-B387AD2BFBD4}" type="pres">
      <dgm:prSet presAssocID="{4491D308-FD45-492C-8329-8CF7E22A004C}" presName="compNode" presStyleCnt="0"/>
      <dgm:spPr/>
    </dgm:pt>
    <dgm:pt modelId="{EA62BC5A-255B-478E-8BA3-610C74F53647}" type="pres">
      <dgm:prSet presAssocID="{4491D308-FD45-492C-8329-8CF7E22A00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39E0A0D-2F5E-4940-A9AD-B7D65281E42D}" type="pres">
      <dgm:prSet presAssocID="{4491D308-FD45-492C-8329-8CF7E22A004C}" presName="iconSpace" presStyleCnt="0"/>
      <dgm:spPr/>
    </dgm:pt>
    <dgm:pt modelId="{482ED08E-E366-44FE-A013-3E46CE2E7250}" type="pres">
      <dgm:prSet presAssocID="{4491D308-FD45-492C-8329-8CF7E22A004C}" presName="parTx" presStyleLbl="revTx" presStyleIdx="0" presStyleCnt="6">
        <dgm:presLayoutVars>
          <dgm:chMax val="0"/>
          <dgm:chPref val="0"/>
        </dgm:presLayoutVars>
      </dgm:prSet>
      <dgm:spPr/>
    </dgm:pt>
    <dgm:pt modelId="{4EEEFA0E-37E2-40A5-B609-9EE74CBD0B80}" type="pres">
      <dgm:prSet presAssocID="{4491D308-FD45-492C-8329-8CF7E22A004C}" presName="txSpace" presStyleCnt="0"/>
      <dgm:spPr/>
    </dgm:pt>
    <dgm:pt modelId="{958FFE17-B65B-445B-BA1C-C7B052305390}" type="pres">
      <dgm:prSet presAssocID="{4491D308-FD45-492C-8329-8CF7E22A004C}" presName="desTx" presStyleLbl="revTx" presStyleIdx="1" presStyleCnt="6">
        <dgm:presLayoutVars/>
      </dgm:prSet>
      <dgm:spPr/>
    </dgm:pt>
    <dgm:pt modelId="{970A48EA-1E94-401D-BE5D-6DB4C45E44D2}" type="pres">
      <dgm:prSet presAssocID="{A4934810-1A65-4F2A-AA0E-EB1D19C7473C}" presName="sibTrans" presStyleCnt="0"/>
      <dgm:spPr/>
    </dgm:pt>
    <dgm:pt modelId="{AB797901-2D8C-483B-8FF5-CE8233A9C566}" type="pres">
      <dgm:prSet presAssocID="{384F851B-CEA8-4CE1-8AF3-BA93A543B8DA}" presName="compNode" presStyleCnt="0"/>
      <dgm:spPr/>
    </dgm:pt>
    <dgm:pt modelId="{4412A6C8-DA5C-4696-B152-B70F0062A14E}" type="pres">
      <dgm:prSet presAssocID="{384F851B-CEA8-4CE1-8AF3-BA93A543B8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CACC997-4F73-4EBF-8B3E-3D1FA6B36F61}" type="pres">
      <dgm:prSet presAssocID="{384F851B-CEA8-4CE1-8AF3-BA93A543B8DA}" presName="iconSpace" presStyleCnt="0"/>
      <dgm:spPr/>
    </dgm:pt>
    <dgm:pt modelId="{14C9FA9E-C356-4B92-8B0A-EFB3C7EEC8C4}" type="pres">
      <dgm:prSet presAssocID="{384F851B-CEA8-4CE1-8AF3-BA93A543B8DA}" presName="parTx" presStyleLbl="revTx" presStyleIdx="2" presStyleCnt="6">
        <dgm:presLayoutVars>
          <dgm:chMax val="0"/>
          <dgm:chPref val="0"/>
        </dgm:presLayoutVars>
      </dgm:prSet>
      <dgm:spPr/>
    </dgm:pt>
    <dgm:pt modelId="{2BD90908-A0DC-4713-80B7-4D82029368F7}" type="pres">
      <dgm:prSet presAssocID="{384F851B-CEA8-4CE1-8AF3-BA93A543B8DA}" presName="txSpace" presStyleCnt="0"/>
      <dgm:spPr/>
    </dgm:pt>
    <dgm:pt modelId="{39CD8325-DDB3-48F6-B8F5-2E5102713E93}" type="pres">
      <dgm:prSet presAssocID="{384F851B-CEA8-4CE1-8AF3-BA93A543B8DA}" presName="desTx" presStyleLbl="revTx" presStyleIdx="3" presStyleCnt="6">
        <dgm:presLayoutVars/>
      </dgm:prSet>
      <dgm:spPr/>
    </dgm:pt>
    <dgm:pt modelId="{1EEABEA3-4092-4A8F-AD8C-74CBFBD45FA5}" type="pres">
      <dgm:prSet presAssocID="{AECC9C5E-3721-4D89-9F35-D903ABD663BF}" presName="sibTrans" presStyleCnt="0"/>
      <dgm:spPr/>
    </dgm:pt>
    <dgm:pt modelId="{44DFD542-4AB3-4246-BE31-442767B86EBC}" type="pres">
      <dgm:prSet presAssocID="{48E8B122-5633-4852-9C84-CC69836A5E66}" presName="compNode" presStyleCnt="0"/>
      <dgm:spPr/>
    </dgm:pt>
    <dgm:pt modelId="{06135BAC-8C0D-421A-828E-B021B0C2D59E}" type="pres">
      <dgm:prSet presAssocID="{48E8B122-5633-4852-9C84-CC69836A5E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213298C-28C9-4E4A-864A-073BFE8F6EAA}" type="pres">
      <dgm:prSet presAssocID="{48E8B122-5633-4852-9C84-CC69836A5E66}" presName="iconSpace" presStyleCnt="0"/>
      <dgm:spPr/>
    </dgm:pt>
    <dgm:pt modelId="{2BA4D5C8-1CD4-49A0-BECD-5BE0B6B9143E}" type="pres">
      <dgm:prSet presAssocID="{48E8B122-5633-4852-9C84-CC69836A5E66}" presName="parTx" presStyleLbl="revTx" presStyleIdx="4" presStyleCnt="6">
        <dgm:presLayoutVars>
          <dgm:chMax val="0"/>
          <dgm:chPref val="0"/>
        </dgm:presLayoutVars>
      </dgm:prSet>
      <dgm:spPr/>
    </dgm:pt>
    <dgm:pt modelId="{81EA09BC-8CA8-481D-8E8B-B37DCD8A8D15}" type="pres">
      <dgm:prSet presAssocID="{48E8B122-5633-4852-9C84-CC69836A5E66}" presName="txSpace" presStyleCnt="0"/>
      <dgm:spPr/>
    </dgm:pt>
    <dgm:pt modelId="{93BB3906-FC05-4116-BF6F-4B74D4950D61}" type="pres">
      <dgm:prSet presAssocID="{48E8B122-5633-4852-9C84-CC69836A5E66}" presName="desTx" presStyleLbl="revTx" presStyleIdx="5" presStyleCnt="6">
        <dgm:presLayoutVars/>
      </dgm:prSet>
      <dgm:spPr/>
    </dgm:pt>
  </dgm:ptLst>
  <dgm:cxnLst>
    <dgm:cxn modelId="{87707C05-B481-4607-90FA-899CC3D4F343}" srcId="{05B43F8B-505C-4073-91D9-B465B8E3090F}" destId="{384F851B-CEA8-4CE1-8AF3-BA93A543B8DA}" srcOrd="1" destOrd="0" parTransId="{5ED7A892-4ACF-4148-A20C-0752A561E306}" sibTransId="{AECC9C5E-3721-4D89-9F35-D903ABD663BF}"/>
    <dgm:cxn modelId="{A7911A1E-E3B6-45FD-B0A6-E6C419D3367A}" type="presOf" srcId="{18768909-2CEE-4F8C-B6EC-CF8F41D981F7}" destId="{958FFE17-B65B-445B-BA1C-C7B052305390}" srcOrd="0" destOrd="1" presId="urn:microsoft.com/office/officeart/2018/5/layout/CenteredIconLabelDescriptionList"/>
    <dgm:cxn modelId="{7785861E-2D59-4616-BC9A-2F94290DCE3F}" srcId="{4491D308-FD45-492C-8329-8CF7E22A004C}" destId="{18768909-2CEE-4F8C-B6EC-CF8F41D981F7}" srcOrd="1" destOrd="0" parTransId="{506328C3-23E0-441A-B0D7-4AFF84D28DF7}" sibTransId="{FFAB28DF-20A1-4079-8829-D44037FAD42E}"/>
    <dgm:cxn modelId="{CB1D3324-4498-4902-AD8E-8E4A5AA290A5}" srcId="{48E8B122-5633-4852-9C84-CC69836A5E66}" destId="{80F64530-11E7-4365-8F51-87AD63E7F58A}" srcOrd="1" destOrd="0" parTransId="{247FBED9-060A-4498-9DA5-B86F9A061827}" sibTransId="{AEFC35B2-8E6E-4C95-B44B-FB63ABA75948}"/>
    <dgm:cxn modelId="{4F063164-C4DA-4073-BCFF-B10D07EB2A66}" srcId="{384F851B-CEA8-4CE1-8AF3-BA93A543B8DA}" destId="{49CB4EEA-E6FF-47D2-97F4-C1C97CC9F12B}" srcOrd="1" destOrd="0" parTransId="{A89195B2-6674-4693-8C30-6F001999DEF8}" sibTransId="{3F3C6E43-8F2D-4270-BF7B-728E4625E50D}"/>
    <dgm:cxn modelId="{6E6B2F45-28E2-42E6-B752-AC6EA7093947}" srcId="{05B43F8B-505C-4073-91D9-B465B8E3090F}" destId="{4491D308-FD45-492C-8329-8CF7E22A004C}" srcOrd="0" destOrd="0" parTransId="{36E0D6B0-5511-4055-B5D1-7C0167A4924A}" sibTransId="{A4934810-1A65-4F2A-AA0E-EB1D19C7473C}"/>
    <dgm:cxn modelId="{D2F45176-BF29-49FF-B65C-9A9EC5E7096B}" type="presOf" srcId="{4491D308-FD45-492C-8329-8CF7E22A004C}" destId="{482ED08E-E366-44FE-A013-3E46CE2E7250}" srcOrd="0" destOrd="0" presId="urn:microsoft.com/office/officeart/2018/5/layout/CenteredIconLabelDescriptionList"/>
    <dgm:cxn modelId="{1F59D37C-3359-48D3-AC22-D5DD1AC95E6E}" type="presOf" srcId="{CA8C7653-E683-40B6-91F0-7F1EF48DC1BC}" destId="{39CD8325-DDB3-48F6-B8F5-2E5102713E93}" srcOrd="0" destOrd="0" presId="urn:microsoft.com/office/officeart/2018/5/layout/CenteredIconLabelDescriptionList"/>
    <dgm:cxn modelId="{0FD72390-FB2E-441C-A935-1EC42F82F11D}" srcId="{05B43F8B-505C-4073-91D9-B465B8E3090F}" destId="{48E8B122-5633-4852-9C84-CC69836A5E66}" srcOrd="2" destOrd="0" parTransId="{9900AADF-FA25-49EA-AA16-2B23E600C385}" sibTransId="{EAD0BA65-F44E-4E59-A20D-C72AFDCA84BB}"/>
    <dgm:cxn modelId="{B34EE291-9E0D-4C4F-8C72-986E392975B5}" type="presOf" srcId="{384F851B-CEA8-4CE1-8AF3-BA93A543B8DA}" destId="{14C9FA9E-C356-4B92-8B0A-EFB3C7EEC8C4}" srcOrd="0" destOrd="0" presId="urn:microsoft.com/office/officeart/2018/5/layout/CenteredIconLabelDescriptionList"/>
    <dgm:cxn modelId="{9A97DBAC-E4E3-49EA-858F-C8EE33697393}" srcId="{4491D308-FD45-492C-8329-8CF7E22A004C}" destId="{4E6917FF-FC40-4A14-9C85-DFAB71722ED0}" srcOrd="0" destOrd="0" parTransId="{FD7319BF-EABD-41F7-A688-7967FB89B219}" sibTransId="{6D83BFEA-DEA9-4E39-95B6-8494A0007A61}"/>
    <dgm:cxn modelId="{848565CB-FBFE-483E-89AB-3EC776691C06}" type="presOf" srcId="{05B43F8B-505C-4073-91D9-B465B8E3090F}" destId="{F81A0C67-9DDA-4454-806A-72004D16BD81}" srcOrd="0" destOrd="0" presId="urn:microsoft.com/office/officeart/2018/5/layout/CenteredIconLabelDescriptionList"/>
    <dgm:cxn modelId="{4CE2F7D3-FAF9-4349-BD0B-E9D10289BB5C}" type="presOf" srcId="{4E6917FF-FC40-4A14-9C85-DFAB71722ED0}" destId="{958FFE17-B65B-445B-BA1C-C7B052305390}" srcOrd="0" destOrd="0" presId="urn:microsoft.com/office/officeart/2018/5/layout/CenteredIconLabelDescriptionList"/>
    <dgm:cxn modelId="{10ADDED9-2E1E-4EF7-8A63-07BC9B9900C4}" type="presOf" srcId="{F3A030AA-03C5-4850-BC4E-A4F70E1BFFA0}" destId="{93BB3906-FC05-4116-BF6F-4B74D4950D61}" srcOrd="0" destOrd="0" presId="urn:microsoft.com/office/officeart/2018/5/layout/CenteredIconLabelDescriptionList"/>
    <dgm:cxn modelId="{73C17CE3-48B2-447B-B1E0-A1BDFC944041}" type="presOf" srcId="{48E8B122-5633-4852-9C84-CC69836A5E66}" destId="{2BA4D5C8-1CD4-49A0-BECD-5BE0B6B9143E}" srcOrd="0" destOrd="0" presId="urn:microsoft.com/office/officeart/2018/5/layout/CenteredIconLabelDescriptionList"/>
    <dgm:cxn modelId="{6E45F4E7-02C7-4F1D-B1EA-A6DA5E3C6ACC}" srcId="{48E8B122-5633-4852-9C84-CC69836A5E66}" destId="{F3A030AA-03C5-4850-BC4E-A4F70E1BFFA0}" srcOrd="0" destOrd="0" parTransId="{19393088-1764-42EC-B9C6-A4D0165DC143}" sibTransId="{8B5C5B8B-F15F-46EA-AD26-88E6270034BC}"/>
    <dgm:cxn modelId="{84DA28E8-A84E-484F-895D-59552AA51A84}" srcId="{384F851B-CEA8-4CE1-8AF3-BA93A543B8DA}" destId="{CA8C7653-E683-40B6-91F0-7F1EF48DC1BC}" srcOrd="0" destOrd="0" parTransId="{4358FA4C-23C7-43F7-AF8F-8BC681B31BDB}" sibTransId="{EC4968F6-7F5E-4107-8E43-89FF7717DCDF}"/>
    <dgm:cxn modelId="{EFA5F7EA-8325-4BA3-8A8D-B9503F3EFB63}" type="presOf" srcId="{49CB4EEA-E6FF-47D2-97F4-C1C97CC9F12B}" destId="{39CD8325-DDB3-48F6-B8F5-2E5102713E93}" srcOrd="0" destOrd="1" presId="urn:microsoft.com/office/officeart/2018/5/layout/CenteredIconLabelDescriptionList"/>
    <dgm:cxn modelId="{85C808FB-1337-4740-8185-3BA0AD8C225A}" type="presOf" srcId="{80F64530-11E7-4365-8F51-87AD63E7F58A}" destId="{93BB3906-FC05-4116-BF6F-4B74D4950D61}" srcOrd="0" destOrd="1" presId="urn:microsoft.com/office/officeart/2018/5/layout/CenteredIconLabelDescriptionList"/>
    <dgm:cxn modelId="{2A54A900-0CFC-4768-AC53-915B03A7E825}" type="presParOf" srcId="{F81A0C67-9DDA-4454-806A-72004D16BD81}" destId="{63B610A0-7A93-4A70-9EE9-B387AD2BFBD4}" srcOrd="0" destOrd="0" presId="urn:microsoft.com/office/officeart/2018/5/layout/CenteredIconLabelDescriptionList"/>
    <dgm:cxn modelId="{5444C7AA-B6F9-40B1-8E3E-3C47B9677EC1}" type="presParOf" srcId="{63B610A0-7A93-4A70-9EE9-B387AD2BFBD4}" destId="{EA62BC5A-255B-478E-8BA3-610C74F53647}" srcOrd="0" destOrd="0" presId="urn:microsoft.com/office/officeart/2018/5/layout/CenteredIconLabelDescriptionList"/>
    <dgm:cxn modelId="{63491617-B4C6-4C97-946D-554FDCDF903C}" type="presParOf" srcId="{63B610A0-7A93-4A70-9EE9-B387AD2BFBD4}" destId="{739E0A0D-2F5E-4940-A9AD-B7D65281E42D}" srcOrd="1" destOrd="0" presId="urn:microsoft.com/office/officeart/2018/5/layout/CenteredIconLabelDescriptionList"/>
    <dgm:cxn modelId="{434841F1-E686-40BD-B7E9-1D1385EFF714}" type="presParOf" srcId="{63B610A0-7A93-4A70-9EE9-B387AD2BFBD4}" destId="{482ED08E-E366-44FE-A013-3E46CE2E7250}" srcOrd="2" destOrd="0" presId="urn:microsoft.com/office/officeart/2018/5/layout/CenteredIconLabelDescriptionList"/>
    <dgm:cxn modelId="{314DCFDE-E57B-47F7-9AB4-7C8B89E50534}" type="presParOf" srcId="{63B610A0-7A93-4A70-9EE9-B387AD2BFBD4}" destId="{4EEEFA0E-37E2-40A5-B609-9EE74CBD0B80}" srcOrd="3" destOrd="0" presId="urn:microsoft.com/office/officeart/2018/5/layout/CenteredIconLabelDescriptionList"/>
    <dgm:cxn modelId="{2D8978D1-3506-4C8D-9EC8-E2F7C857D9F2}" type="presParOf" srcId="{63B610A0-7A93-4A70-9EE9-B387AD2BFBD4}" destId="{958FFE17-B65B-445B-BA1C-C7B052305390}" srcOrd="4" destOrd="0" presId="urn:microsoft.com/office/officeart/2018/5/layout/CenteredIconLabelDescriptionList"/>
    <dgm:cxn modelId="{D34E44FD-8912-4824-94EB-FA0E26602E1D}" type="presParOf" srcId="{F81A0C67-9DDA-4454-806A-72004D16BD81}" destId="{970A48EA-1E94-401D-BE5D-6DB4C45E44D2}" srcOrd="1" destOrd="0" presId="urn:microsoft.com/office/officeart/2018/5/layout/CenteredIconLabelDescriptionList"/>
    <dgm:cxn modelId="{03052CA2-2532-43D2-AC90-68B8B42DFCDC}" type="presParOf" srcId="{F81A0C67-9DDA-4454-806A-72004D16BD81}" destId="{AB797901-2D8C-483B-8FF5-CE8233A9C566}" srcOrd="2" destOrd="0" presId="urn:microsoft.com/office/officeart/2018/5/layout/CenteredIconLabelDescriptionList"/>
    <dgm:cxn modelId="{821C0736-5D8C-487A-9717-255DD6745BFE}" type="presParOf" srcId="{AB797901-2D8C-483B-8FF5-CE8233A9C566}" destId="{4412A6C8-DA5C-4696-B152-B70F0062A14E}" srcOrd="0" destOrd="0" presId="urn:microsoft.com/office/officeart/2018/5/layout/CenteredIconLabelDescriptionList"/>
    <dgm:cxn modelId="{62D461D4-A5A8-4A64-A73D-C68300C8ECDB}" type="presParOf" srcId="{AB797901-2D8C-483B-8FF5-CE8233A9C566}" destId="{FCACC997-4F73-4EBF-8B3E-3D1FA6B36F61}" srcOrd="1" destOrd="0" presId="urn:microsoft.com/office/officeart/2018/5/layout/CenteredIconLabelDescriptionList"/>
    <dgm:cxn modelId="{71C40EA4-9585-427C-9854-E4023279D5AC}" type="presParOf" srcId="{AB797901-2D8C-483B-8FF5-CE8233A9C566}" destId="{14C9FA9E-C356-4B92-8B0A-EFB3C7EEC8C4}" srcOrd="2" destOrd="0" presId="urn:microsoft.com/office/officeart/2018/5/layout/CenteredIconLabelDescriptionList"/>
    <dgm:cxn modelId="{8E2C966A-F134-47C5-9F6B-BD81D6E0A088}" type="presParOf" srcId="{AB797901-2D8C-483B-8FF5-CE8233A9C566}" destId="{2BD90908-A0DC-4713-80B7-4D82029368F7}" srcOrd="3" destOrd="0" presId="urn:microsoft.com/office/officeart/2018/5/layout/CenteredIconLabelDescriptionList"/>
    <dgm:cxn modelId="{B909C7B8-2A47-467A-8DF1-F0109AFB12B7}" type="presParOf" srcId="{AB797901-2D8C-483B-8FF5-CE8233A9C566}" destId="{39CD8325-DDB3-48F6-B8F5-2E5102713E93}" srcOrd="4" destOrd="0" presId="urn:microsoft.com/office/officeart/2018/5/layout/CenteredIconLabelDescriptionList"/>
    <dgm:cxn modelId="{3AAC81DE-343F-44F7-85F2-329C329BE34A}" type="presParOf" srcId="{F81A0C67-9DDA-4454-806A-72004D16BD81}" destId="{1EEABEA3-4092-4A8F-AD8C-74CBFBD45FA5}" srcOrd="3" destOrd="0" presId="urn:microsoft.com/office/officeart/2018/5/layout/CenteredIconLabelDescriptionList"/>
    <dgm:cxn modelId="{A008F157-C457-4454-B002-8461EC1ADE02}" type="presParOf" srcId="{F81A0C67-9DDA-4454-806A-72004D16BD81}" destId="{44DFD542-4AB3-4246-BE31-442767B86EBC}" srcOrd="4" destOrd="0" presId="urn:microsoft.com/office/officeart/2018/5/layout/CenteredIconLabelDescriptionList"/>
    <dgm:cxn modelId="{D7E4BC0D-58EB-4039-B5DA-35A088403B4B}" type="presParOf" srcId="{44DFD542-4AB3-4246-BE31-442767B86EBC}" destId="{06135BAC-8C0D-421A-828E-B021B0C2D59E}" srcOrd="0" destOrd="0" presId="urn:microsoft.com/office/officeart/2018/5/layout/CenteredIconLabelDescriptionList"/>
    <dgm:cxn modelId="{1D893BCD-2CD5-4F6E-9E9C-510A541A7232}" type="presParOf" srcId="{44DFD542-4AB3-4246-BE31-442767B86EBC}" destId="{8213298C-28C9-4E4A-864A-073BFE8F6EAA}" srcOrd="1" destOrd="0" presId="urn:microsoft.com/office/officeart/2018/5/layout/CenteredIconLabelDescriptionList"/>
    <dgm:cxn modelId="{32507C23-1A3F-4F80-9FBD-0B62721B6FF8}" type="presParOf" srcId="{44DFD542-4AB3-4246-BE31-442767B86EBC}" destId="{2BA4D5C8-1CD4-49A0-BECD-5BE0B6B9143E}" srcOrd="2" destOrd="0" presId="urn:microsoft.com/office/officeart/2018/5/layout/CenteredIconLabelDescriptionList"/>
    <dgm:cxn modelId="{760CE88A-4835-463E-9A0D-326B14FDE3C6}" type="presParOf" srcId="{44DFD542-4AB3-4246-BE31-442767B86EBC}" destId="{81EA09BC-8CA8-481D-8E8B-B37DCD8A8D15}" srcOrd="3" destOrd="0" presId="urn:microsoft.com/office/officeart/2018/5/layout/CenteredIconLabelDescriptionList"/>
    <dgm:cxn modelId="{17CD1373-47DC-434C-ABBA-EDDD68D6FECD}" type="presParOf" srcId="{44DFD542-4AB3-4246-BE31-442767B86EBC}" destId="{93BB3906-FC05-4116-BF6F-4B74D4950D6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473FF-3AAF-4B2D-A9B9-ACF9E1AB5CA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6ABF8-0478-4338-8F04-6FABFECE12C8}">
      <dgm:prSet/>
      <dgm:spPr/>
      <dgm:t>
        <a:bodyPr/>
        <a:lstStyle/>
        <a:p>
          <a:r>
            <a:rPr lang="en-US"/>
            <a:t>What is the project's purpose?</a:t>
          </a:r>
        </a:p>
      </dgm:t>
    </dgm:pt>
    <dgm:pt modelId="{831C57C1-9D95-454F-9017-24557D61CDCD}" type="parTrans" cxnId="{F3B76DD2-B0DE-4BCB-BF7E-2CD6904C3A97}">
      <dgm:prSet/>
      <dgm:spPr/>
      <dgm:t>
        <a:bodyPr/>
        <a:lstStyle/>
        <a:p>
          <a:endParaRPr lang="en-US"/>
        </a:p>
      </dgm:t>
    </dgm:pt>
    <dgm:pt modelId="{352C71CA-C5FE-4D00-B4DA-597E5CD8B15F}" type="sibTrans" cxnId="{F3B76DD2-B0DE-4BCB-BF7E-2CD6904C3A97}">
      <dgm:prSet/>
      <dgm:spPr/>
      <dgm:t>
        <a:bodyPr/>
        <a:lstStyle/>
        <a:p>
          <a:endParaRPr lang="en-US"/>
        </a:p>
      </dgm:t>
    </dgm:pt>
    <dgm:pt modelId="{881BF33E-7D04-49D6-BDEB-83432F6DEC51}">
      <dgm:prSet/>
      <dgm:spPr/>
      <dgm:t>
        <a:bodyPr/>
        <a:lstStyle/>
        <a:p>
          <a:r>
            <a:rPr lang="en-US"/>
            <a:t>Finding problems before they become problems.</a:t>
          </a:r>
        </a:p>
      </dgm:t>
    </dgm:pt>
    <dgm:pt modelId="{0CAD8C33-893B-45F7-84EF-20B7CF86E8BF}" type="parTrans" cxnId="{DAC14488-77E8-4B63-B4A4-7E7F0E1F1F7A}">
      <dgm:prSet/>
      <dgm:spPr/>
      <dgm:t>
        <a:bodyPr/>
        <a:lstStyle/>
        <a:p>
          <a:endParaRPr lang="en-US"/>
        </a:p>
      </dgm:t>
    </dgm:pt>
    <dgm:pt modelId="{F668DF80-8F7F-4CBE-9DB5-10A2B1A64535}" type="sibTrans" cxnId="{DAC14488-77E8-4B63-B4A4-7E7F0E1F1F7A}">
      <dgm:prSet/>
      <dgm:spPr/>
      <dgm:t>
        <a:bodyPr/>
        <a:lstStyle/>
        <a:p>
          <a:endParaRPr lang="en-US"/>
        </a:p>
      </dgm:t>
    </dgm:pt>
    <dgm:pt modelId="{E53A0FEA-13FE-417B-AB76-FF14B4509DA2}">
      <dgm:prSet/>
      <dgm:spPr/>
      <dgm:t>
        <a:bodyPr/>
        <a:lstStyle/>
        <a:p>
          <a:r>
            <a:rPr lang="en-US"/>
            <a:t>Making purchasing decisions easier.</a:t>
          </a:r>
        </a:p>
      </dgm:t>
    </dgm:pt>
    <dgm:pt modelId="{658390E8-13DB-4D6F-9C11-A8107A811D5E}" type="parTrans" cxnId="{E166F356-C754-497D-9E7D-E39857242976}">
      <dgm:prSet/>
      <dgm:spPr/>
      <dgm:t>
        <a:bodyPr/>
        <a:lstStyle/>
        <a:p>
          <a:endParaRPr lang="en-US"/>
        </a:p>
      </dgm:t>
    </dgm:pt>
    <dgm:pt modelId="{C12A33AC-BB07-40B1-AB1F-48E58E5D0DBC}" type="sibTrans" cxnId="{E166F356-C754-497D-9E7D-E39857242976}">
      <dgm:prSet/>
      <dgm:spPr/>
      <dgm:t>
        <a:bodyPr/>
        <a:lstStyle/>
        <a:p>
          <a:endParaRPr lang="en-US"/>
        </a:p>
      </dgm:t>
    </dgm:pt>
    <dgm:pt modelId="{0EC8B281-E75F-4E9C-8985-689BEAB72515}">
      <dgm:prSet/>
      <dgm:spPr/>
      <dgm:t>
        <a:bodyPr/>
        <a:lstStyle/>
        <a:p>
          <a:r>
            <a:rPr lang="en-US"/>
            <a:t>What is the problem?</a:t>
          </a:r>
        </a:p>
      </dgm:t>
    </dgm:pt>
    <dgm:pt modelId="{A6487678-F6F8-4465-ABC6-AF35FAAB4A47}" type="parTrans" cxnId="{C6927916-BDDD-4B01-91E9-891A7743F83E}">
      <dgm:prSet/>
      <dgm:spPr/>
      <dgm:t>
        <a:bodyPr/>
        <a:lstStyle/>
        <a:p>
          <a:endParaRPr lang="en-US"/>
        </a:p>
      </dgm:t>
    </dgm:pt>
    <dgm:pt modelId="{6882797F-D313-43C2-86B0-F3FC8658E79D}" type="sibTrans" cxnId="{C6927916-BDDD-4B01-91E9-891A7743F83E}">
      <dgm:prSet/>
      <dgm:spPr/>
      <dgm:t>
        <a:bodyPr/>
        <a:lstStyle/>
        <a:p>
          <a:endParaRPr lang="en-US"/>
        </a:p>
      </dgm:t>
    </dgm:pt>
    <dgm:pt modelId="{59D40E10-1A3C-4516-8BA2-D189A424753A}">
      <dgm:prSet/>
      <dgm:spPr/>
      <dgm:t>
        <a:bodyPr/>
        <a:lstStyle/>
        <a:p>
          <a:r>
            <a:rPr lang="en-US"/>
            <a:t>Uncertainty regarding inventory</a:t>
          </a:r>
        </a:p>
      </dgm:t>
    </dgm:pt>
    <dgm:pt modelId="{29028C45-EE26-47C0-BEA1-FAD64FACE9B6}" type="parTrans" cxnId="{05047D28-6A65-481A-8BDC-3F66778F822A}">
      <dgm:prSet/>
      <dgm:spPr/>
      <dgm:t>
        <a:bodyPr/>
        <a:lstStyle/>
        <a:p>
          <a:endParaRPr lang="en-US"/>
        </a:p>
      </dgm:t>
    </dgm:pt>
    <dgm:pt modelId="{7076CE50-72EE-4BD1-AB09-F0D402ACECAE}" type="sibTrans" cxnId="{05047D28-6A65-481A-8BDC-3F66778F822A}">
      <dgm:prSet/>
      <dgm:spPr/>
      <dgm:t>
        <a:bodyPr/>
        <a:lstStyle/>
        <a:p>
          <a:endParaRPr lang="en-US"/>
        </a:p>
      </dgm:t>
    </dgm:pt>
    <dgm:pt modelId="{0DB49E43-369A-4933-AAAD-BA7E5651CC8D}">
      <dgm:prSet/>
      <dgm:spPr/>
      <dgm:t>
        <a:bodyPr/>
        <a:lstStyle/>
        <a:p>
          <a:r>
            <a:rPr lang="en-US"/>
            <a:t>Amount of goods, when to restock</a:t>
          </a:r>
        </a:p>
      </dgm:t>
    </dgm:pt>
    <dgm:pt modelId="{9C4148EC-9769-4007-94EB-6247B2641A04}" type="parTrans" cxnId="{44C7FFAD-FF70-4149-A7C2-21CF3C10B78E}">
      <dgm:prSet/>
      <dgm:spPr/>
      <dgm:t>
        <a:bodyPr/>
        <a:lstStyle/>
        <a:p>
          <a:endParaRPr lang="en-US"/>
        </a:p>
      </dgm:t>
    </dgm:pt>
    <dgm:pt modelId="{0F6C9AA3-984A-4F79-83D8-54A34C275B00}" type="sibTrans" cxnId="{44C7FFAD-FF70-4149-A7C2-21CF3C10B78E}">
      <dgm:prSet/>
      <dgm:spPr/>
      <dgm:t>
        <a:bodyPr/>
        <a:lstStyle/>
        <a:p>
          <a:endParaRPr lang="en-US"/>
        </a:p>
      </dgm:t>
    </dgm:pt>
    <dgm:pt modelId="{407C635F-5C54-4A58-A003-03EE0E1C43AE}">
      <dgm:prSet/>
      <dgm:spPr/>
      <dgm:t>
        <a:bodyPr/>
        <a:lstStyle/>
        <a:p>
          <a:r>
            <a:rPr lang="en-US"/>
            <a:t>What our program offers</a:t>
          </a:r>
        </a:p>
      </dgm:t>
    </dgm:pt>
    <dgm:pt modelId="{40C15631-36BD-45D4-BACF-B3DD8404E7CF}" type="parTrans" cxnId="{0291F568-B32F-4EE5-8337-E7D2C4381419}">
      <dgm:prSet/>
      <dgm:spPr/>
      <dgm:t>
        <a:bodyPr/>
        <a:lstStyle/>
        <a:p>
          <a:endParaRPr lang="en-US"/>
        </a:p>
      </dgm:t>
    </dgm:pt>
    <dgm:pt modelId="{7D523066-64F1-4201-88B1-34CF69D0CDED}" type="sibTrans" cxnId="{0291F568-B32F-4EE5-8337-E7D2C4381419}">
      <dgm:prSet/>
      <dgm:spPr/>
      <dgm:t>
        <a:bodyPr/>
        <a:lstStyle/>
        <a:p>
          <a:endParaRPr lang="en-US"/>
        </a:p>
      </dgm:t>
    </dgm:pt>
    <dgm:pt modelId="{D928ADC5-4E60-4FE6-BACA-8817127EE390}">
      <dgm:prSet/>
      <dgm:spPr/>
      <dgm:t>
        <a:bodyPr/>
        <a:lstStyle/>
        <a:p>
          <a:r>
            <a:rPr lang="en-US"/>
            <a:t>Ability to view items, history, and future trends</a:t>
          </a:r>
        </a:p>
      </dgm:t>
    </dgm:pt>
    <dgm:pt modelId="{EC8871AC-B467-42DF-85B5-A87ED2C613E8}" type="parTrans" cxnId="{8E37F5C5-6F6F-4D7A-9A33-277A61A1CB28}">
      <dgm:prSet/>
      <dgm:spPr/>
      <dgm:t>
        <a:bodyPr/>
        <a:lstStyle/>
        <a:p>
          <a:endParaRPr lang="en-US"/>
        </a:p>
      </dgm:t>
    </dgm:pt>
    <dgm:pt modelId="{C4F1977A-A9E8-4206-A71B-A7DB4FF56C43}" type="sibTrans" cxnId="{8E37F5C5-6F6F-4D7A-9A33-277A61A1CB28}">
      <dgm:prSet/>
      <dgm:spPr/>
      <dgm:t>
        <a:bodyPr/>
        <a:lstStyle/>
        <a:p>
          <a:endParaRPr lang="en-US"/>
        </a:p>
      </dgm:t>
    </dgm:pt>
    <dgm:pt modelId="{5B5CF2D5-708C-4F81-A45F-098B3F08F7D3}">
      <dgm:prSet/>
      <dgm:spPr/>
      <dgm:t>
        <a:bodyPr/>
        <a:lstStyle/>
        <a:p>
          <a:r>
            <a:rPr lang="en-US"/>
            <a:t>How it will offer its services</a:t>
          </a:r>
        </a:p>
      </dgm:t>
    </dgm:pt>
    <dgm:pt modelId="{7DEEAC95-9D7C-4296-A31D-228B4C3F6A57}" type="parTrans" cxnId="{F0DB7091-D44B-4C4C-AD24-384B253B2570}">
      <dgm:prSet/>
      <dgm:spPr/>
      <dgm:t>
        <a:bodyPr/>
        <a:lstStyle/>
        <a:p>
          <a:endParaRPr lang="en-US"/>
        </a:p>
      </dgm:t>
    </dgm:pt>
    <dgm:pt modelId="{FA196BA1-7F71-4F1D-83A9-FA1FAF5B7A9B}" type="sibTrans" cxnId="{F0DB7091-D44B-4C4C-AD24-384B253B2570}">
      <dgm:prSet/>
      <dgm:spPr/>
      <dgm:t>
        <a:bodyPr/>
        <a:lstStyle/>
        <a:p>
          <a:endParaRPr lang="en-US"/>
        </a:p>
      </dgm:t>
    </dgm:pt>
    <dgm:pt modelId="{FBFAB553-A88A-42D9-BF1D-4862AEB5AF4F}">
      <dgm:prSet/>
      <dgm:spPr/>
      <dgm:t>
        <a:bodyPr/>
        <a:lstStyle/>
        <a:p>
          <a:r>
            <a:rPr lang="en-US"/>
            <a:t>Feed in your inventory history </a:t>
          </a:r>
        </a:p>
      </dgm:t>
    </dgm:pt>
    <dgm:pt modelId="{243B4102-4BC1-4B56-93E8-99A704BA2D5B}" type="parTrans" cxnId="{7ACCA6C9-7B81-4B8A-8A96-C4958E540DA0}">
      <dgm:prSet/>
      <dgm:spPr/>
      <dgm:t>
        <a:bodyPr/>
        <a:lstStyle/>
        <a:p>
          <a:endParaRPr lang="en-US"/>
        </a:p>
      </dgm:t>
    </dgm:pt>
    <dgm:pt modelId="{B6942C2A-92DF-40BF-A00A-5AD4794B65E8}" type="sibTrans" cxnId="{7ACCA6C9-7B81-4B8A-8A96-C4958E540DA0}">
      <dgm:prSet/>
      <dgm:spPr/>
      <dgm:t>
        <a:bodyPr/>
        <a:lstStyle/>
        <a:p>
          <a:endParaRPr lang="en-US"/>
        </a:p>
      </dgm:t>
    </dgm:pt>
    <dgm:pt modelId="{5158F133-05C9-4C81-B53E-282CE28767A2}">
      <dgm:prSet/>
      <dgm:spPr/>
      <dgm:t>
        <a:bodyPr/>
        <a:lstStyle/>
        <a:p>
          <a:r>
            <a:rPr lang="en-US"/>
            <a:t>Compile with existing database</a:t>
          </a:r>
        </a:p>
      </dgm:t>
    </dgm:pt>
    <dgm:pt modelId="{41C086B4-BE11-4C29-8E35-318DC8285A63}" type="parTrans" cxnId="{57B11582-A58D-4F6C-BDEC-B7001EB69C50}">
      <dgm:prSet/>
      <dgm:spPr/>
      <dgm:t>
        <a:bodyPr/>
        <a:lstStyle/>
        <a:p>
          <a:endParaRPr lang="en-US"/>
        </a:p>
      </dgm:t>
    </dgm:pt>
    <dgm:pt modelId="{2A2A0878-9014-4494-85A1-0D7E095D4442}" type="sibTrans" cxnId="{57B11582-A58D-4F6C-BDEC-B7001EB69C50}">
      <dgm:prSet/>
      <dgm:spPr/>
      <dgm:t>
        <a:bodyPr/>
        <a:lstStyle/>
        <a:p>
          <a:endParaRPr lang="en-US"/>
        </a:p>
      </dgm:t>
    </dgm:pt>
    <dgm:pt modelId="{593D03AA-D184-4308-AA39-D472CB0BE644}">
      <dgm:prSet/>
      <dgm:spPr/>
      <dgm:t>
        <a:bodyPr/>
        <a:lstStyle/>
        <a:p>
          <a:r>
            <a:rPr lang="en-US"/>
            <a:t>Look up results for current and future trends</a:t>
          </a:r>
        </a:p>
      </dgm:t>
    </dgm:pt>
    <dgm:pt modelId="{3B6ECB46-EA57-425B-88D7-80C72460A8D4}" type="parTrans" cxnId="{9123EC63-6C91-4C29-BBC7-632E32D1DB8C}">
      <dgm:prSet/>
      <dgm:spPr/>
      <dgm:t>
        <a:bodyPr/>
        <a:lstStyle/>
        <a:p>
          <a:endParaRPr lang="en-US"/>
        </a:p>
      </dgm:t>
    </dgm:pt>
    <dgm:pt modelId="{D20ABB37-1EA9-4516-9FC1-AE2F4790D2AF}" type="sibTrans" cxnId="{9123EC63-6C91-4C29-BBC7-632E32D1DB8C}">
      <dgm:prSet/>
      <dgm:spPr/>
      <dgm:t>
        <a:bodyPr/>
        <a:lstStyle/>
        <a:p>
          <a:endParaRPr lang="en-US"/>
        </a:p>
      </dgm:t>
    </dgm:pt>
    <dgm:pt modelId="{F8399481-5FF0-4E49-9D93-E3FCB0AF1B1E}">
      <dgm:prSet/>
      <dgm:spPr/>
      <dgm:t>
        <a:bodyPr/>
        <a:lstStyle/>
        <a:p>
          <a:r>
            <a:rPr lang="en-US"/>
            <a:t>Who it will appeal to</a:t>
          </a:r>
        </a:p>
      </dgm:t>
    </dgm:pt>
    <dgm:pt modelId="{322CBF34-1B01-4A48-B14C-0FCED1771217}" type="parTrans" cxnId="{71984A47-93CC-4807-BE68-051C8E109017}">
      <dgm:prSet/>
      <dgm:spPr/>
      <dgm:t>
        <a:bodyPr/>
        <a:lstStyle/>
        <a:p>
          <a:endParaRPr lang="en-US"/>
        </a:p>
      </dgm:t>
    </dgm:pt>
    <dgm:pt modelId="{ED5429E6-6AEA-43C5-B65A-756DAD483E34}" type="sibTrans" cxnId="{71984A47-93CC-4807-BE68-051C8E109017}">
      <dgm:prSet/>
      <dgm:spPr/>
      <dgm:t>
        <a:bodyPr/>
        <a:lstStyle/>
        <a:p>
          <a:endParaRPr lang="en-US"/>
        </a:p>
      </dgm:t>
    </dgm:pt>
    <dgm:pt modelId="{DAE53E47-0F34-4E9A-B2E1-F32B2B9E4B30}">
      <dgm:prSet/>
      <dgm:spPr/>
      <dgm:t>
        <a:bodyPr/>
        <a:lstStyle/>
        <a:p>
          <a:r>
            <a:rPr lang="en-US"/>
            <a:t>Small business owners</a:t>
          </a:r>
        </a:p>
      </dgm:t>
    </dgm:pt>
    <dgm:pt modelId="{6A308625-2156-4432-9CFC-89577D98FD08}" type="parTrans" cxnId="{0550464F-A5B0-4EE0-B96D-915B308CDEE2}">
      <dgm:prSet/>
      <dgm:spPr/>
      <dgm:t>
        <a:bodyPr/>
        <a:lstStyle/>
        <a:p>
          <a:endParaRPr lang="en-US"/>
        </a:p>
      </dgm:t>
    </dgm:pt>
    <dgm:pt modelId="{CAE7D9CA-AF0F-4560-9589-9629FB89828C}" type="sibTrans" cxnId="{0550464F-A5B0-4EE0-B96D-915B308CDEE2}">
      <dgm:prSet/>
      <dgm:spPr/>
      <dgm:t>
        <a:bodyPr/>
        <a:lstStyle/>
        <a:p>
          <a:endParaRPr lang="en-US"/>
        </a:p>
      </dgm:t>
    </dgm:pt>
    <dgm:pt modelId="{ABFD5544-C53F-43DD-8129-8B96F32A5430}">
      <dgm:prSet/>
      <dgm:spPr/>
      <dgm:t>
        <a:bodyPr/>
        <a:lstStyle/>
        <a:p>
          <a:r>
            <a:rPr lang="en-US"/>
            <a:t>Uncertain/New business owners</a:t>
          </a:r>
        </a:p>
      </dgm:t>
    </dgm:pt>
    <dgm:pt modelId="{6C5B7B62-5FE9-4942-A762-A5F095168B08}" type="parTrans" cxnId="{7B23FF99-3735-46B2-A1C5-FCA8AD0220B8}">
      <dgm:prSet/>
      <dgm:spPr/>
      <dgm:t>
        <a:bodyPr/>
        <a:lstStyle/>
        <a:p>
          <a:endParaRPr lang="en-US"/>
        </a:p>
      </dgm:t>
    </dgm:pt>
    <dgm:pt modelId="{18CF74A2-EACB-435A-A744-9ACBE2CACB0B}" type="sibTrans" cxnId="{7B23FF99-3735-46B2-A1C5-FCA8AD0220B8}">
      <dgm:prSet/>
      <dgm:spPr/>
      <dgm:t>
        <a:bodyPr/>
        <a:lstStyle/>
        <a:p>
          <a:endParaRPr lang="en-US"/>
        </a:p>
      </dgm:t>
    </dgm:pt>
    <dgm:pt modelId="{CD52E382-6B1C-184E-9778-155D2AC2BF82}" type="pres">
      <dgm:prSet presAssocID="{F31473FF-3AAF-4B2D-A9B9-ACF9E1AB5CA1}" presName="linear" presStyleCnt="0">
        <dgm:presLayoutVars>
          <dgm:dir/>
          <dgm:animLvl val="lvl"/>
          <dgm:resizeHandles val="exact"/>
        </dgm:presLayoutVars>
      </dgm:prSet>
      <dgm:spPr/>
    </dgm:pt>
    <dgm:pt modelId="{FC86C1EC-86C0-7E4C-8653-3487AC031F9A}" type="pres">
      <dgm:prSet presAssocID="{8956ABF8-0478-4338-8F04-6FABFECE12C8}" presName="parentLin" presStyleCnt="0"/>
      <dgm:spPr/>
    </dgm:pt>
    <dgm:pt modelId="{5B0F4267-DEA7-0641-8732-55D3A20F4AED}" type="pres">
      <dgm:prSet presAssocID="{8956ABF8-0478-4338-8F04-6FABFECE12C8}" presName="parentLeftMargin" presStyleLbl="node1" presStyleIdx="0" presStyleCnt="5"/>
      <dgm:spPr/>
    </dgm:pt>
    <dgm:pt modelId="{B86207E5-5342-BB4B-9912-5A6C187D3859}" type="pres">
      <dgm:prSet presAssocID="{8956ABF8-0478-4338-8F04-6FABFECE12C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2A5CC2B-6580-7145-870D-5FF09EC3F31B}" type="pres">
      <dgm:prSet presAssocID="{8956ABF8-0478-4338-8F04-6FABFECE12C8}" presName="negativeSpace" presStyleCnt="0"/>
      <dgm:spPr/>
    </dgm:pt>
    <dgm:pt modelId="{FE2B68F0-6E76-A94C-95E3-0C1C1DF93BB1}" type="pres">
      <dgm:prSet presAssocID="{8956ABF8-0478-4338-8F04-6FABFECE12C8}" presName="childText" presStyleLbl="conFgAcc1" presStyleIdx="0" presStyleCnt="5">
        <dgm:presLayoutVars>
          <dgm:bulletEnabled val="1"/>
        </dgm:presLayoutVars>
      </dgm:prSet>
      <dgm:spPr/>
    </dgm:pt>
    <dgm:pt modelId="{C95CEF55-4552-2841-AC49-8029F618BC18}" type="pres">
      <dgm:prSet presAssocID="{352C71CA-C5FE-4D00-B4DA-597E5CD8B15F}" presName="spaceBetweenRectangles" presStyleCnt="0"/>
      <dgm:spPr/>
    </dgm:pt>
    <dgm:pt modelId="{3E1F6D59-BD87-CF4D-96B1-9C68364DBE7D}" type="pres">
      <dgm:prSet presAssocID="{0EC8B281-E75F-4E9C-8985-689BEAB72515}" presName="parentLin" presStyleCnt="0"/>
      <dgm:spPr/>
    </dgm:pt>
    <dgm:pt modelId="{CED73AFB-E7FE-BA43-91F5-124FCFEC03BF}" type="pres">
      <dgm:prSet presAssocID="{0EC8B281-E75F-4E9C-8985-689BEAB72515}" presName="parentLeftMargin" presStyleLbl="node1" presStyleIdx="0" presStyleCnt="5"/>
      <dgm:spPr/>
    </dgm:pt>
    <dgm:pt modelId="{9D010EC0-8535-2A4D-A4B6-DDBAE8819946}" type="pres">
      <dgm:prSet presAssocID="{0EC8B281-E75F-4E9C-8985-689BEAB7251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B83E1D6-70B8-7642-818E-75AF81373DB4}" type="pres">
      <dgm:prSet presAssocID="{0EC8B281-E75F-4E9C-8985-689BEAB72515}" presName="negativeSpace" presStyleCnt="0"/>
      <dgm:spPr/>
    </dgm:pt>
    <dgm:pt modelId="{15A15186-96FA-E546-881D-3CE335B2BA5F}" type="pres">
      <dgm:prSet presAssocID="{0EC8B281-E75F-4E9C-8985-689BEAB72515}" presName="childText" presStyleLbl="conFgAcc1" presStyleIdx="1" presStyleCnt="5">
        <dgm:presLayoutVars>
          <dgm:bulletEnabled val="1"/>
        </dgm:presLayoutVars>
      </dgm:prSet>
      <dgm:spPr/>
    </dgm:pt>
    <dgm:pt modelId="{496273F8-CE9C-9E4A-B5E4-D05C8FCFA8B1}" type="pres">
      <dgm:prSet presAssocID="{6882797F-D313-43C2-86B0-F3FC8658E79D}" presName="spaceBetweenRectangles" presStyleCnt="0"/>
      <dgm:spPr/>
    </dgm:pt>
    <dgm:pt modelId="{6312F167-26A1-2144-A6ED-B7284C68F876}" type="pres">
      <dgm:prSet presAssocID="{407C635F-5C54-4A58-A003-03EE0E1C43AE}" presName="parentLin" presStyleCnt="0"/>
      <dgm:spPr/>
    </dgm:pt>
    <dgm:pt modelId="{6756139A-44F1-404B-BD5A-341885A891FB}" type="pres">
      <dgm:prSet presAssocID="{407C635F-5C54-4A58-A003-03EE0E1C43AE}" presName="parentLeftMargin" presStyleLbl="node1" presStyleIdx="1" presStyleCnt="5"/>
      <dgm:spPr/>
    </dgm:pt>
    <dgm:pt modelId="{DE8DDCD0-59DF-0D42-A12D-EA964A2F6322}" type="pres">
      <dgm:prSet presAssocID="{407C635F-5C54-4A58-A003-03EE0E1C43A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0F888E-3F10-5E47-ADA2-FC288E9B38C8}" type="pres">
      <dgm:prSet presAssocID="{407C635F-5C54-4A58-A003-03EE0E1C43AE}" presName="negativeSpace" presStyleCnt="0"/>
      <dgm:spPr/>
    </dgm:pt>
    <dgm:pt modelId="{0246EA1F-88EC-B24B-8E80-EEE92ED8A29C}" type="pres">
      <dgm:prSet presAssocID="{407C635F-5C54-4A58-A003-03EE0E1C43AE}" presName="childText" presStyleLbl="conFgAcc1" presStyleIdx="2" presStyleCnt="5">
        <dgm:presLayoutVars>
          <dgm:bulletEnabled val="1"/>
        </dgm:presLayoutVars>
      </dgm:prSet>
      <dgm:spPr/>
    </dgm:pt>
    <dgm:pt modelId="{C827940C-21CC-8241-BA9D-D4CF277ACD1C}" type="pres">
      <dgm:prSet presAssocID="{7D523066-64F1-4201-88B1-34CF69D0CDED}" presName="spaceBetweenRectangles" presStyleCnt="0"/>
      <dgm:spPr/>
    </dgm:pt>
    <dgm:pt modelId="{E4AC4A64-8A49-134F-BC70-3A67D85BA72F}" type="pres">
      <dgm:prSet presAssocID="{5B5CF2D5-708C-4F81-A45F-098B3F08F7D3}" presName="parentLin" presStyleCnt="0"/>
      <dgm:spPr/>
    </dgm:pt>
    <dgm:pt modelId="{A4DB025D-A55D-AB4C-97BF-40D1A81120D9}" type="pres">
      <dgm:prSet presAssocID="{5B5CF2D5-708C-4F81-A45F-098B3F08F7D3}" presName="parentLeftMargin" presStyleLbl="node1" presStyleIdx="2" presStyleCnt="5"/>
      <dgm:spPr/>
    </dgm:pt>
    <dgm:pt modelId="{AB7095EB-5C0F-594D-9A57-EBB39361D648}" type="pres">
      <dgm:prSet presAssocID="{5B5CF2D5-708C-4F81-A45F-098B3F08F7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FF64794-2831-1E4E-BA11-E6304C680484}" type="pres">
      <dgm:prSet presAssocID="{5B5CF2D5-708C-4F81-A45F-098B3F08F7D3}" presName="negativeSpace" presStyleCnt="0"/>
      <dgm:spPr/>
    </dgm:pt>
    <dgm:pt modelId="{5630F687-3B43-7341-9388-0B8F59D12365}" type="pres">
      <dgm:prSet presAssocID="{5B5CF2D5-708C-4F81-A45F-098B3F08F7D3}" presName="childText" presStyleLbl="conFgAcc1" presStyleIdx="3" presStyleCnt="5">
        <dgm:presLayoutVars>
          <dgm:bulletEnabled val="1"/>
        </dgm:presLayoutVars>
      </dgm:prSet>
      <dgm:spPr/>
    </dgm:pt>
    <dgm:pt modelId="{EBE32767-8918-F142-82D9-733623614BC6}" type="pres">
      <dgm:prSet presAssocID="{FA196BA1-7F71-4F1D-83A9-FA1FAF5B7A9B}" presName="spaceBetweenRectangles" presStyleCnt="0"/>
      <dgm:spPr/>
    </dgm:pt>
    <dgm:pt modelId="{4834F443-588E-C54D-8C5D-2D794086CE9E}" type="pres">
      <dgm:prSet presAssocID="{F8399481-5FF0-4E49-9D93-E3FCB0AF1B1E}" presName="parentLin" presStyleCnt="0"/>
      <dgm:spPr/>
    </dgm:pt>
    <dgm:pt modelId="{152AC1FF-A02D-7D4E-8FE8-A2178CBAA9E5}" type="pres">
      <dgm:prSet presAssocID="{F8399481-5FF0-4E49-9D93-E3FCB0AF1B1E}" presName="parentLeftMargin" presStyleLbl="node1" presStyleIdx="3" presStyleCnt="5"/>
      <dgm:spPr/>
    </dgm:pt>
    <dgm:pt modelId="{8F3FE81D-7EB1-A941-B684-CEC5E86D5B17}" type="pres">
      <dgm:prSet presAssocID="{F8399481-5FF0-4E49-9D93-E3FCB0AF1B1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170BAA3-47BC-B347-B264-2C9FB0D2E9B3}" type="pres">
      <dgm:prSet presAssocID="{F8399481-5FF0-4E49-9D93-E3FCB0AF1B1E}" presName="negativeSpace" presStyleCnt="0"/>
      <dgm:spPr/>
    </dgm:pt>
    <dgm:pt modelId="{2DDBCB6D-63D4-2545-9C31-2A292AD9B8F7}" type="pres">
      <dgm:prSet presAssocID="{F8399481-5FF0-4E49-9D93-E3FCB0AF1B1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AE6A106-B8D7-6646-8F47-1A5E11352122}" type="presOf" srcId="{DAE53E47-0F34-4E9A-B2E1-F32B2B9E4B30}" destId="{2DDBCB6D-63D4-2545-9C31-2A292AD9B8F7}" srcOrd="0" destOrd="0" presId="urn:microsoft.com/office/officeart/2005/8/layout/list1"/>
    <dgm:cxn modelId="{5616C106-2AD5-994E-B2EB-E42A2BEC5E3B}" type="presOf" srcId="{8956ABF8-0478-4338-8F04-6FABFECE12C8}" destId="{B86207E5-5342-BB4B-9912-5A6C187D3859}" srcOrd="1" destOrd="0" presId="urn:microsoft.com/office/officeart/2005/8/layout/list1"/>
    <dgm:cxn modelId="{C6927916-BDDD-4B01-91E9-891A7743F83E}" srcId="{F31473FF-3AAF-4B2D-A9B9-ACF9E1AB5CA1}" destId="{0EC8B281-E75F-4E9C-8985-689BEAB72515}" srcOrd="1" destOrd="0" parTransId="{A6487678-F6F8-4465-ABC6-AF35FAAB4A47}" sibTransId="{6882797F-D313-43C2-86B0-F3FC8658E79D}"/>
    <dgm:cxn modelId="{6BCA8A1D-62B1-0443-B4CC-59E8C822E78B}" type="presOf" srcId="{593D03AA-D184-4308-AA39-D472CB0BE644}" destId="{5630F687-3B43-7341-9388-0B8F59D12365}" srcOrd="0" destOrd="2" presId="urn:microsoft.com/office/officeart/2005/8/layout/list1"/>
    <dgm:cxn modelId="{05047D28-6A65-481A-8BDC-3F66778F822A}" srcId="{0EC8B281-E75F-4E9C-8985-689BEAB72515}" destId="{59D40E10-1A3C-4516-8BA2-D189A424753A}" srcOrd="0" destOrd="0" parTransId="{29028C45-EE26-47C0-BEA1-FAD64FACE9B6}" sibTransId="{7076CE50-72EE-4BD1-AB09-F0D402ACECAE}"/>
    <dgm:cxn modelId="{A1DAD133-44F8-D945-88EA-80468B90F909}" type="presOf" srcId="{ABFD5544-C53F-43DD-8129-8B96F32A5430}" destId="{2DDBCB6D-63D4-2545-9C31-2A292AD9B8F7}" srcOrd="0" destOrd="1" presId="urn:microsoft.com/office/officeart/2005/8/layout/list1"/>
    <dgm:cxn modelId="{D0A1C85F-011C-EA44-A265-0477FBBF7A5B}" type="presOf" srcId="{407C635F-5C54-4A58-A003-03EE0E1C43AE}" destId="{DE8DDCD0-59DF-0D42-A12D-EA964A2F6322}" srcOrd="1" destOrd="0" presId="urn:microsoft.com/office/officeart/2005/8/layout/list1"/>
    <dgm:cxn modelId="{659EB163-7123-0147-9A66-378EE9AAEF92}" type="presOf" srcId="{8956ABF8-0478-4338-8F04-6FABFECE12C8}" destId="{5B0F4267-DEA7-0641-8732-55D3A20F4AED}" srcOrd="0" destOrd="0" presId="urn:microsoft.com/office/officeart/2005/8/layout/list1"/>
    <dgm:cxn modelId="{A7E7E143-8F8D-DC41-BA34-DB116EA57F64}" type="presOf" srcId="{5B5CF2D5-708C-4F81-A45F-098B3F08F7D3}" destId="{AB7095EB-5C0F-594D-9A57-EBB39361D648}" srcOrd="1" destOrd="0" presId="urn:microsoft.com/office/officeart/2005/8/layout/list1"/>
    <dgm:cxn modelId="{6471EB63-9779-2E48-BA85-4FDAF4A178AC}" type="presOf" srcId="{5B5CF2D5-708C-4F81-A45F-098B3F08F7D3}" destId="{A4DB025D-A55D-AB4C-97BF-40D1A81120D9}" srcOrd="0" destOrd="0" presId="urn:microsoft.com/office/officeart/2005/8/layout/list1"/>
    <dgm:cxn modelId="{9123EC63-6C91-4C29-BBC7-632E32D1DB8C}" srcId="{5B5CF2D5-708C-4F81-A45F-098B3F08F7D3}" destId="{593D03AA-D184-4308-AA39-D472CB0BE644}" srcOrd="2" destOrd="0" parTransId="{3B6ECB46-EA57-425B-88D7-80C72460A8D4}" sibTransId="{D20ABB37-1EA9-4516-9FC1-AE2F4790D2AF}"/>
    <dgm:cxn modelId="{FF4EBF64-397A-0D4A-897D-87389514371B}" type="presOf" srcId="{0DB49E43-369A-4933-AAAD-BA7E5651CC8D}" destId="{15A15186-96FA-E546-881D-3CE335B2BA5F}" srcOrd="0" destOrd="1" presId="urn:microsoft.com/office/officeart/2005/8/layout/list1"/>
    <dgm:cxn modelId="{71984A47-93CC-4807-BE68-051C8E109017}" srcId="{F31473FF-3AAF-4B2D-A9B9-ACF9E1AB5CA1}" destId="{F8399481-5FF0-4E49-9D93-E3FCB0AF1B1E}" srcOrd="4" destOrd="0" parTransId="{322CBF34-1B01-4A48-B14C-0FCED1771217}" sibTransId="{ED5429E6-6AEA-43C5-B65A-756DAD483E34}"/>
    <dgm:cxn modelId="{0291F568-B32F-4EE5-8337-E7D2C4381419}" srcId="{F31473FF-3AAF-4B2D-A9B9-ACF9E1AB5CA1}" destId="{407C635F-5C54-4A58-A003-03EE0E1C43AE}" srcOrd="2" destOrd="0" parTransId="{40C15631-36BD-45D4-BACF-B3DD8404E7CF}" sibTransId="{7D523066-64F1-4201-88B1-34CF69D0CDED}"/>
    <dgm:cxn modelId="{0550464F-A5B0-4EE0-B96D-915B308CDEE2}" srcId="{F8399481-5FF0-4E49-9D93-E3FCB0AF1B1E}" destId="{DAE53E47-0F34-4E9A-B2E1-F32B2B9E4B30}" srcOrd="0" destOrd="0" parTransId="{6A308625-2156-4432-9CFC-89577D98FD08}" sibTransId="{CAE7D9CA-AF0F-4560-9589-9629FB89828C}"/>
    <dgm:cxn modelId="{5FE12D54-FAE8-5244-860F-648248486851}" type="presOf" srcId="{0EC8B281-E75F-4E9C-8985-689BEAB72515}" destId="{9D010EC0-8535-2A4D-A4B6-DDBAE8819946}" srcOrd="1" destOrd="0" presId="urn:microsoft.com/office/officeart/2005/8/layout/list1"/>
    <dgm:cxn modelId="{E166F356-C754-497D-9E7D-E39857242976}" srcId="{8956ABF8-0478-4338-8F04-6FABFECE12C8}" destId="{E53A0FEA-13FE-417B-AB76-FF14B4509DA2}" srcOrd="1" destOrd="0" parTransId="{658390E8-13DB-4D6F-9C11-A8107A811D5E}" sibTransId="{C12A33AC-BB07-40B1-AB1F-48E58E5D0DBC}"/>
    <dgm:cxn modelId="{31A63859-97E8-7742-A28C-F3874B1CE1C7}" type="presOf" srcId="{F8399481-5FF0-4E49-9D93-E3FCB0AF1B1E}" destId="{8F3FE81D-7EB1-A941-B684-CEC5E86D5B17}" srcOrd="1" destOrd="0" presId="urn:microsoft.com/office/officeart/2005/8/layout/list1"/>
    <dgm:cxn modelId="{57B11582-A58D-4F6C-BDEC-B7001EB69C50}" srcId="{5B5CF2D5-708C-4F81-A45F-098B3F08F7D3}" destId="{5158F133-05C9-4C81-B53E-282CE28767A2}" srcOrd="1" destOrd="0" parTransId="{41C086B4-BE11-4C29-8E35-318DC8285A63}" sibTransId="{2A2A0878-9014-4494-85A1-0D7E095D4442}"/>
    <dgm:cxn modelId="{DAC14488-77E8-4B63-B4A4-7E7F0E1F1F7A}" srcId="{8956ABF8-0478-4338-8F04-6FABFECE12C8}" destId="{881BF33E-7D04-49D6-BDEB-83432F6DEC51}" srcOrd="0" destOrd="0" parTransId="{0CAD8C33-893B-45F7-84EF-20B7CF86E8BF}" sibTransId="{F668DF80-8F7F-4CBE-9DB5-10A2B1A64535}"/>
    <dgm:cxn modelId="{F0DB7091-D44B-4C4C-AD24-384B253B2570}" srcId="{F31473FF-3AAF-4B2D-A9B9-ACF9E1AB5CA1}" destId="{5B5CF2D5-708C-4F81-A45F-098B3F08F7D3}" srcOrd="3" destOrd="0" parTransId="{7DEEAC95-9D7C-4296-A31D-228B4C3F6A57}" sibTransId="{FA196BA1-7F71-4F1D-83A9-FA1FAF5B7A9B}"/>
    <dgm:cxn modelId="{7B23FF99-3735-46B2-A1C5-FCA8AD0220B8}" srcId="{F8399481-5FF0-4E49-9D93-E3FCB0AF1B1E}" destId="{ABFD5544-C53F-43DD-8129-8B96F32A5430}" srcOrd="1" destOrd="0" parTransId="{6C5B7B62-5FE9-4942-A762-A5F095168B08}" sibTransId="{18CF74A2-EACB-435A-A744-9ACBE2CACB0B}"/>
    <dgm:cxn modelId="{7E792E9B-025E-2E4D-91DE-5F022A60EF14}" type="presOf" srcId="{5158F133-05C9-4C81-B53E-282CE28767A2}" destId="{5630F687-3B43-7341-9388-0B8F59D12365}" srcOrd="0" destOrd="1" presId="urn:microsoft.com/office/officeart/2005/8/layout/list1"/>
    <dgm:cxn modelId="{2851F2AD-A065-C740-9A5F-8B55F386CC4A}" type="presOf" srcId="{59D40E10-1A3C-4516-8BA2-D189A424753A}" destId="{15A15186-96FA-E546-881D-3CE335B2BA5F}" srcOrd="0" destOrd="0" presId="urn:microsoft.com/office/officeart/2005/8/layout/list1"/>
    <dgm:cxn modelId="{44C7FFAD-FF70-4149-A7C2-21CF3C10B78E}" srcId="{0EC8B281-E75F-4E9C-8985-689BEAB72515}" destId="{0DB49E43-369A-4933-AAAD-BA7E5651CC8D}" srcOrd="1" destOrd="0" parTransId="{9C4148EC-9769-4007-94EB-6247B2641A04}" sibTransId="{0F6C9AA3-984A-4F79-83D8-54A34C275B00}"/>
    <dgm:cxn modelId="{5305F1AE-C133-8E4E-8873-D17D1EFB588C}" type="presOf" srcId="{E53A0FEA-13FE-417B-AB76-FF14B4509DA2}" destId="{FE2B68F0-6E76-A94C-95E3-0C1C1DF93BB1}" srcOrd="0" destOrd="1" presId="urn:microsoft.com/office/officeart/2005/8/layout/list1"/>
    <dgm:cxn modelId="{645531AF-D8C6-EC41-BB11-DE4C79F95966}" type="presOf" srcId="{407C635F-5C54-4A58-A003-03EE0E1C43AE}" destId="{6756139A-44F1-404B-BD5A-341885A891FB}" srcOrd="0" destOrd="0" presId="urn:microsoft.com/office/officeart/2005/8/layout/list1"/>
    <dgm:cxn modelId="{37C2BAB8-F822-5446-9452-771AC15028C5}" type="presOf" srcId="{D928ADC5-4E60-4FE6-BACA-8817127EE390}" destId="{0246EA1F-88EC-B24B-8E80-EEE92ED8A29C}" srcOrd="0" destOrd="0" presId="urn:microsoft.com/office/officeart/2005/8/layout/list1"/>
    <dgm:cxn modelId="{3071BFBE-985F-9A45-B1D9-C8C9CFC8043D}" type="presOf" srcId="{FBFAB553-A88A-42D9-BF1D-4862AEB5AF4F}" destId="{5630F687-3B43-7341-9388-0B8F59D12365}" srcOrd="0" destOrd="0" presId="urn:microsoft.com/office/officeart/2005/8/layout/list1"/>
    <dgm:cxn modelId="{576AB7C1-F770-0A4E-B1D1-D15F51F1AD87}" type="presOf" srcId="{881BF33E-7D04-49D6-BDEB-83432F6DEC51}" destId="{FE2B68F0-6E76-A94C-95E3-0C1C1DF93BB1}" srcOrd="0" destOrd="0" presId="urn:microsoft.com/office/officeart/2005/8/layout/list1"/>
    <dgm:cxn modelId="{8714DDC2-0E07-3347-A3B5-11A950AE4EF4}" type="presOf" srcId="{0EC8B281-E75F-4E9C-8985-689BEAB72515}" destId="{CED73AFB-E7FE-BA43-91F5-124FCFEC03BF}" srcOrd="0" destOrd="0" presId="urn:microsoft.com/office/officeart/2005/8/layout/list1"/>
    <dgm:cxn modelId="{8E37F5C5-6F6F-4D7A-9A33-277A61A1CB28}" srcId="{407C635F-5C54-4A58-A003-03EE0E1C43AE}" destId="{D928ADC5-4E60-4FE6-BACA-8817127EE390}" srcOrd="0" destOrd="0" parTransId="{EC8871AC-B467-42DF-85B5-A87ED2C613E8}" sibTransId="{C4F1977A-A9E8-4206-A71B-A7DB4FF56C43}"/>
    <dgm:cxn modelId="{7ACCA6C9-7B81-4B8A-8A96-C4958E540DA0}" srcId="{5B5CF2D5-708C-4F81-A45F-098B3F08F7D3}" destId="{FBFAB553-A88A-42D9-BF1D-4862AEB5AF4F}" srcOrd="0" destOrd="0" parTransId="{243B4102-4BC1-4B56-93E8-99A704BA2D5B}" sibTransId="{B6942C2A-92DF-40BF-A00A-5AD4794B65E8}"/>
    <dgm:cxn modelId="{A9E8D8CD-91CC-3441-85D5-A066F3F2682E}" type="presOf" srcId="{F31473FF-3AAF-4B2D-A9B9-ACF9E1AB5CA1}" destId="{CD52E382-6B1C-184E-9778-155D2AC2BF82}" srcOrd="0" destOrd="0" presId="urn:microsoft.com/office/officeart/2005/8/layout/list1"/>
    <dgm:cxn modelId="{F3B76DD2-B0DE-4BCB-BF7E-2CD6904C3A97}" srcId="{F31473FF-3AAF-4B2D-A9B9-ACF9E1AB5CA1}" destId="{8956ABF8-0478-4338-8F04-6FABFECE12C8}" srcOrd="0" destOrd="0" parTransId="{831C57C1-9D95-454F-9017-24557D61CDCD}" sibTransId="{352C71CA-C5FE-4D00-B4DA-597E5CD8B15F}"/>
    <dgm:cxn modelId="{40D1F3E6-AE4E-DD4E-B41A-8C408E7EBE21}" type="presOf" srcId="{F8399481-5FF0-4E49-9D93-E3FCB0AF1B1E}" destId="{152AC1FF-A02D-7D4E-8FE8-A2178CBAA9E5}" srcOrd="0" destOrd="0" presId="urn:microsoft.com/office/officeart/2005/8/layout/list1"/>
    <dgm:cxn modelId="{B3C4ED43-B5DC-914E-B6A8-7D5F317C458F}" type="presParOf" srcId="{CD52E382-6B1C-184E-9778-155D2AC2BF82}" destId="{FC86C1EC-86C0-7E4C-8653-3487AC031F9A}" srcOrd="0" destOrd="0" presId="urn:microsoft.com/office/officeart/2005/8/layout/list1"/>
    <dgm:cxn modelId="{1FC73803-FAE0-1E4C-94C9-4191741F73EB}" type="presParOf" srcId="{FC86C1EC-86C0-7E4C-8653-3487AC031F9A}" destId="{5B0F4267-DEA7-0641-8732-55D3A20F4AED}" srcOrd="0" destOrd="0" presId="urn:microsoft.com/office/officeart/2005/8/layout/list1"/>
    <dgm:cxn modelId="{FD119DF1-75FA-9843-B269-F73EC9CDB477}" type="presParOf" srcId="{FC86C1EC-86C0-7E4C-8653-3487AC031F9A}" destId="{B86207E5-5342-BB4B-9912-5A6C187D3859}" srcOrd="1" destOrd="0" presId="urn:microsoft.com/office/officeart/2005/8/layout/list1"/>
    <dgm:cxn modelId="{7069DA07-6EAF-134B-AC28-7604C8432D72}" type="presParOf" srcId="{CD52E382-6B1C-184E-9778-155D2AC2BF82}" destId="{F2A5CC2B-6580-7145-870D-5FF09EC3F31B}" srcOrd="1" destOrd="0" presId="urn:microsoft.com/office/officeart/2005/8/layout/list1"/>
    <dgm:cxn modelId="{A3C82581-F2AE-8A4D-8B67-AE1E6FEA4849}" type="presParOf" srcId="{CD52E382-6B1C-184E-9778-155D2AC2BF82}" destId="{FE2B68F0-6E76-A94C-95E3-0C1C1DF93BB1}" srcOrd="2" destOrd="0" presId="urn:microsoft.com/office/officeart/2005/8/layout/list1"/>
    <dgm:cxn modelId="{89C9B991-844B-C243-A052-EE09CF3E0D1E}" type="presParOf" srcId="{CD52E382-6B1C-184E-9778-155D2AC2BF82}" destId="{C95CEF55-4552-2841-AC49-8029F618BC18}" srcOrd="3" destOrd="0" presId="urn:microsoft.com/office/officeart/2005/8/layout/list1"/>
    <dgm:cxn modelId="{5ABB653B-7F6C-2E4C-9DFA-FEEE3EAA0F49}" type="presParOf" srcId="{CD52E382-6B1C-184E-9778-155D2AC2BF82}" destId="{3E1F6D59-BD87-CF4D-96B1-9C68364DBE7D}" srcOrd="4" destOrd="0" presId="urn:microsoft.com/office/officeart/2005/8/layout/list1"/>
    <dgm:cxn modelId="{68A8EDD8-4F6E-1F40-AA43-F8906D1B972A}" type="presParOf" srcId="{3E1F6D59-BD87-CF4D-96B1-9C68364DBE7D}" destId="{CED73AFB-E7FE-BA43-91F5-124FCFEC03BF}" srcOrd="0" destOrd="0" presId="urn:microsoft.com/office/officeart/2005/8/layout/list1"/>
    <dgm:cxn modelId="{89B0A486-96EE-D244-937C-DFD6AB40DCD3}" type="presParOf" srcId="{3E1F6D59-BD87-CF4D-96B1-9C68364DBE7D}" destId="{9D010EC0-8535-2A4D-A4B6-DDBAE8819946}" srcOrd="1" destOrd="0" presId="urn:microsoft.com/office/officeart/2005/8/layout/list1"/>
    <dgm:cxn modelId="{526EADB8-E380-5745-8023-00FC348FDF17}" type="presParOf" srcId="{CD52E382-6B1C-184E-9778-155D2AC2BF82}" destId="{AB83E1D6-70B8-7642-818E-75AF81373DB4}" srcOrd="5" destOrd="0" presId="urn:microsoft.com/office/officeart/2005/8/layout/list1"/>
    <dgm:cxn modelId="{BD9B24A6-3C79-E04E-AB89-9C9D44CCF0C3}" type="presParOf" srcId="{CD52E382-6B1C-184E-9778-155D2AC2BF82}" destId="{15A15186-96FA-E546-881D-3CE335B2BA5F}" srcOrd="6" destOrd="0" presId="urn:microsoft.com/office/officeart/2005/8/layout/list1"/>
    <dgm:cxn modelId="{18D41FAE-C627-494E-B8C7-9ED9F3578E1E}" type="presParOf" srcId="{CD52E382-6B1C-184E-9778-155D2AC2BF82}" destId="{496273F8-CE9C-9E4A-B5E4-D05C8FCFA8B1}" srcOrd="7" destOrd="0" presId="urn:microsoft.com/office/officeart/2005/8/layout/list1"/>
    <dgm:cxn modelId="{BA67882F-9322-6446-B293-504ED9B4A904}" type="presParOf" srcId="{CD52E382-6B1C-184E-9778-155D2AC2BF82}" destId="{6312F167-26A1-2144-A6ED-B7284C68F876}" srcOrd="8" destOrd="0" presId="urn:microsoft.com/office/officeart/2005/8/layout/list1"/>
    <dgm:cxn modelId="{BEA5CE07-691E-2742-A2C6-D135322F4B5B}" type="presParOf" srcId="{6312F167-26A1-2144-A6ED-B7284C68F876}" destId="{6756139A-44F1-404B-BD5A-341885A891FB}" srcOrd="0" destOrd="0" presId="urn:microsoft.com/office/officeart/2005/8/layout/list1"/>
    <dgm:cxn modelId="{D989683A-B148-6E4B-A55C-8799D33C0148}" type="presParOf" srcId="{6312F167-26A1-2144-A6ED-B7284C68F876}" destId="{DE8DDCD0-59DF-0D42-A12D-EA964A2F6322}" srcOrd="1" destOrd="0" presId="urn:microsoft.com/office/officeart/2005/8/layout/list1"/>
    <dgm:cxn modelId="{A660CDEF-AE99-214D-BC0E-D1EFADF1BA0A}" type="presParOf" srcId="{CD52E382-6B1C-184E-9778-155D2AC2BF82}" destId="{9E0F888E-3F10-5E47-ADA2-FC288E9B38C8}" srcOrd="9" destOrd="0" presId="urn:microsoft.com/office/officeart/2005/8/layout/list1"/>
    <dgm:cxn modelId="{DCA7F8AB-92F6-8D46-81F0-8A7A6895E45B}" type="presParOf" srcId="{CD52E382-6B1C-184E-9778-155D2AC2BF82}" destId="{0246EA1F-88EC-B24B-8E80-EEE92ED8A29C}" srcOrd="10" destOrd="0" presId="urn:microsoft.com/office/officeart/2005/8/layout/list1"/>
    <dgm:cxn modelId="{EB99B082-0D67-4047-AD4D-FA9ACF0B1ACC}" type="presParOf" srcId="{CD52E382-6B1C-184E-9778-155D2AC2BF82}" destId="{C827940C-21CC-8241-BA9D-D4CF277ACD1C}" srcOrd="11" destOrd="0" presId="urn:microsoft.com/office/officeart/2005/8/layout/list1"/>
    <dgm:cxn modelId="{52DBA27F-F3BA-3245-963E-FF350540D32F}" type="presParOf" srcId="{CD52E382-6B1C-184E-9778-155D2AC2BF82}" destId="{E4AC4A64-8A49-134F-BC70-3A67D85BA72F}" srcOrd="12" destOrd="0" presId="urn:microsoft.com/office/officeart/2005/8/layout/list1"/>
    <dgm:cxn modelId="{76318124-47B1-0949-9302-7D31F03956EF}" type="presParOf" srcId="{E4AC4A64-8A49-134F-BC70-3A67D85BA72F}" destId="{A4DB025D-A55D-AB4C-97BF-40D1A81120D9}" srcOrd="0" destOrd="0" presId="urn:microsoft.com/office/officeart/2005/8/layout/list1"/>
    <dgm:cxn modelId="{80A184AA-2ABA-AB43-8816-76F763679799}" type="presParOf" srcId="{E4AC4A64-8A49-134F-BC70-3A67D85BA72F}" destId="{AB7095EB-5C0F-594D-9A57-EBB39361D648}" srcOrd="1" destOrd="0" presId="urn:microsoft.com/office/officeart/2005/8/layout/list1"/>
    <dgm:cxn modelId="{25C5952D-DA8D-4743-AA6C-E44C037B86D0}" type="presParOf" srcId="{CD52E382-6B1C-184E-9778-155D2AC2BF82}" destId="{FFF64794-2831-1E4E-BA11-E6304C680484}" srcOrd="13" destOrd="0" presId="urn:microsoft.com/office/officeart/2005/8/layout/list1"/>
    <dgm:cxn modelId="{66DEA284-36FA-9D46-8A50-9EFB25806B0A}" type="presParOf" srcId="{CD52E382-6B1C-184E-9778-155D2AC2BF82}" destId="{5630F687-3B43-7341-9388-0B8F59D12365}" srcOrd="14" destOrd="0" presId="urn:microsoft.com/office/officeart/2005/8/layout/list1"/>
    <dgm:cxn modelId="{65FFCD18-070F-C444-AB4C-4E444F9AF32D}" type="presParOf" srcId="{CD52E382-6B1C-184E-9778-155D2AC2BF82}" destId="{EBE32767-8918-F142-82D9-733623614BC6}" srcOrd="15" destOrd="0" presId="urn:microsoft.com/office/officeart/2005/8/layout/list1"/>
    <dgm:cxn modelId="{B5E9EDFA-BA46-CC43-B177-CD29F6125596}" type="presParOf" srcId="{CD52E382-6B1C-184E-9778-155D2AC2BF82}" destId="{4834F443-588E-C54D-8C5D-2D794086CE9E}" srcOrd="16" destOrd="0" presId="urn:microsoft.com/office/officeart/2005/8/layout/list1"/>
    <dgm:cxn modelId="{8F53C925-F730-5748-A8E6-DE6731D78B30}" type="presParOf" srcId="{4834F443-588E-C54D-8C5D-2D794086CE9E}" destId="{152AC1FF-A02D-7D4E-8FE8-A2178CBAA9E5}" srcOrd="0" destOrd="0" presId="urn:microsoft.com/office/officeart/2005/8/layout/list1"/>
    <dgm:cxn modelId="{85ABEA49-29BB-EF49-BB73-7197E90D99BF}" type="presParOf" srcId="{4834F443-588E-C54D-8C5D-2D794086CE9E}" destId="{8F3FE81D-7EB1-A941-B684-CEC5E86D5B17}" srcOrd="1" destOrd="0" presId="urn:microsoft.com/office/officeart/2005/8/layout/list1"/>
    <dgm:cxn modelId="{D00F3C4C-1570-EE49-B0EE-6E2F6416064A}" type="presParOf" srcId="{CD52E382-6B1C-184E-9778-155D2AC2BF82}" destId="{F170BAA3-47BC-B347-B264-2C9FB0D2E9B3}" srcOrd="17" destOrd="0" presId="urn:microsoft.com/office/officeart/2005/8/layout/list1"/>
    <dgm:cxn modelId="{F0879E58-2C30-B34F-A9E6-5B4445D399BB}" type="presParOf" srcId="{CD52E382-6B1C-184E-9778-155D2AC2BF82}" destId="{2DDBCB6D-63D4-2545-9C31-2A292AD9B8F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6336CB-F820-4379-97B0-9A4D104B17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6A5166-EEB7-488C-8F4C-DF94CC44FF93}">
      <dgm:prSet/>
      <dgm:spPr/>
      <dgm:t>
        <a:bodyPr/>
        <a:lstStyle/>
        <a:p>
          <a:r>
            <a:rPr lang="en-US"/>
            <a:t>What software will be used to develop it?</a:t>
          </a:r>
        </a:p>
      </dgm:t>
    </dgm:pt>
    <dgm:pt modelId="{DFD0F2B2-F9A8-4FA5-8736-631783B1CF48}" type="parTrans" cxnId="{13A68669-1664-4137-BB81-F77BA063264E}">
      <dgm:prSet/>
      <dgm:spPr/>
      <dgm:t>
        <a:bodyPr/>
        <a:lstStyle/>
        <a:p>
          <a:endParaRPr lang="en-US"/>
        </a:p>
      </dgm:t>
    </dgm:pt>
    <dgm:pt modelId="{A7D32998-7AFC-460F-85DF-1E768DB9519C}" type="sibTrans" cxnId="{13A68669-1664-4137-BB81-F77BA063264E}">
      <dgm:prSet/>
      <dgm:spPr/>
      <dgm:t>
        <a:bodyPr/>
        <a:lstStyle/>
        <a:p>
          <a:endParaRPr lang="en-US"/>
        </a:p>
      </dgm:t>
    </dgm:pt>
    <dgm:pt modelId="{72E07854-6756-42BA-BBC8-56DB0F4584A2}">
      <dgm:prSet/>
      <dgm:spPr/>
      <dgm:t>
        <a:bodyPr/>
        <a:lstStyle/>
        <a:p>
          <a:r>
            <a:rPr lang="en-US"/>
            <a:t>Python</a:t>
          </a:r>
        </a:p>
      </dgm:t>
    </dgm:pt>
    <dgm:pt modelId="{8C519BCB-D04E-4BC1-BA01-6B75ACF343A5}" type="parTrans" cxnId="{BE997F7A-9AAE-4977-91FC-22D80D240F1A}">
      <dgm:prSet/>
      <dgm:spPr/>
      <dgm:t>
        <a:bodyPr/>
        <a:lstStyle/>
        <a:p>
          <a:endParaRPr lang="en-US"/>
        </a:p>
      </dgm:t>
    </dgm:pt>
    <dgm:pt modelId="{E01A71AF-A32A-4C45-911F-3B0EA46F065B}" type="sibTrans" cxnId="{BE997F7A-9AAE-4977-91FC-22D80D240F1A}">
      <dgm:prSet/>
      <dgm:spPr/>
      <dgm:t>
        <a:bodyPr/>
        <a:lstStyle/>
        <a:p>
          <a:endParaRPr lang="en-US"/>
        </a:p>
      </dgm:t>
    </dgm:pt>
    <dgm:pt modelId="{0E880103-5A91-4763-986F-6F26C1D688E4}">
      <dgm:prSet/>
      <dgm:spPr/>
      <dgm:t>
        <a:bodyPr/>
        <a:lstStyle/>
        <a:p>
          <a:r>
            <a:rPr lang="en-US"/>
            <a:t>Django framework</a:t>
          </a:r>
        </a:p>
      </dgm:t>
    </dgm:pt>
    <dgm:pt modelId="{8B29CE66-DA7A-45D1-819E-5066AA4215AE}" type="parTrans" cxnId="{CB795F01-36BF-4A48-BD04-D2700A4278BE}">
      <dgm:prSet/>
      <dgm:spPr/>
      <dgm:t>
        <a:bodyPr/>
        <a:lstStyle/>
        <a:p>
          <a:endParaRPr lang="en-US"/>
        </a:p>
      </dgm:t>
    </dgm:pt>
    <dgm:pt modelId="{3A71EB94-40A6-4794-A9D9-2E84D0FA9234}" type="sibTrans" cxnId="{CB795F01-36BF-4A48-BD04-D2700A4278BE}">
      <dgm:prSet/>
      <dgm:spPr/>
      <dgm:t>
        <a:bodyPr/>
        <a:lstStyle/>
        <a:p>
          <a:endParaRPr lang="en-US"/>
        </a:p>
      </dgm:t>
    </dgm:pt>
    <dgm:pt modelId="{04BF448F-90BA-4AF8-AA2D-37A82FD0533F}">
      <dgm:prSet/>
      <dgm:spPr/>
      <dgm:t>
        <a:bodyPr/>
        <a:lstStyle/>
        <a:p>
          <a:r>
            <a:rPr lang="en-US"/>
            <a:t>Use templates to simulate a front-end</a:t>
          </a:r>
        </a:p>
      </dgm:t>
    </dgm:pt>
    <dgm:pt modelId="{95E4862A-476C-4568-B8CD-3576046F77B7}" type="parTrans" cxnId="{12D3AD53-379C-4DA8-B043-3CFC32914DB5}">
      <dgm:prSet/>
      <dgm:spPr/>
      <dgm:t>
        <a:bodyPr/>
        <a:lstStyle/>
        <a:p>
          <a:endParaRPr lang="en-US"/>
        </a:p>
      </dgm:t>
    </dgm:pt>
    <dgm:pt modelId="{6C6F67E4-CDBA-4DD5-A2A0-BAF6C888F5E6}" type="sibTrans" cxnId="{12D3AD53-379C-4DA8-B043-3CFC32914DB5}">
      <dgm:prSet/>
      <dgm:spPr/>
      <dgm:t>
        <a:bodyPr/>
        <a:lstStyle/>
        <a:p>
          <a:endParaRPr lang="en-US"/>
        </a:p>
      </dgm:t>
    </dgm:pt>
    <dgm:pt modelId="{8D235580-B39C-4EC7-91F9-EB85A5EFA167}">
      <dgm:prSet/>
      <dgm:spPr/>
      <dgm:t>
        <a:bodyPr/>
        <a:lstStyle/>
        <a:p>
          <a:r>
            <a:rPr lang="en-US"/>
            <a:t>MongoDB database</a:t>
          </a:r>
        </a:p>
      </dgm:t>
    </dgm:pt>
    <dgm:pt modelId="{91DAEB7A-4786-4C51-9153-4F4D6C133E4D}" type="parTrans" cxnId="{5BD07D40-DA3A-4C73-817E-7AFC47544861}">
      <dgm:prSet/>
      <dgm:spPr/>
      <dgm:t>
        <a:bodyPr/>
        <a:lstStyle/>
        <a:p>
          <a:endParaRPr lang="en-US"/>
        </a:p>
      </dgm:t>
    </dgm:pt>
    <dgm:pt modelId="{6B07296A-7146-412F-B9B8-5A113CA871B3}" type="sibTrans" cxnId="{5BD07D40-DA3A-4C73-817E-7AFC47544861}">
      <dgm:prSet/>
      <dgm:spPr/>
      <dgm:t>
        <a:bodyPr/>
        <a:lstStyle/>
        <a:p>
          <a:endParaRPr lang="en-US"/>
        </a:p>
      </dgm:t>
    </dgm:pt>
    <dgm:pt modelId="{33CA8094-F178-4E86-8F43-BC2974BC37F9}">
      <dgm:prSet/>
      <dgm:spPr/>
      <dgm:t>
        <a:bodyPr/>
        <a:lstStyle/>
        <a:p>
          <a:r>
            <a:rPr lang="en-US"/>
            <a:t>Will it require external resources?</a:t>
          </a:r>
        </a:p>
      </dgm:t>
    </dgm:pt>
    <dgm:pt modelId="{8FB718F8-F1FC-42DB-AE0A-37D883F24EAA}" type="parTrans" cxnId="{15933A3F-92E5-44AC-B6B0-894AFDF014E2}">
      <dgm:prSet/>
      <dgm:spPr/>
      <dgm:t>
        <a:bodyPr/>
        <a:lstStyle/>
        <a:p>
          <a:endParaRPr lang="en-US"/>
        </a:p>
      </dgm:t>
    </dgm:pt>
    <dgm:pt modelId="{1D38BB56-9788-41AA-B9DC-7B8C27D7BA75}" type="sibTrans" cxnId="{15933A3F-92E5-44AC-B6B0-894AFDF014E2}">
      <dgm:prSet/>
      <dgm:spPr/>
      <dgm:t>
        <a:bodyPr/>
        <a:lstStyle/>
        <a:p>
          <a:endParaRPr lang="en-US"/>
        </a:p>
      </dgm:t>
    </dgm:pt>
    <dgm:pt modelId="{BC96B828-8B1A-40DE-8FC0-ED96CF2BEDCA}">
      <dgm:prSet/>
      <dgm:spPr/>
      <dgm:t>
        <a:bodyPr/>
        <a:lstStyle/>
        <a:p>
          <a:r>
            <a:rPr lang="en-US"/>
            <a:t>No external resources</a:t>
          </a:r>
        </a:p>
      </dgm:t>
    </dgm:pt>
    <dgm:pt modelId="{435CD894-096D-4B44-97FD-A68961A02C66}" type="parTrans" cxnId="{26AF20FE-A41F-4DBE-A6FA-A9FF63CA8388}">
      <dgm:prSet/>
      <dgm:spPr/>
      <dgm:t>
        <a:bodyPr/>
        <a:lstStyle/>
        <a:p>
          <a:endParaRPr lang="en-US"/>
        </a:p>
      </dgm:t>
    </dgm:pt>
    <dgm:pt modelId="{C6F02C74-6725-4A9D-9801-C8B8E2AB2A83}" type="sibTrans" cxnId="{26AF20FE-A41F-4DBE-A6FA-A9FF63CA8388}">
      <dgm:prSet/>
      <dgm:spPr/>
      <dgm:t>
        <a:bodyPr/>
        <a:lstStyle/>
        <a:p>
          <a:endParaRPr lang="en-US"/>
        </a:p>
      </dgm:t>
    </dgm:pt>
    <dgm:pt modelId="{894B6D91-E776-40F8-8F45-606E4246BB47}">
      <dgm:prSet/>
      <dgm:spPr/>
      <dgm:t>
        <a:bodyPr/>
        <a:lstStyle/>
        <a:p>
          <a:r>
            <a:rPr lang="en-US"/>
            <a:t>Inputs csv/Excel files</a:t>
          </a:r>
        </a:p>
      </dgm:t>
    </dgm:pt>
    <dgm:pt modelId="{C06EFC30-0B6F-4E59-895D-7427B0842E39}" type="parTrans" cxnId="{1A9EB70C-5116-4209-9F65-2121EC40D80E}">
      <dgm:prSet/>
      <dgm:spPr/>
      <dgm:t>
        <a:bodyPr/>
        <a:lstStyle/>
        <a:p>
          <a:endParaRPr lang="en-US"/>
        </a:p>
      </dgm:t>
    </dgm:pt>
    <dgm:pt modelId="{D48B114C-1977-4EC5-9B4D-146F457134D7}" type="sibTrans" cxnId="{1A9EB70C-5116-4209-9F65-2121EC40D80E}">
      <dgm:prSet/>
      <dgm:spPr/>
      <dgm:t>
        <a:bodyPr/>
        <a:lstStyle/>
        <a:p>
          <a:endParaRPr lang="en-US"/>
        </a:p>
      </dgm:t>
    </dgm:pt>
    <dgm:pt modelId="{0B275EC4-164D-407E-AFF1-C27A4A2F85D8}">
      <dgm:prSet/>
      <dgm:spPr/>
      <dgm:t>
        <a:bodyPr/>
        <a:lstStyle/>
        <a:p>
          <a:r>
            <a:rPr lang="en-US"/>
            <a:t>Outputs a csv file as necessary</a:t>
          </a:r>
        </a:p>
      </dgm:t>
    </dgm:pt>
    <dgm:pt modelId="{9E63860E-AEB5-48FC-A482-41F21DEBDD96}" type="parTrans" cxnId="{004BCA37-360E-4F8E-B7D7-047B1FFB5F94}">
      <dgm:prSet/>
      <dgm:spPr/>
      <dgm:t>
        <a:bodyPr/>
        <a:lstStyle/>
        <a:p>
          <a:endParaRPr lang="en-US"/>
        </a:p>
      </dgm:t>
    </dgm:pt>
    <dgm:pt modelId="{3BBCF695-C34C-497C-AAB0-0097E8874DC0}" type="sibTrans" cxnId="{004BCA37-360E-4F8E-B7D7-047B1FFB5F94}">
      <dgm:prSet/>
      <dgm:spPr/>
      <dgm:t>
        <a:bodyPr/>
        <a:lstStyle/>
        <a:p>
          <a:endParaRPr lang="en-US"/>
        </a:p>
      </dgm:t>
    </dgm:pt>
    <dgm:pt modelId="{06DDEA21-61FD-2642-B59E-DC3DD51942B4}" type="pres">
      <dgm:prSet presAssocID="{0D6336CB-F820-4379-97B0-9A4D104B170D}" presName="linear" presStyleCnt="0">
        <dgm:presLayoutVars>
          <dgm:dir/>
          <dgm:animLvl val="lvl"/>
          <dgm:resizeHandles val="exact"/>
        </dgm:presLayoutVars>
      </dgm:prSet>
      <dgm:spPr/>
    </dgm:pt>
    <dgm:pt modelId="{041223E1-7294-5543-8EE2-43A0E4AE82C2}" type="pres">
      <dgm:prSet presAssocID="{A46A5166-EEB7-488C-8F4C-DF94CC44FF93}" presName="parentLin" presStyleCnt="0"/>
      <dgm:spPr/>
    </dgm:pt>
    <dgm:pt modelId="{7752F4A8-120C-4847-A5F6-F174522F4657}" type="pres">
      <dgm:prSet presAssocID="{A46A5166-EEB7-488C-8F4C-DF94CC44FF93}" presName="parentLeftMargin" presStyleLbl="node1" presStyleIdx="0" presStyleCnt="2"/>
      <dgm:spPr/>
    </dgm:pt>
    <dgm:pt modelId="{58D3E712-F26B-5342-BFC6-6E7244C811B1}" type="pres">
      <dgm:prSet presAssocID="{A46A5166-EEB7-488C-8F4C-DF94CC44FF9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F93326-0630-7641-810D-8503D79A9354}" type="pres">
      <dgm:prSet presAssocID="{A46A5166-EEB7-488C-8F4C-DF94CC44FF93}" presName="negativeSpace" presStyleCnt="0"/>
      <dgm:spPr/>
    </dgm:pt>
    <dgm:pt modelId="{C42FDCE0-CFE0-7F43-82E6-B5F88FA6543A}" type="pres">
      <dgm:prSet presAssocID="{A46A5166-EEB7-488C-8F4C-DF94CC44FF93}" presName="childText" presStyleLbl="conFgAcc1" presStyleIdx="0" presStyleCnt="2">
        <dgm:presLayoutVars>
          <dgm:bulletEnabled val="1"/>
        </dgm:presLayoutVars>
      </dgm:prSet>
      <dgm:spPr/>
    </dgm:pt>
    <dgm:pt modelId="{0AD40559-BD00-9F4D-A8CB-574F0BE6B3CA}" type="pres">
      <dgm:prSet presAssocID="{A7D32998-7AFC-460F-85DF-1E768DB9519C}" presName="spaceBetweenRectangles" presStyleCnt="0"/>
      <dgm:spPr/>
    </dgm:pt>
    <dgm:pt modelId="{C12B7F9D-7EEF-EB46-97D6-B93F429996D2}" type="pres">
      <dgm:prSet presAssocID="{33CA8094-F178-4E86-8F43-BC2974BC37F9}" presName="parentLin" presStyleCnt="0"/>
      <dgm:spPr/>
    </dgm:pt>
    <dgm:pt modelId="{B7C329E4-A1B2-E64C-854E-1BD22615890D}" type="pres">
      <dgm:prSet presAssocID="{33CA8094-F178-4E86-8F43-BC2974BC37F9}" presName="parentLeftMargin" presStyleLbl="node1" presStyleIdx="0" presStyleCnt="2"/>
      <dgm:spPr/>
    </dgm:pt>
    <dgm:pt modelId="{B05F44DA-814C-4643-A731-34BDC20A4942}" type="pres">
      <dgm:prSet presAssocID="{33CA8094-F178-4E86-8F43-BC2974BC37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9EBE93-EEC8-F942-889A-F92DE6B78DAE}" type="pres">
      <dgm:prSet presAssocID="{33CA8094-F178-4E86-8F43-BC2974BC37F9}" presName="negativeSpace" presStyleCnt="0"/>
      <dgm:spPr/>
    </dgm:pt>
    <dgm:pt modelId="{C721C131-0FB9-1D4A-B08F-2D8A980AB1AD}" type="pres">
      <dgm:prSet presAssocID="{33CA8094-F178-4E86-8F43-BC2974BC37F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B795F01-36BF-4A48-BD04-D2700A4278BE}" srcId="{A46A5166-EEB7-488C-8F4C-DF94CC44FF93}" destId="{0E880103-5A91-4763-986F-6F26C1D688E4}" srcOrd="1" destOrd="0" parTransId="{8B29CE66-DA7A-45D1-819E-5066AA4215AE}" sibTransId="{3A71EB94-40A6-4794-A9D9-2E84D0FA9234}"/>
    <dgm:cxn modelId="{1A9EB70C-5116-4209-9F65-2121EC40D80E}" srcId="{33CA8094-F178-4E86-8F43-BC2974BC37F9}" destId="{894B6D91-E776-40F8-8F45-606E4246BB47}" srcOrd="1" destOrd="0" parTransId="{C06EFC30-0B6F-4E59-895D-7427B0842E39}" sibTransId="{D48B114C-1977-4EC5-9B4D-146F457134D7}"/>
    <dgm:cxn modelId="{D5BBA130-9706-1F48-83BD-A0B3C756B471}" type="presOf" srcId="{BC96B828-8B1A-40DE-8FC0-ED96CF2BEDCA}" destId="{C721C131-0FB9-1D4A-B08F-2D8A980AB1AD}" srcOrd="0" destOrd="0" presId="urn:microsoft.com/office/officeart/2005/8/layout/list1"/>
    <dgm:cxn modelId="{98FF3436-7E8C-F04A-938C-3BD23087A55D}" type="presOf" srcId="{8D235580-B39C-4EC7-91F9-EB85A5EFA167}" destId="{C42FDCE0-CFE0-7F43-82E6-B5F88FA6543A}" srcOrd="0" destOrd="3" presId="urn:microsoft.com/office/officeart/2005/8/layout/list1"/>
    <dgm:cxn modelId="{004BCA37-360E-4F8E-B7D7-047B1FFB5F94}" srcId="{33CA8094-F178-4E86-8F43-BC2974BC37F9}" destId="{0B275EC4-164D-407E-AFF1-C27A4A2F85D8}" srcOrd="2" destOrd="0" parTransId="{9E63860E-AEB5-48FC-A482-41F21DEBDD96}" sibTransId="{3BBCF695-C34C-497C-AAB0-0097E8874DC0}"/>
    <dgm:cxn modelId="{15933A3F-92E5-44AC-B6B0-894AFDF014E2}" srcId="{0D6336CB-F820-4379-97B0-9A4D104B170D}" destId="{33CA8094-F178-4E86-8F43-BC2974BC37F9}" srcOrd="1" destOrd="0" parTransId="{8FB718F8-F1FC-42DB-AE0A-37D883F24EAA}" sibTransId="{1D38BB56-9788-41AA-B9DC-7B8C27D7BA75}"/>
    <dgm:cxn modelId="{5BD07D40-DA3A-4C73-817E-7AFC47544861}" srcId="{A46A5166-EEB7-488C-8F4C-DF94CC44FF93}" destId="{8D235580-B39C-4EC7-91F9-EB85A5EFA167}" srcOrd="3" destOrd="0" parTransId="{91DAEB7A-4786-4C51-9153-4F4D6C133E4D}" sibTransId="{6B07296A-7146-412F-B9B8-5A113CA871B3}"/>
    <dgm:cxn modelId="{F7461564-F5E4-5F40-BE01-0AC1958F0B8A}" type="presOf" srcId="{72E07854-6756-42BA-BBC8-56DB0F4584A2}" destId="{C42FDCE0-CFE0-7F43-82E6-B5F88FA6543A}" srcOrd="0" destOrd="0" presId="urn:microsoft.com/office/officeart/2005/8/layout/list1"/>
    <dgm:cxn modelId="{13A68669-1664-4137-BB81-F77BA063264E}" srcId="{0D6336CB-F820-4379-97B0-9A4D104B170D}" destId="{A46A5166-EEB7-488C-8F4C-DF94CC44FF93}" srcOrd="0" destOrd="0" parTransId="{DFD0F2B2-F9A8-4FA5-8736-631783B1CF48}" sibTransId="{A7D32998-7AFC-460F-85DF-1E768DB9519C}"/>
    <dgm:cxn modelId="{E8B5526A-8168-F742-87B5-352AEB09C66A}" type="presOf" srcId="{0D6336CB-F820-4379-97B0-9A4D104B170D}" destId="{06DDEA21-61FD-2642-B59E-DC3DD51942B4}" srcOrd="0" destOrd="0" presId="urn:microsoft.com/office/officeart/2005/8/layout/list1"/>
    <dgm:cxn modelId="{12D3AD53-379C-4DA8-B043-3CFC32914DB5}" srcId="{A46A5166-EEB7-488C-8F4C-DF94CC44FF93}" destId="{04BF448F-90BA-4AF8-AA2D-37A82FD0533F}" srcOrd="2" destOrd="0" parTransId="{95E4862A-476C-4568-B8CD-3576046F77B7}" sibTransId="{6C6F67E4-CDBA-4DD5-A2A0-BAF6C888F5E6}"/>
    <dgm:cxn modelId="{81A35754-4421-3B45-96F6-D6AEEEE509F1}" type="presOf" srcId="{04BF448F-90BA-4AF8-AA2D-37A82FD0533F}" destId="{C42FDCE0-CFE0-7F43-82E6-B5F88FA6543A}" srcOrd="0" destOrd="2" presId="urn:microsoft.com/office/officeart/2005/8/layout/list1"/>
    <dgm:cxn modelId="{BE997F7A-9AAE-4977-91FC-22D80D240F1A}" srcId="{A46A5166-EEB7-488C-8F4C-DF94CC44FF93}" destId="{72E07854-6756-42BA-BBC8-56DB0F4584A2}" srcOrd="0" destOrd="0" parTransId="{8C519BCB-D04E-4BC1-BA01-6B75ACF343A5}" sibTransId="{E01A71AF-A32A-4C45-911F-3B0EA46F065B}"/>
    <dgm:cxn modelId="{6234C5A8-24AB-934B-B0D2-BDFDB2DE73CD}" type="presOf" srcId="{33CA8094-F178-4E86-8F43-BC2974BC37F9}" destId="{B7C329E4-A1B2-E64C-854E-1BD22615890D}" srcOrd="0" destOrd="0" presId="urn:microsoft.com/office/officeart/2005/8/layout/list1"/>
    <dgm:cxn modelId="{FBDC74A9-B6CE-3E46-A80B-DD5F3C732601}" type="presOf" srcId="{A46A5166-EEB7-488C-8F4C-DF94CC44FF93}" destId="{7752F4A8-120C-4847-A5F6-F174522F4657}" srcOrd="0" destOrd="0" presId="urn:microsoft.com/office/officeart/2005/8/layout/list1"/>
    <dgm:cxn modelId="{399713AA-6774-174E-A8C3-6614F6676C88}" type="presOf" srcId="{0B275EC4-164D-407E-AFF1-C27A4A2F85D8}" destId="{C721C131-0FB9-1D4A-B08F-2D8A980AB1AD}" srcOrd="0" destOrd="2" presId="urn:microsoft.com/office/officeart/2005/8/layout/list1"/>
    <dgm:cxn modelId="{E9BF07B3-EDC6-E144-93C9-C108169011D2}" type="presOf" srcId="{894B6D91-E776-40F8-8F45-606E4246BB47}" destId="{C721C131-0FB9-1D4A-B08F-2D8A980AB1AD}" srcOrd="0" destOrd="1" presId="urn:microsoft.com/office/officeart/2005/8/layout/list1"/>
    <dgm:cxn modelId="{BDAED4D0-6551-E945-979B-69771385D129}" type="presOf" srcId="{33CA8094-F178-4E86-8F43-BC2974BC37F9}" destId="{B05F44DA-814C-4643-A731-34BDC20A4942}" srcOrd="1" destOrd="0" presId="urn:microsoft.com/office/officeart/2005/8/layout/list1"/>
    <dgm:cxn modelId="{5CC3BCE1-BDE5-3C46-8957-258C3027364A}" type="presOf" srcId="{0E880103-5A91-4763-986F-6F26C1D688E4}" destId="{C42FDCE0-CFE0-7F43-82E6-B5F88FA6543A}" srcOrd="0" destOrd="1" presId="urn:microsoft.com/office/officeart/2005/8/layout/list1"/>
    <dgm:cxn modelId="{2DB762ED-E052-BD4E-BB87-8001947E9B34}" type="presOf" srcId="{A46A5166-EEB7-488C-8F4C-DF94CC44FF93}" destId="{58D3E712-F26B-5342-BFC6-6E7244C811B1}" srcOrd="1" destOrd="0" presId="urn:microsoft.com/office/officeart/2005/8/layout/list1"/>
    <dgm:cxn modelId="{26AF20FE-A41F-4DBE-A6FA-A9FF63CA8388}" srcId="{33CA8094-F178-4E86-8F43-BC2974BC37F9}" destId="{BC96B828-8B1A-40DE-8FC0-ED96CF2BEDCA}" srcOrd="0" destOrd="0" parTransId="{435CD894-096D-4B44-97FD-A68961A02C66}" sibTransId="{C6F02C74-6725-4A9D-9801-C8B8E2AB2A83}"/>
    <dgm:cxn modelId="{3E334F2A-AB18-3140-AAF7-FF12EDCDF109}" type="presParOf" srcId="{06DDEA21-61FD-2642-B59E-DC3DD51942B4}" destId="{041223E1-7294-5543-8EE2-43A0E4AE82C2}" srcOrd="0" destOrd="0" presId="urn:microsoft.com/office/officeart/2005/8/layout/list1"/>
    <dgm:cxn modelId="{A4BC2E85-8EFD-5443-AB6B-DC5DCC2299C2}" type="presParOf" srcId="{041223E1-7294-5543-8EE2-43A0E4AE82C2}" destId="{7752F4A8-120C-4847-A5F6-F174522F4657}" srcOrd="0" destOrd="0" presId="urn:microsoft.com/office/officeart/2005/8/layout/list1"/>
    <dgm:cxn modelId="{30F09B54-6C3B-2C49-B923-CC7DFDA46B39}" type="presParOf" srcId="{041223E1-7294-5543-8EE2-43A0E4AE82C2}" destId="{58D3E712-F26B-5342-BFC6-6E7244C811B1}" srcOrd="1" destOrd="0" presId="urn:microsoft.com/office/officeart/2005/8/layout/list1"/>
    <dgm:cxn modelId="{65A9DABD-8BBB-424C-B569-DE700ABEB452}" type="presParOf" srcId="{06DDEA21-61FD-2642-B59E-DC3DD51942B4}" destId="{24F93326-0630-7641-810D-8503D79A9354}" srcOrd="1" destOrd="0" presId="urn:microsoft.com/office/officeart/2005/8/layout/list1"/>
    <dgm:cxn modelId="{08CDE29D-5675-7D46-8536-95721F37EEAD}" type="presParOf" srcId="{06DDEA21-61FD-2642-B59E-DC3DD51942B4}" destId="{C42FDCE0-CFE0-7F43-82E6-B5F88FA6543A}" srcOrd="2" destOrd="0" presId="urn:microsoft.com/office/officeart/2005/8/layout/list1"/>
    <dgm:cxn modelId="{40892944-A9CD-4F4D-AD37-3675CA097DE6}" type="presParOf" srcId="{06DDEA21-61FD-2642-B59E-DC3DD51942B4}" destId="{0AD40559-BD00-9F4D-A8CB-574F0BE6B3CA}" srcOrd="3" destOrd="0" presId="urn:microsoft.com/office/officeart/2005/8/layout/list1"/>
    <dgm:cxn modelId="{A7FB0420-4742-C84B-ABD6-5F56941813C2}" type="presParOf" srcId="{06DDEA21-61FD-2642-B59E-DC3DD51942B4}" destId="{C12B7F9D-7EEF-EB46-97D6-B93F429996D2}" srcOrd="4" destOrd="0" presId="urn:microsoft.com/office/officeart/2005/8/layout/list1"/>
    <dgm:cxn modelId="{33CB510B-0407-474F-B833-E1147B9BB36A}" type="presParOf" srcId="{C12B7F9D-7EEF-EB46-97D6-B93F429996D2}" destId="{B7C329E4-A1B2-E64C-854E-1BD22615890D}" srcOrd="0" destOrd="0" presId="urn:microsoft.com/office/officeart/2005/8/layout/list1"/>
    <dgm:cxn modelId="{AC7F8870-CEAF-A64D-AF69-C5D09C952FFA}" type="presParOf" srcId="{C12B7F9D-7EEF-EB46-97D6-B93F429996D2}" destId="{B05F44DA-814C-4643-A731-34BDC20A4942}" srcOrd="1" destOrd="0" presId="urn:microsoft.com/office/officeart/2005/8/layout/list1"/>
    <dgm:cxn modelId="{1DD04D05-507E-B24D-9E74-0A4DF71566F8}" type="presParOf" srcId="{06DDEA21-61FD-2642-B59E-DC3DD51942B4}" destId="{419EBE93-EEC8-F942-889A-F92DE6B78DAE}" srcOrd="5" destOrd="0" presId="urn:microsoft.com/office/officeart/2005/8/layout/list1"/>
    <dgm:cxn modelId="{829892E4-EFCA-3247-84A9-D931974A12DB}" type="presParOf" srcId="{06DDEA21-61FD-2642-B59E-DC3DD51942B4}" destId="{C721C131-0FB9-1D4A-B08F-2D8A980AB1A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0DADC2-572D-4B48-A6EC-8158D0FD59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BC2C3C1-241D-442E-B2E5-CB4DFD0F86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access to a real-time inventory system</a:t>
          </a:r>
        </a:p>
      </dgm:t>
    </dgm:pt>
    <dgm:pt modelId="{00DBD71B-705C-4D97-A155-05C1B24457BE}" type="parTrans" cxnId="{5421E97A-F229-412A-934E-D312E6131585}">
      <dgm:prSet/>
      <dgm:spPr/>
      <dgm:t>
        <a:bodyPr/>
        <a:lstStyle/>
        <a:p>
          <a:endParaRPr lang="en-US"/>
        </a:p>
      </dgm:t>
    </dgm:pt>
    <dgm:pt modelId="{F37B9D23-4FFC-4CAB-BC17-517DFC581111}" type="sibTrans" cxnId="{5421E97A-F229-412A-934E-D312E6131585}">
      <dgm:prSet/>
      <dgm:spPr/>
      <dgm:t>
        <a:bodyPr/>
        <a:lstStyle/>
        <a:p>
          <a:endParaRPr lang="en-US"/>
        </a:p>
      </dgm:t>
    </dgm:pt>
    <dgm:pt modelId="{1ED0DE47-386A-411F-9C74-3688983A1B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Inventory remains static until new input imported</a:t>
          </a:r>
        </a:p>
      </dgm:t>
    </dgm:pt>
    <dgm:pt modelId="{04E134FD-E96F-4AFD-B178-9BA17E383529}" type="parTrans" cxnId="{07B241E5-993F-4E49-B19B-E61BC61CC380}">
      <dgm:prSet/>
      <dgm:spPr/>
      <dgm:t>
        <a:bodyPr/>
        <a:lstStyle/>
        <a:p>
          <a:endParaRPr lang="en-US"/>
        </a:p>
      </dgm:t>
    </dgm:pt>
    <dgm:pt modelId="{FB7CB015-FE56-47A7-8EE1-244137811C48}" type="sibTrans" cxnId="{07B241E5-993F-4E49-B19B-E61BC61CC380}">
      <dgm:prSet/>
      <dgm:spPr/>
      <dgm:t>
        <a:bodyPr/>
        <a:lstStyle/>
        <a:p>
          <a:endParaRPr lang="en-US"/>
        </a:p>
      </dgm:t>
    </dgm:pt>
    <dgm:pt modelId="{38398A74-6979-4A39-BB17-535ADD989D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Sudden trends (between imports) are unlikely to be caught quickly.</a:t>
          </a:r>
        </a:p>
      </dgm:t>
    </dgm:pt>
    <dgm:pt modelId="{B4E1C35D-1FA9-44ED-BDBC-78013BD3BFB7}" type="parTrans" cxnId="{2FBF02FF-0DB6-4201-B498-4782E7FD6700}">
      <dgm:prSet/>
      <dgm:spPr/>
      <dgm:t>
        <a:bodyPr/>
        <a:lstStyle/>
        <a:p>
          <a:endParaRPr lang="en-US"/>
        </a:p>
      </dgm:t>
    </dgm:pt>
    <dgm:pt modelId="{5156119A-569A-40E5-A60A-1F2356F6EC84}" type="sibTrans" cxnId="{2FBF02FF-0DB6-4201-B498-4782E7FD6700}">
      <dgm:prSet/>
      <dgm:spPr/>
      <dgm:t>
        <a:bodyPr/>
        <a:lstStyle/>
        <a:p>
          <a:endParaRPr lang="en-US"/>
        </a:p>
      </dgm:t>
    </dgm:pt>
    <dgm:pt modelId="{24AC344E-5284-43FD-9212-AF26767BFE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Alerts are only as useful as an observant employee</a:t>
          </a:r>
        </a:p>
      </dgm:t>
    </dgm:pt>
    <dgm:pt modelId="{265C949D-6DE7-4E5A-8593-46BDEA235201}" type="parTrans" cxnId="{2A0E1EF0-2B1F-4DC9-A28B-8C99AB27F1E8}">
      <dgm:prSet/>
      <dgm:spPr/>
      <dgm:t>
        <a:bodyPr/>
        <a:lstStyle/>
        <a:p>
          <a:endParaRPr lang="en-US"/>
        </a:p>
      </dgm:t>
    </dgm:pt>
    <dgm:pt modelId="{B0406A87-BBC0-4BF1-B86D-16D14D852364}" type="sibTrans" cxnId="{2A0E1EF0-2B1F-4DC9-A28B-8C99AB27F1E8}">
      <dgm:prSet/>
      <dgm:spPr/>
      <dgm:t>
        <a:bodyPr/>
        <a:lstStyle/>
        <a:p>
          <a:endParaRPr lang="en-US"/>
        </a:p>
      </dgm:t>
    </dgm:pt>
    <dgm:pt modelId="{79FEDD69-E33F-4C6C-9249-0FF8DACF23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 depends on manual input of data</a:t>
          </a:r>
        </a:p>
      </dgm:t>
    </dgm:pt>
    <dgm:pt modelId="{E3690FA5-7853-4C5F-B2DA-8AB5DFF068CB}" type="parTrans" cxnId="{C82D35B5-2620-4000-B1BA-710B03B10CB4}">
      <dgm:prSet/>
      <dgm:spPr/>
      <dgm:t>
        <a:bodyPr/>
        <a:lstStyle/>
        <a:p>
          <a:endParaRPr lang="en-US"/>
        </a:p>
      </dgm:t>
    </dgm:pt>
    <dgm:pt modelId="{032C30EB-22B1-47EA-9066-3D9DD4777805}" type="sibTrans" cxnId="{C82D35B5-2620-4000-B1BA-710B03B10CB4}">
      <dgm:prSet/>
      <dgm:spPr/>
      <dgm:t>
        <a:bodyPr/>
        <a:lstStyle/>
        <a:p>
          <a:endParaRPr lang="en-US"/>
        </a:p>
      </dgm:t>
    </dgm:pt>
    <dgm:pt modelId="{005F60C1-142D-4E95-A3CA-04B37848D89B}" type="pres">
      <dgm:prSet presAssocID="{C70DADC2-572D-4B48-A6EC-8158D0FD5925}" presName="root" presStyleCnt="0">
        <dgm:presLayoutVars>
          <dgm:dir/>
          <dgm:resizeHandles val="exact"/>
        </dgm:presLayoutVars>
      </dgm:prSet>
      <dgm:spPr/>
    </dgm:pt>
    <dgm:pt modelId="{F0CE1E99-F71B-4914-995F-CE4756FAA060}" type="pres">
      <dgm:prSet presAssocID="{FBC2C3C1-241D-442E-B2E5-CB4DFD0F863E}" presName="compNode" presStyleCnt="0"/>
      <dgm:spPr/>
    </dgm:pt>
    <dgm:pt modelId="{7FAE1BC7-E89E-4114-A1A3-B4B1FFA2F3E5}" type="pres">
      <dgm:prSet presAssocID="{FBC2C3C1-241D-442E-B2E5-CB4DFD0F863E}" presName="bgRect" presStyleLbl="bgShp" presStyleIdx="0" presStyleCnt="5"/>
      <dgm:spPr/>
    </dgm:pt>
    <dgm:pt modelId="{16873BF6-8820-4872-9BA0-154879BD3A66}" type="pres">
      <dgm:prSet presAssocID="{FBC2C3C1-241D-442E-B2E5-CB4DFD0F86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26F8318-992F-4CFC-898D-F6A8C0413805}" type="pres">
      <dgm:prSet presAssocID="{FBC2C3C1-241D-442E-B2E5-CB4DFD0F863E}" presName="spaceRect" presStyleCnt="0"/>
      <dgm:spPr/>
    </dgm:pt>
    <dgm:pt modelId="{54BBA292-E7B3-4719-9ED9-5A320D7A26E3}" type="pres">
      <dgm:prSet presAssocID="{FBC2C3C1-241D-442E-B2E5-CB4DFD0F863E}" presName="parTx" presStyleLbl="revTx" presStyleIdx="0" presStyleCnt="5">
        <dgm:presLayoutVars>
          <dgm:chMax val="0"/>
          <dgm:chPref val="0"/>
        </dgm:presLayoutVars>
      </dgm:prSet>
      <dgm:spPr/>
    </dgm:pt>
    <dgm:pt modelId="{D75BCF01-3BBC-4738-B499-F335468A95DC}" type="pres">
      <dgm:prSet presAssocID="{F37B9D23-4FFC-4CAB-BC17-517DFC581111}" presName="sibTrans" presStyleCnt="0"/>
      <dgm:spPr/>
    </dgm:pt>
    <dgm:pt modelId="{6C41E8A1-6D38-41D9-82FF-9E613C6C028D}" type="pres">
      <dgm:prSet presAssocID="{1ED0DE47-386A-411F-9C74-3688983A1B0D}" presName="compNode" presStyleCnt="0"/>
      <dgm:spPr/>
    </dgm:pt>
    <dgm:pt modelId="{FC5A1F31-8888-4A47-9422-7035A970624B}" type="pres">
      <dgm:prSet presAssocID="{1ED0DE47-386A-411F-9C74-3688983A1B0D}" presName="bgRect" presStyleLbl="bgShp" presStyleIdx="1" presStyleCnt="5"/>
      <dgm:spPr/>
    </dgm:pt>
    <dgm:pt modelId="{59C19461-E5DC-42F9-973E-E6AEA2695508}" type="pres">
      <dgm:prSet presAssocID="{1ED0DE47-386A-411F-9C74-3688983A1B0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0E88EDA1-CFB7-4270-AB7D-7A74AC4D9A81}" type="pres">
      <dgm:prSet presAssocID="{1ED0DE47-386A-411F-9C74-3688983A1B0D}" presName="spaceRect" presStyleCnt="0"/>
      <dgm:spPr/>
    </dgm:pt>
    <dgm:pt modelId="{88A29868-1F17-452E-83BC-BACFBE281F04}" type="pres">
      <dgm:prSet presAssocID="{1ED0DE47-386A-411F-9C74-3688983A1B0D}" presName="parTx" presStyleLbl="revTx" presStyleIdx="1" presStyleCnt="5">
        <dgm:presLayoutVars>
          <dgm:chMax val="0"/>
          <dgm:chPref val="0"/>
        </dgm:presLayoutVars>
      </dgm:prSet>
      <dgm:spPr/>
    </dgm:pt>
    <dgm:pt modelId="{4CEA86CF-54AF-421A-AFAC-B7404977AF6F}" type="pres">
      <dgm:prSet presAssocID="{FB7CB015-FE56-47A7-8EE1-244137811C48}" presName="sibTrans" presStyleCnt="0"/>
      <dgm:spPr/>
    </dgm:pt>
    <dgm:pt modelId="{5A1CCCDF-6A19-4401-989D-2334973E1E6E}" type="pres">
      <dgm:prSet presAssocID="{38398A74-6979-4A39-BB17-535ADD989DC8}" presName="compNode" presStyleCnt="0"/>
      <dgm:spPr/>
    </dgm:pt>
    <dgm:pt modelId="{A2C94262-290F-4853-AD28-5310812750CA}" type="pres">
      <dgm:prSet presAssocID="{38398A74-6979-4A39-BB17-535ADD989DC8}" presName="bgRect" presStyleLbl="bgShp" presStyleIdx="2" presStyleCnt="5"/>
      <dgm:spPr/>
    </dgm:pt>
    <dgm:pt modelId="{69E76B4C-850E-4D36-82BB-057524A982A6}" type="pres">
      <dgm:prSet presAssocID="{38398A74-6979-4A39-BB17-535ADD989DC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B770B8F9-34EA-435E-A9ED-90AC73D75EA8}" type="pres">
      <dgm:prSet presAssocID="{38398A74-6979-4A39-BB17-535ADD989DC8}" presName="spaceRect" presStyleCnt="0"/>
      <dgm:spPr/>
    </dgm:pt>
    <dgm:pt modelId="{5018395B-C159-4DFB-83B9-8502C1B84A28}" type="pres">
      <dgm:prSet presAssocID="{38398A74-6979-4A39-BB17-535ADD989DC8}" presName="parTx" presStyleLbl="revTx" presStyleIdx="2" presStyleCnt="5">
        <dgm:presLayoutVars>
          <dgm:chMax val="0"/>
          <dgm:chPref val="0"/>
        </dgm:presLayoutVars>
      </dgm:prSet>
      <dgm:spPr/>
    </dgm:pt>
    <dgm:pt modelId="{CA78A8D4-B114-453D-A5E7-E891C1D4773B}" type="pres">
      <dgm:prSet presAssocID="{5156119A-569A-40E5-A60A-1F2356F6EC84}" presName="sibTrans" presStyleCnt="0"/>
      <dgm:spPr/>
    </dgm:pt>
    <dgm:pt modelId="{D9DFA78D-F8D8-4059-94F6-A0B8C2CB9DF3}" type="pres">
      <dgm:prSet presAssocID="{24AC344E-5284-43FD-9212-AF26767BFEB0}" presName="compNode" presStyleCnt="0"/>
      <dgm:spPr/>
    </dgm:pt>
    <dgm:pt modelId="{3AEE15E2-E235-41FE-9A76-B40588F36AA3}" type="pres">
      <dgm:prSet presAssocID="{24AC344E-5284-43FD-9212-AF26767BFEB0}" presName="bgRect" presStyleLbl="bgShp" presStyleIdx="3" presStyleCnt="5"/>
      <dgm:spPr/>
    </dgm:pt>
    <dgm:pt modelId="{C699510B-46DD-424A-A6AA-6AC93399227C}" type="pres">
      <dgm:prSet presAssocID="{24AC344E-5284-43FD-9212-AF26767BFEB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E3F14DB-B5CC-4295-B623-224EC2AAEF3E}" type="pres">
      <dgm:prSet presAssocID="{24AC344E-5284-43FD-9212-AF26767BFEB0}" presName="spaceRect" presStyleCnt="0"/>
      <dgm:spPr/>
    </dgm:pt>
    <dgm:pt modelId="{A866BF06-CDD0-43E5-9B69-2A8463801FAF}" type="pres">
      <dgm:prSet presAssocID="{24AC344E-5284-43FD-9212-AF26767BFEB0}" presName="parTx" presStyleLbl="revTx" presStyleIdx="3" presStyleCnt="5">
        <dgm:presLayoutVars>
          <dgm:chMax val="0"/>
          <dgm:chPref val="0"/>
        </dgm:presLayoutVars>
      </dgm:prSet>
      <dgm:spPr/>
    </dgm:pt>
    <dgm:pt modelId="{E6633095-475A-4E44-BE0D-E463733871CA}" type="pres">
      <dgm:prSet presAssocID="{B0406A87-BBC0-4BF1-B86D-16D14D852364}" presName="sibTrans" presStyleCnt="0"/>
      <dgm:spPr/>
    </dgm:pt>
    <dgm:pt modelId="{8E3B531F-9F25-434F-BD88-A6474E1D4772}" type="pres">
      <dgm:prSet presAssocID="{79FEDD69-E33F-4C6C-9249-0FF8DACF2325}" presName="compNode" presStyleCnt="0"/>
      <dgm:spPr/>
    </dgm:pt>
    <dgm:pt modelId="{E7315BBE-EC72-402A-A3E9-77157D9EB539}" type="pres">
      <dgm:prSet presAssocID="{79FEDD69-E33F-4C6C-9249-0FF8DACF2325}" presName="bgRect" presStyleLbl="bgShp" presStyleIdx="4" presStyleCnt="5"/>
      <dgm:spPr/>
    </dgm:pt>
    <dgm:pt modelId="{DFF96C72-172A-4C59-B21C-3B8C2B8E23CE}" type="pres">
      <dgm:prSet presAssocID="{79FEDD69-E33F-4C6C-9249-0FF8DACF232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495CBA8-DC4E-4822-A516-69A60D28A4C5}" type="pres">
      <dgm:prSet presAssocID="{79FEDD69-E33F-4C6C-9249-0FF8DACF2325}" presName="spaceRect" presStyleCnt="0"/>
      <dgm:spPr/>
    </dgm:pt>
    <dgm:pt modelId="{A373C3B7-BAD3-4B0B-86A3-574587F94498}" type="pres">
      <dgm:prSet presAssocID="{79FEDD69-E33F-4C6C-9249-0FF8DACF232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83AFC17-DC32-4B2F-A352-FBB9982FA1AD}" type="presOf" srcId="{79FEDD69-E33F-4C6C-9249-0FF8DACF2325}" destId="{A373C3B7-BAD3-4B0B-86A3-574587F94498}" srcOrd="0" destOrd="0" presId="urn:microsoft.com/office/officeart/2018/2/layout/IconVerticalSolidList"/>
    <dgm:cxn modelId="{16ADA440-C705-4F8B-8965-B4D29A712001}" type="presOf" srcId="{FBC2C3C1-241D-442E-B2E5-CB4DFD0F863E}" destId="{54BBA292-E7B3-4719-9ED9-5A320D7A26E3}" srcOrd="0" destOrd="0" presId="urn:microsoft.com/office/officeart/2018/2/layout/IconVerticalSolidList"/>
    <dgm:cxn modelId="{8619B568-A0B6-4BAF-97C8-3F142D640F5F}" type="presOf" srcId="{38398A74-6979-4A39-BB17-535ADD989DC8}" destId="{5018395B-C159-4DFB-83B9-8502C1B84A28}" srcOrd="0" destOrd="0" presId="urn:microsoft.com/office/officeart/2018/2/layout/IconVerticalSolidList"/>
    <dgm:cxn modelId="{C7DB856C-45AE-4694-9469-D6B684C9E1DF}" type="presOf" srcId="{1ED0DE47-386A-411F-9C74-3688983A1B0D}" destId="{88A29868-1F17-452E-83BC-BACFBE281F04}" srcOrd="0" destOrd="0" presId="urn:microsoft.com/office/officeart/2018/2/layout/IconVerticalSolidList"/>
    <dgm:cxn modelId="{5421E97A-F229-412A-934E-D312E6131585}" srcId="{C70DADC2-572D-4B48-A6EC-8158D0FD5925}" destId="{FBC2C3C1-241D-442E-B2E5-CB4DFD0F863E}" srcOrd="0" destOrd="0" parTransId="{00DBD71B-705C-4D97-A155-05C1B24457BE}" sibTransId="{F37B9D23-4FFC-4CAB-BC17-517DFC581111}"/>
    <dgm:cxn modelId="{31EA1580-95A5-4780-9172-D6D5CA33812B}" type="presOf" srcId="{24AC344E-5284-43FD-9212-AF26767BFEB0}" destId="{A866BF06-CDD0-43E5-9B69-2A8463801FAF}" srcOrd="0" destOrd="0" presId="urn:microsoft.com/office/officeart/2018/2/layout/IconVerticalSolidList"/>
    <dgm:cxn modelId="{C82D35B5-2620-4000-B1BA-710B03B10CB4}" srcId="{C70DADC2-572D-4B48-A6EC-8158D0FD5925}" destId="{79FEDD69-E33F-4C6C-9249-0FF8DACF2325}" srcOrd="4" destOrd="0" parTransId="{E3690FA5-7853-4C5F-B2DA-8AB5DFF068CB}" sibTransId="{032C30EB-22B1-47EA-9066-3D9DD4777805}"/>
    <dgm:cxn modelId="{4169C1BC-61DB-4E34-A095-E4DCEE4AA3FC}" type="presOf" srcId="{C70DADC2-572D-4B48-A6EC-8158D0FD5925}" destId="{005F60C1-142D-4E95-A3CA-04B37848D89B}" srcOrd="0" destOrd="0" presId="urn:microsoft.com/office/officeart/2018/2/layout/IconVerticalSolidList"/>
    <dgm:cxn modelId="{07B241E5-993F-4E49-B19B-E61BC61CC380}" srcId="{C70DADC2-572D-4B48-A6EC-8158D0FD5925}" destId="{1ED0DE47-386A-411F-9C74-3688983A1B0D}" srcOrd="1" destOrd="0" parTransId="{04E134FD-E96F-4AFD-B178-9BA17E383529}" sibTransId="{FB7CB015-FE56-47A7-8EE1-244137811C48}"/>
    <dgm:cxn modelId="{2A0E1EF0-2B1F-4DC9-A28B-8C99AB27F1E8}" srcId="{C70DADC2-572D-4B48-A6EC-8158D0FD5925}" destId="{24AC344E-5284-43FD-9212-AF26767BFEB0}" srcOrd="3" destOrd="0" parTransId="{265C949D-6DE7-4E5A-8593-46BDEA235201}" sibTransId="{B0406A87-BBC0-4BF1-B86D-16D14D852364}"/>
    <dgm:cxn modelId="{2FBF02FF-0DB6-4201-B498-4782E7FD6700}" srcId="{C70DADC2-572D-4B48-A6EC-8158D0FD5925}" destId="{38398A74-6979-4A39-BB17-535ADD989DC8}" srcOrd="2" destOrd="0" parTransId="{B4E1C35D-1FA9-44ED-BDBC-78013BD3BFB7}" sibTransId="{5156119A-569A-40E5-A60A-1F2356F6EC84}"/>
    <dgm:cxn modelId="{EC94CCE2-6F1F-4B26-AF01-7450CAA56084}" type="presParOf" srcId="{005F60C1-142D-4E95-A3CA-04B37848D89B}" destId="{F0CE1E99-F71B-4914-995F-CE4756FAA060}" srcOrd="0" destOrd="0" presId="urn:microsoft.com/office/officeart/2018/2/layout/IconVerticalSolidList"/>
    <dgm:cxn modelId="{60CD839D-1975-4664-BD1C-76A2367DFF5C}" type="presParOf" srcId="{F0CE1E99-F71B-4914-995F-CE4756FAA060}" destId="{7FAE1BC7-E89E-4114-A1A3-B4B1FFA2F3E5}" srcOrd="0" destOrd="0" presId="urn:microsoft.com/office/officeart/2018/2/layout/IconVerticalSolidList"/>
    <dgm:cxn modelId="{3A7A7B1A-E3F1-4BA9-9FBF-3F0D93D862C9}" type="presParOf" srcId="{F0CE1E99-F71B-4914-995F-CE4756FAA060}" destId="{16873BF6-8820-4872-9BA0-154879BD3A66}" srcOrd="1" destOrd="0" presId="urn:microsoft.com/office/officeart/2018/2/layout/IconVerticalSolidList"/>
    <dgm:cxn modelId="{EAFE359D-4019-436E-BCA1-822D124B72F6}" type="presParOf" srcId="{F0CE1E99-F71B-4914-995F-CE4756FAA060}" destId="{926F8318-992F-4CFC-898D-F6A8C0413805}" srcOrd="2" destOrd="0" presId="urn:microsoft.com/office/officeart/2018/2/layout/IconVerticalSolidList"/>
    <dgm:cxn modelId="{E6E9F96D-4397-48A8-B58E-69E0EBF7F2C4}" type="presParOf" srcId="{F0CE1E99-F71B-4914-995F-CE4756FAA060}" destId="{54BBA292-E7B3-4719-9ED9-5A320D7A26E3}" srcOrd="3" destOrd="0" presId="urn:microsoft.com/office/officeart/2018/2/layout/IconVerticalSolidList"/>
    <dgm:cxn modelId="{41F82134-FD3D-493D-854F-AE96ACD6972B}" type="presParOf" srcId="{005F60C1-142D-4E95-A3CA-04B37848D89B}" destId="{D75BCF01-3BBC-4738-B499-F335468A95DC}" srcOrd="1" destOrd="0" presId="urn:microsoft.com/office/officeart/2018/2/layout/IconVerticalSolidList"/>
    <dgm:cxn modelId="{FD259B83-24CE-4C2B-8E57-D4F4B106012D}" type="presParOf" srcId="{005F60C1-142D-4E95-A3CA-04B37848D89B}" destId="{6C41E8A1-6D38-41D9-82FF-9E613C6C028D}" srcOrd="2" destOrd="0" presId="urn:microsoft.com/office/officeart/2018/2/layout/IconVerticalSolidList"/>
    <dgm:cxn modelId="{548D9E78-61F4-4B18-9C4C-E72E100ACC4C}" type="presParOf" srcId="{6C41E8A1-6D38-41D9-82FF-9E613C6C028D}" destId="{FC5A1F31-8888-4A47-9422-7035A970624B}" srcOrd="0" destOrd="0" presId="urn:microsoft.com/office/officeart/2018/2/layout/IconVerticalSolidList"/>
    <dgm:cxn modelId="{38C74EC8-B835-4CF1-AF5A-B86204D8BF5F}" type="presParOf" srcId="{6C41E8A1-6D38-41D9-82FF-9E613C6C028D}" destId="{59C19461-E5DC-42F9-973E-E6AEA2695508}" srcOrd="1" destOrd="0" presId="urn:microsoft.com/office/officeart/2018/2/layout/IconVerticalSolidList"/>
    <dgm:cxn modelId="{00A27D29-6DC6-450D-B176-406DFD7AB0F7}" type="presParOf" srcId="{6C41E8A1-6D38-41D9-82FF-9E613C6C028D}" destId="{0E88EDA1-CFB7-4270-AB7D-7A74AC4D9A81}" srcOrd="2" destOrd="0" presId="urn:microsoft.com/office/officeart/2018/2/layout/IconVerticalSolidList"/>
    <dgm:cxn modelId="{D6C39D74-4A4A-47EA-9F1A-44EB53477EB0}" type="presParOf" srcId="{6C41E8A1-6D38-41D9-82FF-9E613C6C028D}" destId="{88A29868-1F17-452E-83BC-BACFBE281F04}" srcOrd="3" destOrd="0" presId="urn:microsoft.com/office/officeart/2018/2/layout/IconVerticalSolidList"/>
    <dgm:cxn modelId="{072DC3FC-3B37-4D01-800A-FCC2294FD54C}" type="presParOf" srcId="{005F60C1-142D-4E95-A3CA-04B37848D89B}" destId="{4CEA86CF-54AF-421A-AFAC-B7404977AF6F}" srcOrd="3" destOrd="0" presId="urn:microsoft.com/office/officeart/2018/2/layout/IconVerticalSolidList"/>
    <dgm:cxn modelId="{B14F1138-85D2-4976-9819-EC140649DFFA}" type="presParOf" srcId="{005F60C1-142D-4E95-A3CA-04B37848D89B}" destId="{5A1CCCDF-6A19-4401-989D-2334973E1E6E}" srcOrd="4" destOrd="0" presId="urn:microsoft.com/office/officeart/2018/2/layout/IconVerticalSolidList"/>
    <dgm:cxn modelId="{10AF01AC-A276-4CB2-A30F-A361243F6CBF}" type="presParOf" srcId="{5A1CCCDF-6A19-4401-989D-2334973E1E6E}" destId="{A2C94262-290F-4853-AD28-5310812750CA}" srcOrd="0" destOrd="0" presId="urn:microsoft.com/office/officeart/2018/2/layout/IconVerticalSolidList"/>
    <dgm:cxn modelId="{5C9AA74F-E1D1-4F39-92A4-C443F696B2C3}" type="presParOf" srcId="{5A1CCCDF-6A19-4401-989D-2334973E1E6E}" destId="{69E76B4C-850E-4D36-82BB-057524A982A6}" srcOrd="1" destOrd="0" presId="urn:microsoft.com/office/officeart/2018/2/layout/IconVerticalSolidList"/>
    <dgm:cxn modelId="{37C49CD5-B95D-4900-885D-70D84570E31B}" type="presParOf" srcId="{5A1CCCDF-6A19-4401-989D-2334973E1E6E}" destId="{B770B8F9-34EA-435E-A9ED-90AC73D75EA8}" srcOrd="2" destOrd="0" presId="urn:microsoft.com/office/officeart/2018/2/layout/IconVerticalSolidList"/>
    <dgm:cxn modelId="{1B9DFD48-2FE3-4B08-8E07-FA70CFA650C4}" type="presParOf" srcId="{5A1CCCDF-6A19-4401-989D-2334973E1E6E}" destId="{5018395B-C159-4DFB-83B9-8502C1B84A28}" srcOrd="3" destOrd="0" presId="urn:microsoft.com/office/officeart/2018/2/layout/IconVerticalSolidList"/>
    <dgm:cxn modelId="{B0D138AE-73ED-4946-A6B2-9AF5A7C7B5C4}" type="presParOf" srcId="{005F60C1-142D-4E95-A3CA-04B37848D89B}" destId="{CA78A8D4-B114-453D-A5E7-E891C1D4773B}" srcOrd="5" destOrd="0" presId="urn:microsoft.com/office/officeart/2018/2/layout/IconVerticalSolidList"/>
    <dgm:cxn modelId="{1DC39105-8E4E-46CF-BBE1-71867ABEDE0F}" type="presParOf" srcId="{005F60C1-142D-4E95-A3CA-04B37848D89B}" destId="{D9DFA78D-F8D8-4059-94F6-A0B8C2CB9DF3}" srcOrd="6" destOrd="0" presId="urn:microsoft.com/office/officeart/2018/2/layout/IconVerticalSolidList"/>
    <dgm:cxn modelId="{F9B43DCD-450E-44B0-9D89-78FBC44481E5}" type="presParOf" srcId="{D9DFA78D-F8D8-4059-94F6-A0B8C2CB9DF3}" destId="{3AEE15E2-E235-41FE-9A76-B40588F36AA3}" srcOrd="0" destOrd="0" presId="urn:microsoft.com/office/officeart/2018/2/layout/IconVerticalSolidList"/>
    <dgm:cxn modelId="{36E08E39-EF34-4CC9-A6AB-E6599CCD4C55}" type="presParOf" srcId="{D9DFA78D-F8D8-4059-94F6-A0B8C2CB9DF3}" destId="{C699510B-46DD-424A-A6AA-6AC93399227C}" srcOrd="1" destOrd="0" presId="urn:microsoft.com/office/officeart/2018/2/layout/IconVerticalSolidList"/>
    <dgm:cxn modelId="{8EE14AE2-DE03-4609-B00E-7A7D262253D2}" type="presParOf" srcId="{D9DFA78D-F8D8-4059-94F6-A0B8C2CB9DF3}" destId="{FE3F14DB-B5CC-4295-B623-224EC2AAEF3E}" srcOrd="2" destOrd="0" presId="urn:microsoft.com/office/officeart/2018/2/layout/IconVerticalSolidList"/>
    <dgm:cxn modelId="{403D4FC6-75DC-4AFF-B4EB-7EA5A739D2B5}" type="presParOf" srcId="{D9DFA78D-F8D8-4059-94F6-A0B8C2CB9DF3}" destId="{A866BF06-CDD0-43E5-9B69-2A8463801FAF}" srcOrd="3" destOrd="0" presId="urn:microsoft.com/office/officeart/2018/2/layout/IconVerticalSolidList"/>
    <dgm:cxn modelId="{88C687CA-5980-4D8A-AB19-A54A02173A16}" type="presParOf" srcId="{005F60C1-142D-4E95-A3CA-04B37848D89B}" destId="{E6633095-475A-4E44-BE0D-E463733871CA}" srcOrd="7" destOrd="0" presId="urn:microsoft.com/office/officeart/2018/2/layout/IconVerticalSolidList"/>
    <dgm:cxn modelId="{805BC163-C078-40D5-A7D4-FC890DD6D811}" type="presParOf" srcId="{005F60C1-142D-4E95-A3CA-04B37848D89B}" destId="{8E3B531F-9F25-434F-BD88-A6474E1D4772}" srcOrd="8" destOrd="0" presId="urn:microsoft.com/office/officeart/2018/2/layout/IconVerticalSolidList"/>
    <dgm:cxn modelId="{D125D0E7-B9C2-4AC9-B4D1-36740E52E8B3}" type="presParOf" srcId="{8E3B531F-9F25-434F-BD88-A6474E1D4772}" destId="{E7315BBE-EC72-402A-A3E9-77157D9EB539}" srcOrd="0" destOrd="0" presId="urn:microsoft.com/office/officeart/2018/2/layout/IconVerticalSolidList"/>
    <dgm:cxn modelId="{6A147DD8-BAA4-46F8-A69D-6CF4AC413C8A}" type="presParOf" srcId="{8E3B531F-9F25-434F-BD88-A6474E1D4772}" destId="{DFF96C72-172A-4C59-B21C-3B8C2B8E23CE}" srcOrd="1" destOrd="0" presId="urn:microsoft.com/office/officeart/2018/2/layout/IconVerticalSolidList"/>
    <dgm:cxn modelId="{11E738AC-DC19-498D-AB63-5516110AC930}" type="presParOf" srcId="{8E3B531F-9F25-434F-BD88-A6474E1D4772}" destId="{7495CBA8-DC4E-4822-A516-69A60D28A4C5}" srcOrd="2" destOrd="0" presId="urn:microsoft.com/office/officeart/2018/2/layout/IconVerticalSolidList"/>
    <dgm:cxn modelId="{B705D4B9-DE53-49E1-A55F-562AF531452D}" type="presParOf" srcId="{8E3B531F-9F25-434F-BD88-A6474E1D4772}" destId="{A373C3B7-BAD3-4B0B-86A3-574587F944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B4F113-8352-4254-901B-67DAA374E82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46645D1-808D-49DF-83B7-54D846E946E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Developing the Gantt chart has been difficult</a:t>
          </a:r>
        </a:p>
      </dgm:t>
    </dgm:pt>
    <dgm:pt modelId="{D5636E44-29B4-48BB-A9A8-D713F31F9935}" type="parTrans" cxnId="{64FB38B2-738C-409B-B0F4-EFFFA6E2BE95}">
      <dgm:prSet/>
      <dgm:spPr/>
      <dgm:t>
        <a:bodyPr/>
        <a:lstStyle/>
        <a:p>
          <a:endParaRPr lang="en-US"/>
        </a:p>
      </dgm:t>
    </dgm:pt>
    <dgm:pt modelId="{B3100D52-7867-41F5-BE61-127674EED457}" type="sibTrans" cxnId="{64FB38B2-738C-409B-B0F4-EFFFA6E2BE95}">
      <dgm:prSet/>
      <dgm:spPr/>
      <dgm:t>
        <a:bodyPr/>
        <a:lstStyle/>
        <a:p>
          <a:endParaRPr lang="en-US"/>
        </a:p>
      </dgm:t>
    </dgm:pt>
    <dgm:pt modelId="{3C46E7F7-AF29-4998-BE53-2F9A9A3A0F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Scheduling times</a:t>
          </a:r>
        </a:p>
      </dgm:t>
    </dgm:pt>
    <dgm:pt modelId="{885415E9-586E-433D-89EB-1637D1CF3BD9}" type="parTrans" cxnId="{A2BE8D76-6D91-42FF-B9FE-9182CE958B44}">
      <dgm:prSet/>
      <dgm:spPr/>
      <dgm:t>
        <a:bodyPr/>
        <a:lstStyle/>
        <a:p>
          <a:endParaRPr lang="en-US"/>
        </a:p>
      </dgm:t>
    </dgm:pt>
    <dgm:pt modelId="{7C1F7906-820F-4F87-AD3D-A80B773F7343}" type="sibTrans" cxnId="{A2BE8D76-6D91-42FF-B9FE-9182CE958B44}">
      <dgm:prSet/>
      <dgm:spPr/>
      <dgm:t>
        <a:bodyPr/>
        <a:lstStyle/>
        <a:p>
          <a:endParaRPr lang="en-US"/>
        </a:p>
      </dgm:t>
    </dgm:pt>
    <dgm:pt modelId="{3C27C504-4618-4B28-88E8-3789272D87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Unknown deadlines</a:t>
          </a:r>
        </a:p>
      </dgm:t>
    </dgm:pt>
    <dgm:pt modelId="{DE793882-6976-4D79-AD35-EBBA42CAAEC1}" type="parTrans" cxnId="{93D6CF17-3248-4BBF-8C7E-E31ED3F89ACA}">
      <dgm:prSet/>
      <dgm:spPr/>
      <dgm:t>
        <a:bodyPr/>
        <a:lstStyle/>
        <a:p>
          <a:endParaRPr lang="en-US"/>
        </a:p>
      </dgm:t>
    </dgm:pt>
    <dgm:pt modelId="{0299378D-68D4-47E1-9649-E5E68A79FDD2}" type="sibTrans" cxnId="{93D6CF17-3248-4BBF-8C7E-E31ED3F89ACA}">
      <dgm:prSet/>
      <dgm:spPr/>
      <dgm:t>
        <a:bodyPr/>
        <a:lstStyle/>
        <a:p>
          <a:endParaRPr lang="en-US"/>
        </a:p>
      </dgm:t>
    </dgm:pt>
    <dgm:pt modelId="{CABD0D0E-E5CF-495F-B641-9D199F4596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Dividing tasks</a:t>
          </a:r>
        </a:p>
      </dgm:t>
    </dgm:pt>
    <dgm:pt modelId="{94CB31B9-C929-40D3-8D8C-4D35AA926B8A}" type="parTrans" cxnId="{33275E9C-4257-47F9-81D4-D9223CC83F01}">
      <dgm:prSet/>
      <dgm:spPr/>
      <dgm:t>
        <a:bodyPr/>
        <a:lstStyle/>
        <a:p>
          <a:endParaRPr lang="en-US"/>
        </a:p>
      </dgm:t>
    </dgm:pt>
    <dgm:pt modelId="{90647CFC-0307-4F6B-B640-B0273DC08AA8}" type="sibTrans" cxnId="{33275E9C-4257-47F9-81D4-D9223CC83F01}">
      <dgm:prSet/>
      <dgm:spPr/>
      <dgm:t>
        <a:bodyPr/>
        <a:lstStyle/>
        <a:p>
          <a:endParaRPr lang="en-US"/>
        </a:p>
      </dgm:t>
    </dgm:pt>
    <dgm:pt modelId="{ECBBD95C-49D7-4192-A651-A166D5F184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It took longer than expected</a:t>
          </a:r>
        </a:p>
      </dgm:t>
    </dgm:pt>
    <dgm:pt modelId="{97762235-7B63-4F65-ABBA-578E9F5A7E1F}" type="parTrans" cxnId="{6D6E80C2-53B1-41DE-83A7-ADA11359D905}">
      <dgm:prSet/>
      <dgm:spPr/>
      <dgm:t>
        <a:bodyPr/>
        <a:lstStyle/>
        <a:p>
          <a:endParaRPr lang="en-US"/>
        </a:p>
      </dgm:t>
    </dgm:pt>
    <dgm:pt modelId="{D1322B1D-2B9C-4FC7-BBFF-54F54463EE48}" type="sibTrans" cxnId="{6D6E80C2-53B1-41DE-83A7-ADA11359D905}">
      <dgm:prSet/>
      <dgm:spPr/>
      <dgm:t>
        <a:bodyPr/>
        <a:lstStyle/>
        <a:p>
          <a:endParaRPr lang="en-US"/>
        </a:p>
      </dgm:t>
    </dgm:pt>
    <dgm:pt modelId="{10FA6B94-5B72-41B8-8498-27D479B3DCA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Studying Machine Learning may take the longest</a:t>
          </a:r>
        </a:p>
      </dgm:t>
    </dgm:pt>
    <dgm:pt modelId="{DD2D76AA-17B4-4915-AD59-22A7D792EEFE}" type="parTrans" cxnId="{C6D7BA92-45EC-4CB4-8D81-72CEE446797D}">
      <dgm:prSet/>
      <dgm:spPr/>
      <dgm:t>
        <a:bodyPr/>
        <a:lstStyle/>
        <a:p>
          <a:endParaRPr lang="en-US"/>
        </a:p>
      </dgm:t>
    </dgm:pt>
    <dgm:pt modelId="{4C9C83B7-D551-4DE2-B7E8-D8658A6FC6FB}" type="sibTrans" cxnId="{C6D7BA92-45EC-4CB4-8D81-72CEE446797D}">
      <dgm:prSet/>
      <dgm:spPr/>
      <dgm:t>
        <a:bodyPr/>
        <a:lstStyle/>
        <a:p>
          <a:endParaRPr lang="en-US"/>
        </a:p>
      </dgm:t>
    </dgm:pt>
    <dgm:pt modelId="{9A48D289-1CF4-458B-A523-83AD26583D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None of us have done it before</a:t>
          </a:r>
        </a:p>
      </dgm:t>
    </dgm:pt>
    <dgm:pt modelId="{361BB26A-6F61-44B8-8468-CE0C17601D7E}" type="parTrans" cxnId="{541A9A36-A2AE-4613-85D1-C00FB9167B34}">
      <dgm:prSet/>
      <dgm:spPr/>
      <dgm:t>
        <a:bodyPr/>
        <a:lstStyle/>
        <a:p>
          <a:endParaRPr lang="en-US"/>
        </a:p>
      </dgm:t>
    </dgm:pt>
    <dgm:pt modelId="{5D445023-FC26-4027-BA70-95BC9C3A10C3}" type="sibTrans" cxnId="{541A9A36-A2AE-4613-85D1-C00FB9167B34}">
      <dgm:prSet/>
      <dgm:spPr/>
      <dgm:t>
        <a:bodyPr/>
        <a:lstStyle/>
        <a:p>
          <a:endParaRPr lang="en-US"/>
        </a:p>
      </dgm:t>
    </dgm:pt>
    <dgm:pt modelId="{35E06B8B-1F5C-487A-879B-5CE169CB30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Unsure of how long learning process could take</a:t>
          </a:r>
        </a:p>
      </dgm:t>
    </dgm:pt>
    <dgm:pt modelId="{8E2601EA-F20F-408E-BAEF-B5ABA09AEEB9}" type="parTrans" cxnId="{D34E3B45-3AA4-4FE6-8751-275738CCE880}">
      <dgm:prSet/>
      <dgm:spPr/>
      <dgm:t>
        <a:bodyPr/>
        <a:lstStyle/>
        <a:p>
          <a:endParaRPr lang="en-US"/>
        </a:p>
      </dgm:t>
    </dgm:pt>
    <dgm:pt modelId="{3EC254BD-D0B7-4D3A-B0C1-E3454C3B9EBF}" type="sibTrans" cxnId="{D34E3B45-3AA4-4FE6-8751-275738CCE880}">
      <dgm:prSet/>
      <dgm:spPr/>
      <dgm:t>
        <a:bodyPr/>
        <a:lstStyle/>
        <a:p>
          <a:endParaRPr lang="en-US"/>
        </a:p>
      </dgm:t>
    </dgm:pt>
    <dgm:pt modelId="{48985533-E5A8-408E-B39B-3EC65A168E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Could affect end date of task</a:t>
          </a:r>
        </a:p>
      </dgm:t>
    </dgm:pt>
    <dgm:pt modelId="{6A6EE838-AF8D-47F8-8DD8-F2991D1EF7C9}" type="parTrans" cxnId="{3FBFAB27-8036-4C1B-8EB7-49340F793444}">
      <dgm:prSet/>
      <dgm:spPr/>
      <dgm:t>
        <a:bodyPr/>
        <a:lstStyle/>
        <a:p>
          <a:endParaRPr lang="en-US"/>
        </a:p>
      </dgm:t>
    </dgm:pt>
    <dgm:pt modelId="{F531BBC5-F32F-4C1C-9075-9721203C248D}" type="sibTrans" cxnId="{3FBFAB27-8036-4C1B-8EB7-49340F793444}">
      <dgm:prSet/>
      <dgm:spPr/>
      <dgm:t>
        <a:bodyPr/>
        <a:lstStyle/>
        <a:p>
          <a:endParaRPr lang="en-US"/>
        </a:p>
      </dgm:t>
    </dgm:pt>
    <dgm:pt modelId="{010E517A-01F9-49E4-BF05-CAB50CCE8F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Very satisfied with current schedule</a:t>
          </a:r>
        </a:p>
      </dgm:t>
    </dgm:pt>
    <dgm:pt modelId="{068826D3-3BA1-40D9-866E-7F15866163CE}" type="parTrans" cxnId="{13AE065C-7AAE-4127-9746-BED3156FEFC8}">
      <dgm:prSet/>
      <dgm:spPr/>
      <dgm:t>
        <a:bodyPr/>
        <a:lstStyle/>
        <a:p>
          <a:endParaRPr lang="en-US"/>
        </a:p>
      </dgm:t>
    </dgm:pt>
    <dgm:pt modelId="{98986BF8-BED4-40D8-B993-D0C5E010AE3B}" type="sibTrans" cxnId="{13AE065C-7AAE-4127-9746-BED3156FEFC8}">
      <dgm:prSet/>
      <dgm:spPr/>
      <dgm:t>
        <a:bodyPr/>
        <a:lstStyle/>
        <a:p>
          <a:endParaRPr lang="en-US"/>
        </a:p>
      </dgm:t>
    </dgm:pt>
    <dgm:pt modelId="{79F90713-C6E5-44A5-9137-80DA53D39B93}" type="pres">
      <dgm:prSet presAssocID="{80B4F113-8352-4254-901B-67DAA374E826}" presName="root" presStyleCnt="0">
        <dgm:presLayoutVars>
          <dgm:dir/>
          <dgm:resizeHandles val="exact"/>
        </dgm:presLayoutVars>
      </dgm:prSet>
      <dgm:spPr/>
    </dgm:pt>
    <dgm:pt modelId="{0BA89B11-E70C-4111-A238-474CD433E445}" type="pres">
      <dgm:prSet presAssocID="{246645D1-808D-49DF-83B7-54D846E946E7}" presName="compNode" presStyleCnt="0"/>
      <dgm:spPr/>
    </dgm:pt>
    <dgm:pt modelId="{099D2CC6-46B3-4068-9505-A4B886836087}" type="pres">
      <dgm:prSet presAssocID="{246645D1-808D-49DF-83B7-54D846E946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C504D23F-FF40-4268-8A27-BC54291A4B1F}" type="pres">
      <dgm:prSet presAssocID="{246645D1-808D-49DF-83B7-54D846E946E7}" presName="iconSpace" presStyleCnt="0"/>
      <dgm:spPr/>
    </dgm:pt>
    <dgm:pt modelId="{DBBC1387-41FC-4381-9512-ADE7E6F7C07F}" type="pres">
      <dgm:prSet presAssocID="{246645D1-808D-49DF-83B7-54D846E946E7}" presName="parTx" presStyleLbl="revTx" presStyleIdx="0" presStyleCnt="8">
        <dgm:presLayoutVars>
          <dgm:chMax val="0"/>
          <dgm:chPref val="0"/>
        </dgm:presLayoutVars>
      </dgm:prSet>
      <dgm:spPr/>
    </dgm:pt>
    <dgm:pt modelId="{410EFD09-A71B-448C-A5DA-F2FD9A7181C8}" type="pres">
      <dgm:prSet presAssocID="{246645D1-808D-49DF-83B7-54D846E946E7}" presName="txSpace" presStyleCnt="0"/>
      <dgm:spPr/>
    </dgm:pt>
    <dgm:pt modelId="{863FDEA6-18EC-48E1-887D-159AA5A77F78}" type="pres">
      <dgm:prSet presAssocID="{246645D1-808D-49DF-83B7-54D846E946E7}" presName="desTx" presStyleLbl="revTx" presStyleIdx="1" presStyleCnt="8">
        <dgm:presLayoutVars/>
      </dgm:prSet>
      <dgm:spPr/>
    </dgm:pt>
    <dgm:pt modelId="{F3FF58ED-91AE-41AF-94E4-A0C4CA86F566}" type="pres">
      <dgm:prSet presAssocID="{B3100D52-7867-41F5-BE61-127674EED457}" presName="sibTrans" presStyleCnt="0"/>
      <dgm:spPr/>
    </dgm:pt>
    <dgm:pt modelId="{6B815991-0E20-489C-8F31-76F054D804F0}" type="pres">
      <dgm:prSet presAssocID="{ECBBD95C-49D7-4192-A651-A166D5F1846E}" presName="compNode" presStyleCnt="0"/>
      <dgm:spPr/>
    </dgm:pt>
    <dgm:pt modelId="{BDF5EF80-470F-47F3-A7EA-BC1F1124F92D}" type="pres">
      <dgm:prSet presAssocID="{ECBBD95C-49D7-4192-A651-A166D5F184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33DA626-C88E-4779-A792-46CE9247EE01}" type="pres">
      <dgm:prSet presAssocID="{ECBBD95C-49D7-4192-A651-A166D5F1846E}" presName="iconSpace" presStyleCnt="0"/>
      <dgm:spPr/>
    </dgm:pt>
    <dgm:pt modelId="{F8808D96-5074-40FD-A948-7C9EE4ADD1E5}" type="pres">
      <dgm:prSet presAssocID="{ECBBD95C-49D7-4192-A651-A166D5F1846E}" presName="parTx" presStyleLbl="revTx" presStyleIdx="2" presStyleCnt="8">
        <dgm:presLayoutVars>
          <dgm:chMax val="0"/>
          <dgm:chPref val="0"/>
        </dgm:presLayoutVars>
      </dgm:prSet>
      <dgm:spPr/>
    </dgm:pt>
    <dgm:pt modelId="{90929E4D-DCE2-4686-A3A2-E39FDC6415F3}" type="pres">
      <dgm:prSet presAssocID="{ECBBD95C-49D7-4192-A651-A166D5F1846E}" presName="txSpace" presStyleCnt="0"/>
      <dgm:spPr/>
    </dgm:pt>
    <dgm:pt modelId="{22CB7634-CB74-4501-A955-44C31431F474}" type="pres">
      <dgm:prSet presAssocID="{ECBBD95C-49D7-4192-A651-A166D5F1846E}" presName="desTx" presStyleLbl="revTx" presStyleIdx="3" presStyleCnt="8">
        <dgm:presLayoutVars/>
      </dgm:prSet>
      <dgm:spPr/>
    </dgm:pt>
    <dgm:pt modelId="{F9DC41C4-39F2-47A9-B717-6C73DCF9C40C}" type="pres">
      <dgm:prSet presAssocID="{D1322B1D-2B9C-4FC7-BBFF-54F54463EE48}" presName="sibTrans" presStyleCnt="0"/>
      <dgm:spPr/>
    </dgm:pt>
    <dgm:pt modelId="{DFEC9589-6274-41BE-A96E-885976274812}" type="pres">
      <dgm:prSet presAssocID="{10FA6B94-5B72-41B8-8498-27D479B3DCAA}" presName="compNode" presStyleCnt="0"/>
      <dgm:spPr/>
    </dgm:pt>
    <dgm:pt modelId="{CD9980C4-966C-4C5F-8CFE-9FE077A04B33}" type="pres">
      <dgm:prSet presAssocID="{10FA6B94-5B72-41B8-8498-27D479B3DC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FD9B04C-3103-4DB4-BEE1-D9F1EFA5763B}" type="pres">
      <dgm:prSet presAssocID="{10FA6B94-5B72-41B8-8498-27D479B3DCAA}" presName="iconSpace" presStyleCnt="0"/>
      <dgm:spPr/>
    </dgm:pt>
    <dgm:pt modelId="{4FCB4A8F-CC33-4D9F-909D-4195B3D8CEB2}" type="pres">
      <dgm:prSet presAssocID="{10FA6B94-5B72-41B8-8498-27D479B3DCAA}" presName="parTx" presStyleLbl="revTx" presStyleIdx="4" presStyleCnt="8">
        <dgm:presLayoutVars>
          <dgm:chMax val="0"/>
          <dgm:chPref val="0"/>
        </dgm:presLayoutVars>
      </dgm:prSet>
      <dgm:spPr/>
    </dgm:pt>
    <dgm:pt modelId="{F3D5C894-2253-40B6-96ED-F658210CCCB7}" type="pres">
      <dgm:prSet presAssocID="{10FA6B94-5B72-41B8-8498-27D479B3DCAA}" presName="txSpace" presStyleCnt="0"/>
      <dgm:spPr/>
    </dgm:pt>
    <dgm:pt modelId="{DF48A36B-5F08-4E3D-9498-97E925E46BB3}" type="pres">
      <dgm:prSet presAssocID="{10FA6B94-5B72-41B8-8498-27D479B3DCAA}" presName="desTx" presStyleLbl="revTx" presStyleIdx="5" presStyleCnt="8">
        <dgm:presLayoutVars/>
      </dgm:prSet>
      <dgm:spPr/>
    </dgm:pt>
    <dgm:pt modelId="{4ACA2DDD-130D-4AEB-8389-0897B77BE91F}" type="pres">
      <dgm:prSet presAssocID="{4C9C83B7-D551-4DE2-B7E8-D8658A6FC6FB}" presName="sibTrans" presStyleCnt="0"/>
      <dgm:spPr/>
    </dgm:pt>
    <dgm:pt modelId="{3A3AB84E-A39C-4727-8D9A-9BE015E3A64A}" type="pres">
      <dgm:prSet presAssocID="{010E517A-01F9-49E4-BF05-CAB50CCE8F67}" presName="compNode" presStyleCnt="0"/>
      <dgm:spPr/>
    </dgm:pt>
    <dgm:pt modelId="{8085EAE2-C801-4B2F-9989-9AACE13B4B27}" type="pres">
      <dgm:prSet presAssocID="{010E517A-01F9-49E4-BF05-CAB50CCE8F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D4077315-CD35-4B70-A3DB-59A92BD4A745}" type="pres">
      <dgm:prSet presAssocID="{010E517A-01F9-49E4-BF05-CAB50CCE8F67}" presName="iconSpace" presStyleCnt="0"/>
      <dgm:spPr/>
    </dgm:pt>
    <dgm:pt modelId="{0C413E14-4C16-4D8B-8545-43A372469286}" type="pres">
      <dgm:prSet presAssocID="{010E517A-01F9-49E4-BF05-CAB50CCE8F67}" presName="parTx" presStyleLbl="revTx" presStyleIdx="6" presStyleCnt="8">
        <dgm:presLayoutVars>
          <dgm:chMax val="0"/>
          <dgm:chPref val="0"/>
        </dgm:presLayoutVars>
      </dgm:prSet>
      <dgm:spPr/>
    </dgm:pt>
    <dgm:pt modelId="{13889EA9-3171-468F-AC6A-74F4E2D85618}" type="pres">
      <dgm:prSet presAssocID="{010E517A-01F9-49E4-BF05-CAB50CCE8F67}" presName="txSpace" presStyleCnt="0"/>
      <dgm:spPr/>
    </dgm:pt>
    <dgm:pt modelId="{98425E17-DA25-4C78-9573-25A8803A4BB0}" type="pres">
      <dgm:prSet presAssocID="{010E517A-01F9-49E4-BF05-CAB50CCE8F67}" presName="desTx" presStyleLbl="revTx" presStyleIdx="7" presStyleCnt="8">
        <dgm:presLayoutVars/>
      </dgm:prSet>
      <dgm:spPr/>
    </dgm:pt>
  </dgm:ptLst>
  <dgm:cxnLst>
    <dgm:cxn modelId="{44739A11-95C7-4171-A32E-F0FD07964B05}" type="presOf" srcId="{010E517A-01F9-49E4-BF05-CAB50CCE8F67}" destId="{0C413E14-4C16-4D8B-8545-43A372469286}" srcOrd="0" destOrd="0" presId="urn:microsoft.com/office/officeart/2018/5/layout/CenteredIconLabelDescriptionList"/>
    <dgm:cxn modelId="{93D6CF17-3248-4BBF-8C7E-E31ED3F89ACA}" srcId="{246645D1-808D-49DF-83B7-54D846E946E7}" destId="{3C27C504-4618-4B28-88E8-3789272D87DE}" srcOrd="1" destOrd="0" parTransId="{DE793882-6976-4D79-AD35-EBBA42CAAEC1}" sibTransId="{0299378D-68D4-47E1-9649-E5E68A79FDD2}"/>
    <dgm:cxn modelId="{E4DB6C1C-1A5A-4841-B1B5-2D61C9040081}" type="presOf" srcId="{246645D1-808D-49DF-83B7-54D846E946E7}" destId="{DBBC1387-41FC-4381-9512-ADE7E6F7C07F}" srcOrd="0" destOrd="0" presId="urn:microsoft.com/office/officeart/2018/5/layout/CenteredIconLabelDescriptionList"/>
    <dgm:cxn modelId="{3FBFAB27-8036-4C1B-8EB7-49340F793444}" srcId="{10FA6B94-5B72-41B8-8498-27D479B3DCAA}" destId="{48985533-E5A8-408E-B39B-3EC65A168E01}" srcOrd="2" destOrd="0" parTransId="{6A6EE838-AF8D-47F8-8DD8-F2991D1EF7C9}" sibTransId="{F531BBC5-F32F-4C1C-9075-9721203C248D}"/>
    <dgm:cxn modelId="{541A9A36-A2AE-4613-85D1-C00FB9167B34}" srcId="{10FA6B94-5B72-41B8-8498-27D479B3DCAA}" destId="{9A48D289-1CF4-458B-A523-83AD26583DA8}" srcOrd="0" destOrd="0" parTransId="{361BB26A-6F61-44B8-8468-CE0C17601D7E}" sibTransId="{5D445023-FC26-4027-BA70-95BC9C3A10C3}"/>
    <dgm:cxn modelId="{13AE065C-7AAE-4127-9746-BED3156FEFC8}" srcId="{80B4F113-8352-4254-901B-67DAA374E826}" destId="{010E517A-01F9-49E4-BF05-CAB50CCE8F67}" srcOrd="3" destOrd="0" parTransId="{068826D3-3BA1-40D9-866E-7F15866163CE}" sibTransId="{98986BF8-BED4-40D8-B993-D0C5E010AE3B}"/>
    <dgm:cxn modelId="{D34E3B45-3AA4-4FE6-8751-275738CCE880}" srcId="{10FA6B94-5B72-41B8-8498-27D479B3DCAA}" destId="{35E06B8B-1F5C-487A-879B-5CE169CB3070}" srcOrd="1" destOrd="0" parTransId="{8E2601EA-F20F-408E-BAEF-B5ABA09AEEB9}" sibTransId="{3EC254BD-D0B7-4D3A-B0C1-E3454C3B9EBF}"/>
    <dgm:cxn modelId="{F2F2CC54-314A-4F36-9E20-22EE92F36AC7}" type="presOf" srcId="{9A48D289-1CF4-458B-A523-83AD26583DA8}" destId="{DF48A36B-5F08-4E3D-9498-97E925E46BB3}" srcOrd="0" destOrd="0" presId="urn:microsoft.com/office/officeart/2018/5/layout/CenteredIconLabelDescriptionList"/>
    <dgm:cxn modelId="{A2BE8D76-6D91-42FF-B9FE-9182CE958B44}" srcId="{246645D1-808D-49DF-83B7-54D846E946E7}" destId="{3C46E7F7-AF29-4998-BE53-2F9A9A3A0F5B}" srcOrd="0" destOrd="0" parTransId="{885415E9-586E-433D-89EB-1637D1CF3BD9}" sibTransId="{7C1F7906-820F-4F87-AD3D-A80B773F7343}"/>
    <dgm:cxn modelId="{C6D7BA92-45EC-4CB4-8D81-72CEE446797D}" srcId="{80B4F113-8352-4254-901B-67DAA374E826}" destId="{10FA6B94-5B72-41B8-8498-27D479B3DCAA}" srcOrd="2" destOrd="0" parTransId="{DD2D76AA-17B4-4915-AD59-22A7D792EEFE}" sibTransId="{4C9C83B7-D551-4DE2-B7E8-D8658A6FC6FB}"/>
    <dgm:cxn modelId="{7906109A-6E5E-40DA-A888-A99D0DCD838B}" type="presOf" srcId="{ECBBD95C-49D7-4192-A651-A166D5F1846E}" destId="{F8808D96-5074-40FD-A948-7C9EE4ADD1E5}" srcOrd="0" destOrd="0" presId="urn:microsoft.com/office/officeart/2018/5/layout/CenteredIconLabelDescriptionList"/>
    <dgm:cxn modelId="{DC6BDC9B-9DE9-402D-94CD-9493A1E1A2D3}" type="presOf" srcId="{3C27C504-4618-4B28-88E8-3789272D87DE}" destId="{863FDEA6-18EC-48E1-887D-159AA5A77F78}" srcOrd="0" destOrd="1" presId="urn:microsoft.com/office/officeart/2018/5/layout/CenteredIconLabelDescriptionList"/>
    <dgm:cxn modelId="{33275E9C-4257-47F9-81D4-D9223CC83F01}" srcId="{246645D1-808D-49DF-83B7-54D846E946E7}" destId="{CABD0D0E-E5CF-495F-B641-9D199F45965B}" srcOrd="2" destOrd="0" parTransId="{94CB31B9-C929-40D3-8D8C-4D35AA926B8A}" sibTransId="{90647CFC-0307-4F6B-B640-B0273DC08AA8}"/>
    <dgm:cxn modelId="{5837E19D-F7D7-4FE0-9532-C96D9D2C840C}" type="presOf" srcId="{48985533-E5A8-408E-B39B-3EC65A168E01}" destId="{DF48A36B-5F08-4E3D-9498-97E925E46BB3}" srcOrd="0" destOrd="2" presId="urn:microsoft.com/office/officeart/2018/5/layout/CenteredIconLabelDescriptionList"/>
    <dgm:cxn modelId="{64FB38B2-738C-409B-B0F4-EFFFA6E2BE95}" srcId="{80B4F113-8352-4254-901B-67DAA374E826}" destId="{246645D1-808D-49DF-83B7-54D846E946E7}" srcOrd="0" destOrd="0" parTransId="{D5636E44-29B4-48BB-A9A8-D713F31F9935}" sibTransId="{B3100D52-7867-41F5-BE61-127674EED457}"/>
    <dgm:cxn modelId="{6C7021BF-3D3E-4C28-82CA-EB83F4BEA0A9}" type="presOf" srcId="{80B4F113-8352-4254-901B-67DAA374E826}" destId="{79F90713-C6E5-44A5-9137-80DA53D39B93}" srcOrd="0" destOrd="0" presId="urn:microsoft.com/office/officeart/2018/5/layout/CenteredIconLabelDescriptionList"/>
    <dgm:cxn modelId="{6D6E80C2-53B1-41DE-83A7-ADA11359D905}" srcId="{80B4F113-8352-4254-901B-67DAA374E826}" destId="{ECBBD95C-49D7-4192-A651-A166D5F1846E}" srcOrd="1" destOrd="0" parTransId="{97762235-7B63-4F65-ABBA-578E9F5A7E1F}" sibTransId="{D1322B1D-2B9C-4FC7-BBFF-54F54463EE48}"/>
    <dgm:cxn modelId="{8D6B54E7-51FA-43D0-ACF2-B448CA04EFBF}" type="presOf" srcId="{CABD0D0E-E5CF-495F-B641-9D199F45965B}" destId="{863FDEA6-18EC-48E1-887D-159AA5A77F78}" srcOrd="0" destOrd="2" presId="urn:microsoft.com/office/officeart/2018/5/layout/CenteredIconLabelDescriptionList"/>
    <dgm:cxn modelId="{CAC93FEA-37AD-414B-A1F2-C0D9AC580D59}" type="presOf" srcId="{35E06B8B-1F5C-487A-879B-5CE169CB3070}" destId="{DF48A36B-5F08-4E3D-9498-97E925E46BB3}" srcOrd="0" destOrd="1" presId="urn:microsoft.com/office/officeart/2018/5/layout/CenteredIconLabelDescriptionList"/>
    <dgm:cxn modelId="{2E0FF9EF-944A-4DDA-A6EB-0CE11634F681}" type="presOf" srcId="{10FA6B94-5B72-41B8-8498-27D479B3DCAA}" destId="{4FCB4A8F-CC33-4D9F-909D-4195B3D8CEB2}" srcOrd="0" destOrd="0" presId="urn:microsoft.com/office/officeart/2018/5/layout/CenteredIconLabelDescriptionList"/>
    <dgm:cxn modelId="{899867F5-2526-41A4-BB9D-38CC492D512B}" type="presOf" srcId="{3C46E7F7-AF29-4998-BE53-2F9A9A3A0F5B}" destId="{863FDEA6-18EC-48E1-887D-159AA5A77F78}" srcOrd="0" destOrd="0" presId="urn:microsoft.com/office/officeart/2018/5/layout/CenteredIconLabelDescriptionList"/>
    <dgm:cxn modelId="{ADA66F79-F81B-4EAE-8559-19C9A6A8B86C}" type="presParOf" srcId="{79F90713-C6E5-44A5-9137-80DA53D39B93}" destId="{0BA89B11-E70C-4111-A238-474CD433E445}" srcOrd="0" destOrd="0" presId="urn:microsoft.com/office/officeart/2018/5/layout/CenteredIconLabelDescriptionList"/>
    <dgm:cxn modelId="{17795EC8-59D3-4CA5-BB7A-6320B72A01A1}" type="presParOf" srcId="{0BA89B11-E70C-4111-A238-474CD433E445}" destId="{099D2CC6-46B3-4068-9505-A4B886836087}" srcOrd="0" destOrd="0" presId="urn:microsoft.com/office/officeart/2018/5/layout/CenteredIconLabelDescriptionList"/>
    <dgm:cxn modelId="{2FCB16E0-1FB5-4B3F-BE9A-095C696D0EE9}" type="presParOf" srcId="{0BA89B11-E70C-4111-A238-474CD433E445}" destId="{C504D23F-FF40-4268-8A27-BC54291A4B1F}" srcOrd="1" destOrd="0" presId="urn:microsoft.com/office/officeart/2018/5/layout/CenteredIconLabelDescriptionList"/>
    <dgm:cxn modelId="{6916443A-EFD7-4AB4-A8AA-A05B7FF8F54C}" type="presParOf" srcId="{0BA89B11-E70C-4111-A238-474CD433E445}" destId="{DBBC1387-41FC-4381-9512-ADE7E6F7C07F}" srcOrd="2" destOrd="0" presId="urn:microsoft.com/office/officeart/2018/5/layout/CenteredIconLabelDescriptionList"/>
    <dgm:cxn modelId="{9AE3921B-5F74-4DFC-AC14-0B21DC89176D}" type="presParOf" srcId="{0BA89B11-E70C-4111-A238-474CD433E445}" destId="{410EFD09-A71B-448C-A5DA-F2FD9A7181C8}" srcOrd="3" destOrd="0" presId="urn:microsoft.com/office/officeart/2018/5/layout/CenteredIconLabelDescriptionList"/>
    <dgm:cxn modelId="{B43DBFC0-203D-400A-9425-8ABAA7BE8CF3}" type="presParOf" srcId="{0BA89B11-E70C-4111-A238-474CD433E445}" destId="{863FDEA6-18EC-48E1-887D-159AA5A77F78}" srcOrd="4" destOrd="0" presId="urn:microsoft.com/office/officeart/2018/5/layout/CenteredIconLabelDescriptionList"/>
    <dgm:cxn modelId="{B3CBB64F-CF4E-466C-8AD2-B0D75FEE339C}" type="presParOf" srcId="{79F90713-C6E5-44A5-9137-80DA53D39B93}" destId="{F3FF58ED-91AE-41AF-94E4-A0C4CA86F566}" srcOrd="1" destOrd="0" presId="urn:microsoft.com/office/officeart/2018/5/layout/CenteredIconLabelDescriptionList"/>
    <dgm:cxn modelId="{61169204-7087-402D-8DDD-D3C2CB16B25E}" type="presParOf" srcId="{79F90713-C6E5-44A5-9137-80DA53D39B93}" destId="{6B815991-0E20-489C-8F31-76F054D804F0}" srcOrd="2" destOrd="0" presId="urn:microsoft.com/office/officeart/2018/5/layout/CenteredIconLabelDescriptionList"/>
    <dgm:cxn modelId="{69E51ADD-026D-4DB7-A391-518EC4B5A50B}" type="presParOf" srcId="{6B815991-0E20-489C-8F31-76F054D804F0}" destId="{BDF5EF80-470F-47F3-A7EA-BC1F1124F92D}" srcOrd="0" destOrd="0" presId="urn:microsoft.com/office/officeart/2018/5/layout/CenteredIconLabelDescriptionList"/>
    <dgm:cxn modelId="{96F5B21A-D8AD-40CB-A951-391FD8BB3CF5}" type="presParOf" srcId="{6B815991-0E20-489C-8F31-76F054D804F0}" destId="{133DA626-C88E-4779-A792-46CE9247EE01}" srcOrd="1" destOrd="0" presId="urn:microsoft.com/office/officeart/2018/5/layout/CenteredIconLabelDescriptionList"/>
    <dgm:cxn modelId="{D6CFA9BF-31D8-475E-B557-887592755028}" type="presParOf" srcId="{6B815991-0E20-489C-8F31-76F054D804F0}" destId="{F8808D96-5074-40FD-A948-7C9EE4ADD1E5}" srcOrd="2" destOrd="0" presId="urn:microsoft.com/office/officeart/2018/5/layout/CenteredIconLabelDescriptionList"/>
    <dgm:cxn modelId="{EF81C026-9B35-4867-8BAE-E7EC1AC53D37}" type="presParOf" srcId="{6B815991-0E20-489C-8F31-76F054D804F0}" destId="{90929E4D-DCE2-4686-A3A2-E39FDC6415F3}" srcOrd="3" destOrd="0" presId="urn:microsoft.com/office/officeart/2018/5/layout/CenteredIconLabelDescriptionList"/>
    <dgm:cxn modelId="{94E514DA-3612-41B9-83FA-A5FC43BA342B}" type="presParOf" srcId="{6B815991-0E20-489C-8F31-76F054D804F0}" destId="{22CB7634-CB74-4501-A955-44C31431F474}" srcOrd="4" destOrd="0" presId="urn:microsoft.com/office/officeart/2018/5/layout/CenteredIconLabelDescriptionList"/>
    <dgm:cxn modelId="{9C4139FF-9044-414E-ADD8-FDDFB6B255A3}" type="presParOf" srcId="{79F90713-C6E5-44A5-9137-80DA53D39B93}" destId="{F9DC41C4-39F2-47A9-B717-6C73DCF9C40C}" srcOrd="3" destOrd="0" presId="urn:microsoft.com/office/officeart/2018/5/layout/CenteredIconLabelDescriptionList"/>
    <dgm:cxn modelId="{C62054A8-39B9-4355-B351-50E1A1C480DE}" type="presParOf" srcId="{79F90713-C6E5-44A5-9137-80DA53D39B93}" destId="{DFEC9589-6274-41BE-A96E-885976274812}" srcOrd="4" destOrd="0" presId="urn:microsoft.com/office/officeart/2018/5/layout/CenteredIconLabelDescriptionList"/>
    <dgm:cxn modelId="{BABEF059-BCE7-498F-BD90-34F8AFE64D25}" type="presParOf" srcId="{DFEC9589-6274-41BE-A96E-885976274812}" destId="{CD9980C4-966C-4C5F-8CFE-9FE077A04B33}" srcOrd="0" destOrd="0" presId="urn:microsoft.com/office/officeart/2018/5/layout/CenteredIconLabelDescriptionList"/>
    <dgm:cxn modelId="{22D2B735-6E77-4AB9-84E4-C77FD8E0D421}" type="presParOf" srcId="{DFEC9589-6274-41BE-A96E-885976274812}" destId="{DFD9B04C-3103-4DB4-BEE1-D9F1EFA5763B}" srcOrd="1" destOrd="0" presId="urn:microsoft.com/office/officeart/2018/5/layout/CenteredIconLabelDescriptionList"/>
    <dgm:cxn modelId="{4205EB36-FC8B-44DD-8508-FEB39D0A9961}" type="presParOf" srcId="{DFEC9589-6274-41BE-A96E-885976274812}" destId="{4FCB4A8F-CC33-4D9F-909D-4195B3D8CEB2}" srcOrd="2" destOrd="0" presId="urn:microsoft.com/office/officeart/2018/5/layout/CenteredIconLabelDescriptionList"/>
    <dgm:cxn modelId="{0264D403-B6D2-41B9-BC0B-51C8C03F27FB}" type="presParOf" srcId="{DFEC9589-6274-41BE-A96E-885976274812}" destId="{F3D5C894-2253-40B6-96ED-F658210CCCB7}" srcOrd="3" destOrd="0" presId="urn:microsoft.com/office/officeart/2018/5/layout/CenteredIconLabelDescriptionList"/>
    <dgm:cxn modelId="{6F18007B-A9A5-4FD5-8950-11EEE14D4DE2}" type="presParOf" srcId="{DFEC9589-6274-41BE-A96E-885976274812}" destId="{DF48A36B-5F08-4E3D-9498-97E925E46BB3}" srcOrd="4" destOrd="0" presId="urn:microsoft.com/office/officeart/2018/5/layout/CenteredIconLabelDescriptionList"/>
    <dgm:cxn modelId="{384705DE-692A-4C98-8BE7-B7304A43BE0C}" type="presParOf" srcId="{79F90713-C6E5-44A5-9137-80DA53D39B93}" destId="{4ACA2DDD-130D-4AEB-8389-0897B77BE91F}" srcOrd="5" destOrd="0" presId="urn:microsoft.com/office/officeart/2018/5/layout/CenteredIconLabelDescriptionList"/>
    <dgm:cxn modelId="{FE48FDEC-4757-46B7-8541-80E36CE33D5E}" type="presParOf" srcId="{79F90713-C6E5-44A5-9137-80DA53D39B93}" destId="{3A3AB84E-A39C-4727-8D9A-9BE015E3A64A}" srcOrd="6" destOrd="0" presId="urn:microsoft.com/office/officeart/2018/5/layout/CenteredIconLabelDescriptionList"/>
    <dgm:cxn modelId="{41F870BC-7A3B-4FEA-903D-25450951C27F}" type="presParOf" srcId="{3A3AB84E-A39C-4727-8D9A-9BE015E3A64A}" destId="{8085EAE2-C801-4B2F-9989-9AACE13B4B27}" srcOrd="0" destOrd="0" presId="urn:microsoft.com/office/officeart/2018/5/layout/CenteredIconLabelDescriptionList"/>
    <dgm:cxn modelId="{E1D8007C-23D4-471D-B212-5F4F4EAF8FF9}" type="presParOf" srcId="{3A3AB84E-A39C-4727-8D9A-9BE015E3A64A}" destId="{D4077315-CD35-4B70-A3DB-59A92BD4A745}" srcOrd="1" destOrd="0" presId="urn:microsoft.com/office/officeart/2018/5/layout/CenteredIconLabelDescriptionList"/>
    <dgm:cxn modelId="{C0F4C8BE-4143-446C-AE11-A57BE80CD62A}" type="presParOf" srcId="{3A3AB84E-A39C-4727-8D9A-9BE015E3A64A}" destId="{0C413E14-4C16-4D8B-8545-43A372469286}" srcOrd="2" destOrd="0" presId="urn:microsoft.com/office/officeart/2018/5/layout/CenteredIconLabelDescriptionList"/>
    <dgm:cxn modelId="{F2FE2975-1F70-4E30-B78A-A06206920AF0}" type="presParOf" srcId="{3A3AB84E-A39C-4727-8D9A-9BE015E3A64A}" destId="{13889EA9-3171-468F-AC6A-74F4E2D85618}" srcOrd="3" destOrd="0" presId="urn:microsoft.com/office/officeart/2018/5/layout/CenteredIconLabelDescriptionList"/>
    <dgm:cxn modelId="{5869B1AC-03A0-4236-BDF8-EC92AC238BD7}" type="presParOf" srcId="{3A3AB84E-A39C-4727-8D9A-9BE015E3A64A}" destId="{98425E17-DA25-4C78-9573-25A8803A4BB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EE8B83-027D-4D89-81FD-90CF9EEBBB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BED1D9-B8D9-4069-A84C-82FCDD3CC86B}">
      <dgm:prSet/>
      <dgm:spPr/>
      <dgm:t>
        <a:bodyPr/>
        <a:lstStyle/>
        <a:p>
          <a:r>
            <a:rPr lang="en-US"/>
            <a:t>What might we not be able to address?</a:t>
          </a:r>
        </a:p>
      </dgm:t>
    </dgm:pt>
    <dgm:pt modelId="{849B72F1-A909-42C3-8011-EA3C381D96C5}" type="parTrans" cxnId="{7AE54E1E-6058-4630-BA00-7C5308A306D5}">
      <dgm:prSet/>
      <dgm:spPr/>
      <dgm:t>
        <a:bodyPr/>
        <a:lstStyle/>
        <a:p>
          <a:endParaRPr lang="en-US"/>
        </a:p>
      </dgm:t>
    </dgm:pt>
    <dgm:pt modelId="{3A40FE4D-7172-4B8E-A8A3-E123511B3CAD}" type="sibTrans" cxnId="{7AE54E1E-6058-4630-BA00-7C5308A306D5}">
      <dgm:prSet/>
      <dgm:spPr/>
      <dgm:t>
        <a:bodyPr/>
        <a:lstStyle/>
        <a:p>
          <a:endParaRPr lang="en-US"/>
        </a:p>
      </dgm:t>
    </dgm:pt>
    <dgm:pt modelId="{785E7E54-7D01-42FC-A267-ACE22435652D}">
      <dgm:prSet/>
      <dgm:spPr/>
      <dgm:t>
        <a:bodyPr/>
        <a:lstStyle/>
        <a:p>
          <a:r>
            <a:rPr lang="en-US"/>
            <a:t>Need to find an efficient way to compare existing inventory with new inputs.</a:t>
          </a:r>
        </a:p>
      </dgm:t>
    </dgm:pt>
    <dgm:pt modelId="{61E22D69-916D-4DC5-9CA2-16B599B95343}" type="parTrans" cxnId="{D79EAFEC-3F3C-480C-836B-17F510D22805}">
      <dgm:prSet/>
      <dgm:spPr/>
      <dgm:t>
        <a:bodyPr/>
        <a:lstStyle/>
        <a:p>
          <a:endParaRPr lang="en-US"/>
        </a:p>
      </dgm:t>
    </dgm:pt>
    <dgm:pt modelId="{9BAFB29C-3E4E-47F2-8F27-FE3C41A73C3F}" type="sibTrans" cxnId="{D79EAFEC-3F3C-480C-836B-17F510D22805}">
      <dgm:prSet/>
      <dgm:spPr/>
      <dgm:t>
        <a:bodyPr/>
        <a:lstStyle/>
        <a:p>
          <a:endParaRPr lang="en-US"/>
        </a:p>
      </dgm:t>
    </dgm:pt>
    <dgm:pt modelId="{5867968C-AAD6-486D-BD66-C0D03DA76E42}">
      <dgm:prSet/>
      <dgm:spPr/>
      <dgm:t>
        <a:bodyPr/>
        <a:lstStyle/>
        <a:p>
          <a:r>
            <a:rPr lang="en-US"/>
            <a:t>Boils down to efficient search methods.</a:t>
          </a:r>
        </a:p>
      </dgm:t>
    </dgm:pt>
    <dgm:pt modelId="{6C81DEB5-91BF-4B87-9110-B21E54260890}" type="parTrans" cxnId="{624A7B52-389C-428B-A4EF-2F61391117AA}">
      <dgm:prSet/>
      <dgm:spPr/>
      <dgm:t>
        <a:bodyPr/>
        <a:lstStyle/>
        <a:p>
          <a:endParaRPr lang="en-US"/>
        </a:p>
      </dgm:t>
    </dgm:pt>
    <dgm:pt modelId="{EB66BA04-5CC5-45AE-A5B3-D3795E1C33BF}" type="sibTrans" cxnId="{624A7B52-389C-428B-A4EF-2F61391117AA}">
      <dgm:prSet/>
      <dgm:spPr/>
      <dgm:t>
        <a:bodyPr/>
        <a:lstStyle/>
        <a:p>
          <a:endParaRPr lang="en-US"/>
        </a:p>
      </dgm:t>
    </dgm:pt>
    <dgm:pt modelId="{CAF0FC60-A4A6-4B59-A886-ED696B76188D}">
      <dgm:prSet/>
      <dgm:spPr/>
      <dgm:t>
        <a:bodyPr/>
        <a:lstStyle/>
        <a:p>
          <a:r>
            <a:rPr lang="en-US"/>
            <a:t>What are the limitations we face?</a:t>
          </a:r>
        </a:p>
      </dgm:t>
    </dgm:pt>
    <dgm:pt modelId="{546F374F-D257-4040-8EDE-47740141673E}" type="parTrans" cxnId="{F7BC01E3-A31B-4C0B-A0E5-769D3508A467}">
      <dgm:prSet/>
      <dgm:spPr/>
      <dgm:t>
        <a:bodyPr/>
        <a:lstStyle/>
        <a:p>
          <a:endParaRPr lang="en-US"/>
        </a:p>
      </dgm:t>
    </dgm:pt>
    <dgm:pt modelId="{CF74E822-4F1E-43EA-8B2D-E496DD329392}" type="sibTrans" cxnId="{F7BC01E3-A31B-4C0B-A0E5-769D3508A467}">
      <dgm:prSet/>
      <dgm:spPr/>
      <dgm:t>
        <a:bodyPr/>
        <a:lstStyle/>
        <a:p>
          <a:endParaRPr lang="en-US"/>
        </a:p>
      </dgm:t>
    </dgm:pt>
    <dgm:pt modelId="{05508321-36E2-47C0-9F3C-BC48CAB652FE}">
      <dgm:prSet/>
      <dgm:spPr/>
      <dgm:t>
        <a:bodyPr/>
        <a:lstStyle/>
        <a:p>
          <a:r>
            <a:rPr lang="en-US"/>
            <a:t>The predictive software is only as accurate as your history.</a:t>
          </a:r>
        </a:p>
      </dgm:t>
    </dgm:pt>
    <dgm:pt modelId="{5B54FC9F-F56F-48C3-8AE7-F51EAB0DB1CB}" type="parTrans" cxnId="{7AA9363C-EAD4-43AA-B042-C538EF70B540}">
      <dgm:prSet/>
      <dgm:spPr/>
      <dgm:t>
        <a:bodyPr/>
        <a:lstStyle/>
        <a:p>
          <a:endParaRPr lang="en-US"/>
        </a:p>
      </dgm:t>
    </dgm:pt>
    <dgm:pt modelId="{0DD47A4B-4C65-4BDF-A3E3-7A540BA7423E}" type="sibTrans" cxnId="{7AA9363C-EAD4-43AA-B042-C538EF70B540}">
      <dgm:prSet/>
      <dgm:spPr/>
      <dgm:t>
        <a:bodyPr/>
        <a:lstStyle/>
        <a:p>
          <a:endParaRPr lang="en-US"/>
        </a:p>
      </dgm:t>
    </dgm:pt>
    <dgm:pt modelId="{D7281EF2-638A-4F39-8529-889349B62ED0}">
      <dgm:prSet/>
      <dgm:spPr/>
      <dgm:t>
        <a:bodyPr/>
        <a:lstStyle/>
        <a:p>
          <a:r>
            <a:rPr lang="en-US"/>
            <a:t>What are some early problems?</a:t>
          </a:r>
        </a:p>
      </dgm:t>
    </dgm:pt>
    <dgm:pt modelId="{DE806984-A26C-4B11-A3DD-1258FBF66B6A}" type="parTrans" cxnId="{CF781BBE-4EAA-40D5-B52B-C2DEBA086304}">
      <dgm:prSet/>
      <dgm:spPr/>
      <dgm:t>
        <a:bodyPr/>
        <a:lstStyle/>
        <a:p>
          <a:endParaRPr lang="en-US"/>
        </a:p>
      </dgm:t>
    </dgm:pt>
    <dgm:pt modelId="{2AD68757-21CB-4E01-AC91-C34956E94BDB}" type="sibTrans" cxnId="{CF781BBE-4EAA-40D5-B52B-C2DEBA086304}">
      <dgm:prSet/>
      <dgm:spPr/>
      <dgm:t>
        <a:bodyPr/>
        <a:lstStyle/>
        <a:p>
          <a:endParaRPr lang="en-US"/>
        </a:p>
      </dgm:t>
    </dgm:pt>
    <dgm:pt modelId="{2E393CDA-A07B-4B40-A234-5995A651ECF4}">
      <dgm:prSet/>
      <dgm:spPr/>
      <dgm:t>
        <a:bodyPr/>
        <a:lstStyle/>
        <a:p>
          <a:r>
            <a:rPr lang="en-US"/>
            <a:t>Might face difficulties in working with a new framework</a:t>
          </a:r>
        </a:p>
      </dgm:t>
    </dgm:pt>
    <dgm:pt modelId="{5C3119DF-AA46-4D19-A5F5-B52F38567BFD}" type="parTrans" cxnId="{18DD1542-294A-469A-A90A-98EAA1C62625}">
      <dgm:prSet/>
      <dgm:spPr/>
      <dgm:t>
        <a:bodyPr/>
        <a:lstStyle/>
        <a:p>
          <a:endParaRPr lang="en-US"/>
        </a:p>
      </dgm:t>
    </dgm:pt>
    <dgm:pt modelId="{FB73C89A-E10B-447F-906E-E1032048AC1F}" type="sibTrans" cxnId="{18DD1542-294A-469A-A90A-98EAA1C62625}">
      <dgm:prSet/>
      <dgm:spPr/>
      <dgm:t>
        <a:bodyPr/>
        <a:lstStyle/>
        <a:p>
          <a:endParaRPr lang="en-US"/>
        </a:p>
      </dgm:t>
    </dgm:pt>
    <dgm:pt modelId="{F789F732-27E5-4B47-A20F-139DC73E1257}" type="pres">
      <dgm:prSet presAssocID="{E0EE8B83-027D-4D89-81FD-90CF9EEBBB04}" presName="linear" presStyleCnt="0">
        <dgm:presLayoutVars>
          <dgm:dir/>
          <dgm:animLvl val="lvl"/>
          <dgm:resizeHandles val="exact"/>
        </dgm:presLayoutVars>
      </dgm:prSet>
      <dgm:spPr/>
    </dgm:pt>
    <dgm:pt modelId="{AA37EF01-DF79-D54C-9E2A-CD5F55072261}" type="pres">
      <dgm:prSet presAssocID="{2BBED1D9-B8D9-4069-A84C-82FCDD3CC86B}" presName="parentLin" presStyleCnt="0"/>
      <dgm:spPr/>
    </dgm:pt>
    <dgm:pt modelId="{1C3D7E75-CD21-8C45-BECC-6810754CA6AB}" type="pres">
      <dgm:prSet presAssocID="{2BBED1D9-B8D9-4069-A84C-82FCDD3CC86B}" presName="parentLeftMargin" presStyleLbl="node1" presStyleIdx="0" presStyleCnt="3"/>
      <dgm:spPr/>
    </dgm:pt>
    <dgm:pt modelId="{693C9780-48D8-3D48-A866-04B4BDBED134}" type="pres">
      <dgm:prSet presAssocID="{2BBED1D9-B8D9-4069-A84C-82FCDD3CC8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522359-27E1-834A-BF02-33F82C8DFF3D}" type="pres">
      <dgm:prSet presAssocID="{2BBED1D9-B8D9-4069-A84C-82FCDD3CC86B}" presName="negativeSpace" presStyleCnt="0"/>
      <dgm:spPr/>
    </dgm:pt>
    <dgm:pt modelId="{0CAA1A58-D267-4342-A699-63308E4BC4C4}" type="pres">
      <dgm:prSet presAssocID="{2BBED1D9-B8D9-4069-A84C-82FCDD3CC86B}" presName="childText" presStyleLbl="conFgAcc1" presStyleIdx="0" presStyleCnt="3">
        <dgm:presLayoutVars>
          <dgm:bulletEnabled val="1"/>
        </dgm:presLayoutVars>
      </dgm:prSet>
      <dgm:spPr/>
    </dgm:pt>
    <dgm:pt modelId="{78C473D0-DBA4-8248-A3F7-301827FB8E13}" type="pres">
      <dgm:prSet presAssocID="{3A40FE4D-7172-4B8E-A8A3-E123511B3CAD}" presName="spaceBetweenRectangles" presStyleCnt="0"/>
      <dgm:spPr/>
    </dgm:pt>
    <dgm:pt modelId="{A452A293-6560-5C4F-BAEE-2786A10D1396}" type="pres">
      <dgm:prSet presAssocID="{CAF0FC60-A4A6-4B59-A886-ED696B76188D}" presName="parentLin" presStyleCnt="0"/>
      <dgm:spPr/>
    </dgm:pt>
    <dgm:pt modelId="{2B56F701-E1F7-9242-8CE9-137EC3EBF11F}" type="pres">
      <dgm:prSet presAssocID="{CAF0FC60-A4A6-4B59-A886-ED696B76188D}" presName="parentLeftMargin" presStyleLbl="node1" presStyleIdx="0" presStyleCnt="3"/>
      <dgm:spPr/>
    </dgm:pt>
    <dgm:pt modelId="{906194CB-5F44-BA48-9D69-0736BB4EBA74}" type="pres">
      <dgm:prSet presAssocID="{CAF0FC60-A4A6-4B59-A886-ED696B7618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D35D72-D20E-8A4A-A6D9-70F35AC9E5AC}" type="pres">
      <dgm:prSet presAssocID="{CAF0FC60-A4A6-4B59-A886-ED696B76188D}" presName="negativeSpace" presStyleCnt="0"/>
      <dgm:spPr/>
    </dgm:pt>
    <dgm:pt modelId="{3F515890-B7B2-F342-A207-28DE25BA4346}" type="pres">
      <dgm:prSet presAssocID="{CAF0FC60-A4A6-4B59-A886-ED696B76188D}" presName="childText" presStyleLbl="conFgAcc1" presStyleIdx="1" presStyleCnt="3">
        <dgm:presLayoutVars>
          <dgm:bulletEnabled val="1"/>
        </dgm:presLayoutVars>
      </dgm:prSet>
      <dgm:spPr/>
    </dgm:pt>
    <dgm:pt modelId="{32A7D281-A67E-6A42-AE7D-97619BA4FBAA}" type="pres">
      <dgm:prSet presAssocID="{CF74E822-4F1E-43EA-8B2D-E496DD329392}" presName="spaceBetweenRectangles" presStyleCnt="0"/>
      <dgm:spPr/>
    </dgm:pt>
    <dgm:pt modelId="{3F1C813B-0C08-A84D-86CA-E8D7DC09AAD8}" type="pres">
      <dgm:prSet presAssocID="{D7281EF2-638A-4F39-8529-889349B62ED0}" presName="parentLin" presStyleCnt="0"/>
      <dgm:spPr/>
    </dgm:pt>
    <dgm:pt modelId="{39730046-D44F-E54F-AA62-3E35B53F2481}" type="pres">
      <dgm:prSet presAssocID="{D7281EF2-638A-4F39-8529-889349B62ED0}" presName="parentLeftMargin" presStyleLbl="node1" presStyleIdx="1" presStyleCnt="3"/>
      <dgm:spPr/>
    </dgm:pt>
    <dgm:pt modelId="{A0CBDAAA-34D7-9142-BDCE-7629E886948F}" type="pres">
      <dgm:prSet presAssocID="{D7281EF2-638A-4F39-8529-889349B62ED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4E6B41B-CD95-404E-8B8E-F1EDFC299A75}" type="pres">
      <dgm:prSet presAssocID="{D7281EF2-638A-4F39-8529-889349B62ED0}" presName="negativeSpace" presStyleCnt="0"/>
      <dgm:spPr/>
    </dgm:pt>
    <dgm:pt modelId="{C13D8E9F-645F-9646-9C99-4D7F644BD8DD}" type="pres">
      <dgm:prSet presAssocID="{D7281EF2-638A-4F39-8529-889349B62ED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AE54E1E-6058-4630-BA00-7C5308A306D5}" srcId="{E0EE8B83-027D-4D89-81FD-90CF9EEBBB04}" destId="{2BBED1D9-B8D9-4069-A84C-82FCDD3CC86B}" srcOrd="0" destOrd="0" parTransId="{849B72F1-A909-42C3-8011-EA3C381D96C5}" sibTransId="{3A40FE4D-7172-4B8E-A8A3-E123511B3CAD}"/>
    <dgm:cxn modelId="{FA3CD92F-2A92-F641-9DA3-E663DFAAD351}" type="presOf" srcId="{5867968C-AAD6-486D-BD66-C0D03DA76E42}" destId="{0CAA1A58-D267-4342-A699-63308E4BC4C4}" srcOrd="0" destOrd="1" presId="urn:microsoft.com/office/officeart/2005/8/layout/list1"/>
    <dgm:cxn modelId="{DC8ACA35-78F2-904F-B44A-6CF70D66C633}" type="presOf" srcId="{CAF0FC60-A4A6-4B59-A886-ED696B76188D}" destId="{906194CB-5F44-BA48-9D69-0736BB4EBA74}" srcOrd="1" destOrd="0" presId="urn:microsoft.com/office/officeart/2005/8/layout/list1"/>
    <dgm:cxn modelId="{7AA9363C-EAD4-43AA-B042-C538EF70B540}" srcId="{CAF0FC60-A4A6-4B59-A886-ED696B76188D}" destId="{05508321-36E2-47C0-9F3C-BC48CAB652FE}" srcOrd="0" destOrd="0" parTransId="{5B54FC9F-F56F-48C3-8AE7-F51EAB0DB1CB}" sibTransId="{0DD47A4B-4C65-4BDF-A3E3-7A540BA7423E}"/>
    <dgm:cxn modelId="{18DD1542-294A-469A-A90A-98EAA1C62625}" srcId="{D7281EF2-638A-4F39-8529-889349B62ED0}" destId="{2E393CDA-A07B-4B40-A234-5995A651ECF4}" srcOrd="0" destOrd="0" parTransId="{5C3119DF-AA46-4D19-A5F5-B52F38567BFD}" sibTransId="{FB73C89A-E10B-447F-906E-E1032048AC1F}"/>
    <dgm:cxn modelId="{A2747263-401C-CD45-A176-4529D9E4BD60}" type="presOf" srcId="{05508321-36E2-47C0-9F3C-BC48CAB652FE}" destId="{3F515890-B7B2-F342-A207-28DE25BA4346}" srcOrd="0" destOrd="0" presId="urn:microsoft.com/office/officeart/2005/8/layout/list1"/>
    <dgm:cxn modelId="{4E71E543-20C4-4946-BA6A-DC0ACF9E0937}" type="presOf" srcId="{E0EE8B83-027D-4D89-81FD-90CF9EEBBB04}" destId="{F789F732-27E5-4B47-A20F-139DC73E1257}" srcOrd="0" destOrd="0" presId="urn:microsoft.com/office/officeart/2005/8/layout/list1"/>
    <dgm:cxn modelId="{23519F71-E4AA-6446-AC78-0C60682749F7}" type="presOf" srcId="{2BBED1D9-B8D9-4069-A84C-82FCDD3CC86B}" destId="{693C9780-48D8-3D48-A866-04B4BDBED134}" srcOrd="1" destOrd="0" presId="urn:microsoft.com/office/officeart/2005/8/layout/list1"/>
    <dgm:cxn modelId="{A644B951-2781-D441-9C35-CD3BF01738E3}" type="presOf" srcId="{2BBED1D9-B8D9-4069-A84C-82FCDD3CC86B}" destId="{1C3D7E75-CD21-8C45-BECC-6810754CA6AB}" srcOrd="0" destOrd="0" presId="urn:microsoft.com/office/officeart/2005/8/layout/list1"/>
    <dgm:cxn modelId="{624A7B52-389C-428B-A4EF-2F61391117AA}" srcId="{2BBED1D9-B8D9-4069-A84C-82FCDD3CC86B}" destId="{5867968C-AAD6-486D-BD66-C0D03DA76E42}" srcOrd="1" destOrd="0" parTransId="{6C81DEB5-91BF-4B87-9110-B21E54260890}" sibTransId="{EB66BA04-5CC5-45AE-A5B3-D3795E1C33BF}"/>
    <dgm:cxn modelId="{57CEDC8C-4616-FB41-B760-DDA2EE029D71}" type="presOf" srcId="{D7281EF2-638A-4F39-8529-889349B62ED0}" destId="{A0CBDAAA-34D7-9142-BDCE-7629E886948F}" srcOrd="1" destOrd="0" presId="urn:microsoft.com/office/officeart/2005/8/layout/list1"/>
    <dgm:cxn modelId="{CF781BBE-4EAA-40D5-B52B-C2DEBA086304}" srcId="{E0EE8B83-027D-4D89-81FD-90CF9EEBBB04}" destId="{D7281EF2-638A-4F39-8529-889349B62ED0}" srcOrd="2" destOrd="0" parTransId="{DE806984-A26C-4B11-A3DD-1258FBF66B6A}" sibTransId="{2AD68757-21CB-4E01-AC91-C34956E94BDB}"/>
    <dgm:cxn modelId="{B74AE1CF-E95A-1842-8876-6901A51E0D79}" type="presOf" srcId="{D7281EF2-638A-4F39-8529-889349B62ED0}" destId="{39730046-D44F-E54F-AA62-3E35B53F2481}" srcOrd="0" destOrd="0" presId="urn:microsoft.com/office/officeart/2005/8/layout/list1"/>
    <dgm:cxn modelId="{F7BC01E3-A31B-4C0B-A0E5-769D3508A467}" srcId="{E0EE8B83-027D-4D89-81FD-90CF9EEBBB04}" destId="{CAF0FC60-A4A6-4B59-A886-ED696B76188D}" srcOrd="1" destOrd="0" parTransId="{546F374F-D257-4040-8EDE-47740141673E}" sibTransId="{CF74E822-4F1E-43EA-8B2D-E496DD329392}"/>
    <dgm:cxn modelId="{D79EAFEC-3F3C-480C-836B-17F510D22805}" srcId="{2BBED1D9-B8D9-4069-A84C-82FCDD3CC86B}" destId="{785E7E54-7D01-42FC-A267-ACE22435652D}" srcOrd="0" destOrd="0" parTransId="{61E22D69-916D-4DC5-9CA2-16B599B95343}" sibTransId="{9BAFB29C-3E4E-47F2-8F27-FE3C41A73C3F}"/>
    <dgm:cxn modelId="{9E5129F8-25E5-E041-9784-9EB322C74960}" type="presOf" srcId="{785E7E54-7D01-42FC-A267-ACE22435652D}" destId="{0CAA1A58-D267-4342-A699-63308E4BC4C4}" srcOrd="0" destOrd="0" presId="urn:microsoft.com/office/officeart/2005/8/layout/list1"/>
    <dgm:cxn modelId="{12E8E2F8-103F-5D46-BC97-261CDE0444F5}" type="presOf" srcId="{CAF0FC60-A4A6-4B59-A886-ED696B76188D}" destId="{2B56F701-E1F7-9242-8CE9-137EC3EBF11F}" srcOrd="0" destOrd="0" presId="urn:microsoft.com/office/officeart/2005/8/layout/list1"/>
    <dgm:cxn modelId="{F441A2FB-9F80-804D-8870-BC8E97E55AEE}" type="presOf" srcId="{2E393CDA-A07B-4B40-A234-5995A651ECF4}" destId="{C13D8E9F-645F-9646-9C99-4D7F644BD8DD}" srcOrd="0" destOrd="0" presId="urn:microsoft.com/office/officeart/2005/8/layout/list1"/>
    <dgm:cxn modelId="{A4BA33E9-6659-9949-B950-86614B86B604}" type="presParOf" srcId="{F789F732-27E5-4B47-A20F-139DC73E1257}" destId="{AA37EF01-DF79-D54C-9E2A-CD5F55072261}" srcOrd="0" destOrd="0" presId="urn:microsoft.com/office/officeart/2005/8/layout/list1"/>
    <dgm:cxn modelId="{837A1B1B-4718-0645-99FB-CD31C7853220}" type="presParOf" srcId="{AA37EF01-DF79-D54C-9E2A-CD5F55072261}" destId="{1C3D7E75-CD21-8C45-BECC-6810754CA6AB}" srcOrd="0" destOrd="0" presId="urn:microsoft.com/office/officeart/2005/8/layout/list1"/>
    <dgm:cxn modelId="{40CF118A-E637-CB4F-B5B0-810F5D9E953C}" type="presParOf" srcId="{AA37EF01-DF79-D54C-9E2A-CD5F55072261}" destId="{693C9780-48D8-3D48-A866-04B4BDBED134}" srcOrd="1" destOrd="0" presId="urn:microsoft.com/office/officeart/2005/8/layout/list1"/>
    <dgm:cxn modelId="{B6BAFCC7-F84D-D74A-A2C7-42F3625C6252}" type="presParOf" srcId="{F789F732-27E5-4B47-A20F-139DC73E1257}" destId="{8A522359-27E1-834A-BF02-33F82C8DFF3D}" srcOrd="1" destOrd="0" presId="urn:microsoft.com/office/officeart/2005/8/layout/list1"/>
    <dgm:cxn modelId="{682507B6-15DE-D74C-BFC5-9494DEFF8285}" type="presParOf" srcId="{F789F732-27E5-4B47-A20F-139DC73E1257}" destId="{0CAA1A58-D267-4342-A699-63308E4BC4C4}" srcOrd="2" destOrd="0" presId="urn:microsoft.com/office/officeart/2005/8/layout/list1"/>
    <dgm:cxn modelId="{0ECE74C5-0C4B-EA47-9255-2A8B4D26662E}" type="presParOf" srcId="{F789F732-27E5-4B47-A20F-139DC73E1257}" destId="{78C473D0-DBA4-8248-A3F7-301827FB8E13}" srcOrd="3" destOrd="0" presId="urn:microsoft.com/office/officeart/2005/8/layout/list1"/>
    <dgm:cxn modelId="{53B56407-9DF8-5946-8458-C0CF3868028A}" type="presParOf" srcId="{F789F732-27E5-4B47-A20F-139DC73E1257}" destId="{A452A293-6560-5C4F-BAEE-2786A10D1396}" srcOrd="4" destOrd="0" presId="urn:microsoft.com/office/officeart/2005/8/layout/list1"/>
    <dgm:cxn modelId="{466B31E8-38B9-E249-AFB1-7BA7329C1BF3}" type="presParOf" srcId="{A452A293-6560-5C4F-BAEE-2786A10D1396}" destId="{2B56F701-E1F7-9242-8CE9-137EC3EBF11F}" srcOrd="0" destOrd="0" presId="urn:microsoft.com/office/officeart/2005/8/layout/list1"/>
    <dgm:cxn modelId="{217E004E-52A0-254A-9DA1-2EBF30000193}" type="presParOf" srcId="{A452A293-6560-5C4F-BAEE-2786A10D1396}" destId="{906194CB-5F44-BA48-9D69-0736BB4EBA74}" srcOrd="1" destOrd="0" presId="urn:microsoft.com/office/officeart/2005/8/layout/list1"/>
    <dgm:cxn modelId="{30631945-B547-BE42-BE70-E811CDB23D9E}" type="presParOf" srcId="{F789F732-27E5-4B47-A20F-139DC73E1257}" destId="{8CD35D72-D20E-8A4A-A6D9-70F35AC9E5AC}" srcOrd="5" destOrd="0" presId="urn:microsoft.com/office/officeart/2005/8/layout/list1"/>
    <dgm:cxn modelId="{C7234633-1EDC-3E46-820E-8D6D0021510F}" type="presParOf" srcId="{F789F732-27E5-4B47-A20F-139DC73E1257}" destId="{3F515890-B7B2-F342-A207-28DE25BA4346}" srcOrd="6" destOrd="0" presId="urn:microsoft.com/office/officeart/2005/8/layout/list1"/>
    <dgm:cxn modelId="{EDE73E0B-801C-F042-B086-F22B3AF64B67}" type="presParOf" srcId="{F789F732-27E5-4B47-A20F-139DC73E1257}" destId="{32A7D281-A67E-6A42-AE7D-97619BA4FBAA}" srcOrd="7" destOrd="0" presId="urn:microsoft.com/office/officeart/2005/8/layout/list1"/>
    <dgm:cxn modelId="{F5C15B5C-1ABB-D841-BA70-AC6FEB73EDD5}" type="presParOf" srcId="{F789F732-27E5-4B47-A20F-139DC73E1257}" destId="{3F1C813B-0C08-A84D-86CA-E8D7DC09AAD8}" srcOrd="8" destOrd="0" presId="urn:microsoft.com/office/officeart/2005/8/layout/list1"/>
    <dgm:cxn modelId="{A71499F0-2CB7-3E47-AF0B-ADBABDD10C56}" type="presParOf" srcId="{3F1C813B-0C08-A84D-86CA-E8D7DC09AAD8}" destId="{39730046-D44F-E54F-AA62-3E35B53F2481}" srcOrd="0" destOrd="0" presId="urn:microsoft.com/office/officeart/2005/8/layout/list1"/>
    <dgm:cxn modelId="{9C9C48A3-B42E-AE46-A174-E7414763AEC6}" type="presParOf" srcId="{3F1C813B-0C08-A84D-86CA-E8D7DC09AAD8}" destId="{A0CBDAAA-34D7-9142-BDCE-7629E886948F}" srcOrd="1" destOrd="0" presId="urn:microsoft.com/office/officeart/2005/8/layout/list1"/>
    <dgm:cxn modelId="{78716D70-A45C-B84C-ABDF-B7FB58973A4E}" type="presParOf" srcId="{F789F732-27E5-4B47-A20F-139DC73E1257}" destId="{34E6B41B-CD95-404E-8B8E-F1EDFC299A75}" srcOrd="9" destOrd="0" presId="urn:microsoft.com/office/officeart/2005/8/layout/list1"/>
    <dgm:cxn modelId="{31165FDD-DA13-074A-B7BE-215468EA2B02}" type="presParOf" srcId="{F789F732-27E5-4B47-A20F-139DC73E1257}" destId="{C13D8E9F-645F-9646-9C99-4D7F644BD8D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F2F777-A86C-4CC7-A8F4-CC25A324BB5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EC2E03-395E-4787-89E4-2AD08904A9A6}">
      <dgm:prSet/>
      <dgm:spPr/>
      <dgm:t>
        <a:bodyPr/>
        <a:lstStyle/>
        <a:p>
          <a:r>
            <a:rPr lang="en-US"/>
            <a:t>We have the structure of the classes, the tables, and the order of logical operations of the project.</a:t>
          </a:r>
        </a:p>
      </dgm:t>
    </dgm:pt>
    <dgm:pt modelId="{FCA54735-113B-4B45-9AE5-0977EDBAF66F}" type="parTrans" cxnId="{AAD2EE01-5952-41A5-8FB2-6DB4CAEB136F}">
      <dgm:prSet/>
      <dgm:spPr/>
      <dgm:t>
        <a:bodyPr/>
        <a:lstStyle/>
        <a:p>
          <a:endParaRPr lang="en-US"/>
        </a:p>
      </dgm:t>
    </dgm:pt>
    <dgm:pt modelId="{F0C35F0B-6071-4276-B6FA-60AA55EEC767}" type="sibTrans" cxnId="{AAD2EE01-5952-41A5-8FB2-6DB4CAEB136F}">
      <dgm:prSet/>
      <dgm:spPr/>
      <dgm:t>
        <a:bodyPr/>
        <a:lstStyle/>
        <a:p>
          <a:endParaRPr lang="en-US"/>
        </a:p>
      </dgm:t>
    </dgm:pt>
    <dgm:pt modelId="{2A456FC8-C484-4D0E-B4A3-780F6817C11E}">
      <dgm:prSet/>
      <dgm:spPr/>
      <dgm:t>
        <a:bodyPr/>
        <a:lstStyle/>
        <a:p>
          <a:r>
            <a:rPr lang="en-US"/>
            <a:t>The Gantt Chart provides a solid framework for next quarter's scheduling.</a:t>
          </a:r>
        </a:p>
      </dgm:t>
    </dgm:pt>
    <dgm:pt modelId="{E2B29948-13CE-41EB-8B14-B785D7D8DC8D}" type="parTrans" cxnId="{DF843B4D-41DD-43D8-BCBE-B5F2E96B28C1}">
      <dgm:prSet/>
      <dgm:spPr/>
      <dgm:t>
        <a:bodyPr/>
        <a:lstStyle/>
        <a:p>
          <a:endParaRPr lang="en-US"/>
        </a:p>
      </dgm:t>
    </dgm:pt>
    <dgm:pt modelId="{AAEEA18A-D8FF-4046-92A0-A50950E56C25}" type="sibTrans" cxnId="{DF843B4D-41DD-43D8-BCBE-B5F2E96B28C1}">
      <dgm:prSet/>
      <dgm:spPr/>
      <dgm:t>
        <a:bodyPr/>
        <a:lstStyle/>
        <a:p>
          <a:endParaRPr lang="en-US"/>
        </a:p>
      </dgm:t>
    </dgm:pt>
    <dgm:pt modelId="{37D97BAA-B524-4CF7-A1A5-189A62F9A7DC}">
      <dgm:prSet/>
      <dgm:spPr/>
      <dgm:t>
        <a:bodyPr/>
        <a:lstStyle/>
        <a:p>
          <a:r>
            <a:rPr lang="en-US"/>
            <a:t>The scope of the inventory can be as large or small, as necessary.</a:t>
          </a:r>
        </a:p>
      </dgm:t>
    </dgm:pt>
    <dgm:pt modelId="{7EB05668-1DBF-408D-9F71-A7E3B1E1D1F1}" type="parTrans" cxnId="{F65F01B9-8BA1-4E3F-B559-6722399DD540}">
      <dgm:prSet/>
      <dgm:spPr/>
      <dgm:t>
        <a:bodyPr/>
        <a:lstStyle/>
        <a:p>
          <a:endParaRPr lang="en-US"/>
        </a:p>
      </dgm:t>
    </dgm:pt>
    <dgm:pt modelId="{ACBFECE4-54C0-4FBC-B842-20785ADC952C}" type="sibTrans" cxnId="{F65F01B9-8BA1-4E3F-B559-6722399DD540}">
      <dgm:prSet/>
      <dgm:spPr/>
      <dgm:t>
        <a:bodyPr/>
        <a:lstStyle/>
        <a:p>
          <a:endParaRPr lang="en-US"/>
        </a:p>
      </dgm:t>
    </dgm:pt>
    <dgm:pt modelId="{BD3668DD-8D96-4695-BCD9-F6E0D88EE514}">
      <dgm:prSet/>
      <dgm:spPr/>
      <dgm:t>
        <a:bodyPr/>
        <a:lstStyle/>
        <a:p>
          <a:r>
            <a:rPr lang="en-US"/>
            <a:t>We have a modular site design, which can easily be expanded if necessary.</a:t>
          </a:r>
        </a:p>
      </dgm:t>
    </dgm:pt>
    <dgm:pt modelId="{C91A59F2-87A7-45AD-8E60-B980E5FB8486}" type="parTrans" cxnId="{4D93A07E-7952-4DDA-9FA1-CD1009E2F420}">
      <dgm:prSet/>
      <dgm:spPr/>
      <dgm:t>
        <a:bodyPr/>
        <a:lstStyle/>
        <a:p>
          <a:endParaRPr lang="en-US"/>
        </a:p>
      </dgm:t>
    </dgm:pt>
    <dgm:pt modelId="{0441B615-39D4-4DDB-84BA-1A47197028E1}" type="sibTrans" cxnId="{4D93A07E-7952-4DDA-9FA1-CD1009E2F420}">
      <dgm:prSet/>
      <dgm:spPr/>
      <dgm:t>
        <a:bodyPr/>
        <a:lstStyle/>
        <a:p>
          <a:endParaRPr lang="en-US"/>
        </a:p>
      </dgm:t>
    </dgm:pt>
    <dgm:pt modelId="{A5D90BB9-F5CD-4D3E-A8D0-631A0E618F4D}">
      <dgm:prSet/>
      <dgm:spPr/>
      <dgm:t>
        <a:bodyPr/>
        <a:lstStyle/>
        <a:p>
          <a:r>
            <a:rPr lang="en-US"/>
            <a:t>We are unfamiliar with some aspects of the project, yet research is being done.</a:t>
          </a:r>
        </a:p>
      </dgm:t>
    </dgm:pt>
    <dgm:pt modelId="{2899BFFB-2CE6-48BA-ABC7-A5B6EB4EB3DC}" type="parTrans" cxnId="{983B5EED-7DC8-4FD8-8EEA-21FDF559D977}">
      <dgm:prSet/>
      <dgm:spPr/>
      <dgm:t>
        <a:bodyPr/>
        <a:lstStyle/>
        <a:p>
          <a:endParaRPr lang="en-US"/>
        </a:p>
      </dgm:t>
    </dgm:pt>
    <dgm:pt modelId="{047C8AE2-9C4E-4D21-9DE7-DA494F5A463C}" type="sibTrans" cxnId="{983B5EED-7DC8-4FD8-8EEA-21FDF559D977}">
      <dgm:prSet/>
      <dgm:spPr/>
      <dgm:t>
        <a:bodyPr/>
        <a:lstStyle/>
        <a:p>
          <a:endParaRPr lang="en-US"/>
        </a:p>
      </dgm:t>
    </dgm:pt>
    <dgm:pt modelId="{0ACC46AE-1762-4448-84F4-0004EED3F7B3}" type="pres">
      <dgm:prSet presAssocID="{9FF2F777-A86C-4CC7-A8F4-CC25A324BB54}" presName="vert0" presStyleCnt="0">
        <dgm:presLayoutVars>
          <dgm:dir/>
          <dgm:animOne val="branch"/>
          <dgm:animLvl val="lvl"/>
        </dgm:presLayoutVars>
      </dgm:prSet>
      <dgm:spPr/>
    </dgm:pt>
    <dgm:pt modelId="{B800EBC4-9197-764F-A20F-1D2A6F40CB7B}" type="pres">
      <dgm:prSet presAssocID="{4BEC2E03-395E-4787-89E4-2AD08904A9A6}" presName="thickLine" presStyleLbl="alignNode1" presStyleIdx="0" presStyleCnt="5"/>
      <dgm:spPr/>
    </dgm:pt>
    <dgm:pt modelId="{04173913-13E7-F342-A53A-0DE2F8D07104}" type="pres">
      <dgm:prSet presAssocID="{4BEC2E03-395E-4787-89E4-2AD08904A9A6}" presName="horz1" presStyleCnt="0"/>
      <dgm:spPr/>
    </dgm:pt>
    <dgm:pt modelId="{37443852-078B-3B4F-A435-6CFCF5581E51}" type="pres">
      <dgm:prSet presAssocID="{4BEC2E03-395E-4787-89E4-2AD08904A9A6}" presName="tx1" presStyleLbl="revTx" presStyleIdx="0" presStyleCnt="5"/>
      <dgm:spPr/>
    </dgm:pt>
    <dgm:pt modelId="{6C53334C-614D-5145-B025-EDA6BEEBFEA2}" type="pres">
      <dgm:prSet presAssocID="{4BEC2E03-395E-4787-89E4-2AD08904A9A6}" presName="vert1" presStyleCnt="0"/>
      <dgm:spPr/>
    </dgm:pt>
    <dgm:pt modelId="{BC35EE55-7F99-3748-99BB-7F5935BAB4F4}" type="pres">
      <dgm:prSet presAssocID="{2A456FC8-C484-4D0E-B4A3-780F6817C11E}" presName="thickLine" presStyleLbl="alignNode1" presStyleIdx="1" presStyleCnt="5"/>
      <dgm:spPr/>
    </dgm:pt>
    <dgm:pt modelId="{65E31D1A-0765-AA47-B237-19510ED750E3}" type="pres">
      <dgm:prSet presAssocID="{2A456FC8-C484-4D0E-B4A3-780F6817C11E}" presName="horz1" presStyleCnt="0"/>
      <dgm:spPr/>
    </dgm:pt>
    <dgm:pt modelId="{DA39A686-4569-D84E-A2E3-D91DA033A621}" type="pres">
      <dgm:prSet presAssocID="{2A456FC8-C484-4D0E-B4A3-780F6817C11E}" presName="tx1" presStyleLbl="revTx" presStyleIdx="1" presStyleCnt="5"/>
      <dgm:spPr/>
    </dgm:pt>
    <dgm:pt modelId="{CF5E3F3B-895A-FB46-AD87-ADDCB60AD92F}" type="pres">
      <dgm:prSet presAssocID="{2A456FC8-C484-4D0E-B4A3-780F6817C11E}" presName="vert1" presStyleCnt="0"/>
      <dgm:spPr/>
    </dgm:pt>
    <dgm:pt modelId="{64AC7E3F-FD94-2348-BC6C-5BA36079595B}" type="pres">
      <dgm:prSet presAssocID="{37D97BAA-B524-4CF7-A1A5-189A62F9A7DC}" presName="thickLine" presStyleLbl="alignNode1" presStyleIdx="2" presStyleCnt="5"/>
      <dgm:spPr/>
    </dgm:pt>
    <dgm:pt modelId="{9B4687C6-2BF6-5B45-A00D-141A63241142}" type="pres">
      <dgm:prSet presAssocID="{37D97BAA-B524-4CF7-A1A5-189A62F9A7DC}" presName="horz1" presStyleCnt="0"/>
      <dgm:spPr/>
    </dgm:pt>
    <dgm:pt modelId="{4B4DDC4C-7EB3-A746-834B-28FF40E32187}" type="pres">
      <dgm:prSet presAssocID="{37D97BAA-B524-4CF7-A1A5-189A62F9A7DC}" presName="tx1" presStyleLbl="revTx" presStyleIdx="2" presStyleCnt="5"/>
      <dgm:spPr/>
    </dgm:pt>
    <dgm:pt modelId="{6035E6B7-2348-3B4F-A0DC-505BC6F486D0}" type="pres">
      <dgm:prSet presAssocID="{37D97BAA-B524-4CF7-A1A5-189A62F9A7DC}" presName="vert1" presStyleCnt="0"/>
      <dgm:spPr/>
    </dgm:pt>
    <dgm:pt modelId="{E2329C77-173D-704D-9DFC-A2AABFB2456F}" type="pres">
      <dgm:prSet presAssocID="{BD3668DD-8D96-4695-BCD9-F6E0D88EE514}" presName="thickLine" presStyleLbl="alignNode1" presStyleIdx="3" presStyleCnt="5"/>
      <dgm:spPr/>
    </dgm:pt>
    <dgm:pt modelId="{FC9D4DCD-539A-6442-BE03-B7473F4D386C}" type="pres">
      <dgm:prSet presAssocID="{BD3668DD-8D96-4695-BCD9-F6E0D88EE514}" presName="horz1" presStyleCnt="0"/>
      <dgm:spPr/>
    </dgm:pt>
    <dgm:pt modelId="{A9664456-7F52-3B4E-B3C3-94D3358E3A96}" type="pres">
      <dgm:prSet presAssocID="{BD3668DD-8D96-4695-BCD9-F6E0D88EE514}" presName="tx1" presStyleLbl="revTx" presStyleIdx="3" presStyleCnt="5"/>
      <dgm:spPr/>
    </dgm:pt>
    <dgm:pt modelId="{89ED5A92-7180-4945-9F1E-08C8F0D23567}" type="pres">
      <dgm:prSet presAssocID="{BD3668DD-8D96-4695-BCD9-F6E0D88EE514}" presName="vert1" presStyleCnt="0"/>
      <dgm:spPr/>
    </dgm:pt>
    <dgm:pt modelId="{8D23CD2C-0825-8545-84A1-7C87853C2A3A}" type="pres">
      <dgm:prSet presAssocID="{A5D90BB9-F5CD-4D3E-A8D0-631A0E618F4D}" presName="thickLine" presStyleLbl="alignNode1" presStyleIdx="4" presStyleCnt="5"/>
      <dgm:spPr/>
    </dgm:pt>
    <dgm:pt modelId="{FAEE0C55-2FB7-4042-B8EE-FD800422E647}" type="pres">
      <dgm:prSet presAssocID="{A5D90BB9-F5CD-4D3E-A8D0-631A0E618F4D}" presName="horz1" presStyleCnt="0"/>
      <dgm:spPr/>
    </dgm:pt>
    <dgm:pt modelId="{FA691FE8-E8DF-4F43-AF82-81B461B95656}" type="pres">
      <dgm:prSet presAssocID="{A5D90BB9-F5CD-4D3E-A8D0-631A0E618F4D}" presName="tx1" presStyleLbl="revTx" presStyleIdx="4" presStyleCnt="5"/>
      <dgm:spPr/>
    </dgm:pt>
    <dgm:pt modelId="{F51545A5-F6FB-8348-873B-1F0C64D0EE66}" type="pres">
      <dgm:prSet presAssocID="{A5D90BB9-F5CD-4D3E-A8D0-631A0E618F4D}" presName="vert1" presStyleCnt="0"/>
      <dgm:spPr/>
    </dgm:pt>
  </dgm:ptLst>
  <dgm:cxnLst>
    <dgm:cxn modelId="{AAD2EE01-5952-41A5-8FB2-6DB4CAEB136F}" srcId="{9FF2F777-A86C-4CC7-A8F4-CC25A324BB54}" destId="{4BEC2E03-395E-4787-89E4-2AD08904A9A6}" srcOrd="0" destOrd="0" parTransId="{FCA54735-113B-4B45-9AE5-0977EDBAF66F}" sibTransId="{F0C35F0B-6071-4276-B6FA-60AA55EEC767}"/>
    <dgm:cxn modelId="{6991E60D-F2BB-E84C-89C2-172963A7ADA2}" type="presOf" srcId="{BD3668DD-8D96-4695-BCD9-F6E0D88EE514}" destId="{A9664456-7F52-3B4E-B3C3-94D3358E3A96}" srcOrd="0" destOrd="0" presId="urn:microsoft.com/office/officeart/2008/layout/LinedList"/>
    <dgm:cxn modelId="{C5E08D69-A52F-D64F-B5EB-ACB6015B79F7}" type="presOf" srcId="{2A456FC8-C484-4D0E-B4A3-780F6817C11E}" destId="{DA39A686-4569-D84E-A2E3-D91DA033A621}" srcOrd="0" destOrd="0" presId="urn:microsoft.com/office/officeart/2008/layout/LinedList"/>
    <dgm:cxn modelId="{ABEF126C-523F-FA46-BE9F-8B3F22D78AD7}" type="presOf" srcId="{A5D90BB9-F5CD-4D3E-A8D0-631A0E618F4D}" destId="{FA691FE8-E8DF-4F43-AF82-81B461B95656}" srcOrd="0" destOrd="0" presId="urn:microsoft.com/office/officeart/2008/layout/LinedList"/>
    <dgm:cxn modelId="{DF843B4D-41DD-43D8-BCBE-B5F2E96B28C1}" srcId="{9FF2F777-A86C-4CC7-A8F4-CC25A324BB54}" destId="{2A456FC8-C484-4D0E-B4A3-780F6817C11E}" srcOrd="1" destOrd="0" parTransId="{E2B29948-13CE-41EB-8B14-B785D7D8DC8D}" sibTransId="{AAEEA18A-D8FF-4046-92A0-A50950E56C25}"/>
    <dgm:cxn modelId="{4D93A07E-7952-4DDA-9FA1-CD1009E2F420}" srcId="{9FF2F777-A86C-4CC7-A8F4-CC25A324BB54}" destId="{BD3668DD-8D96-4695-BCD9-F6E0D88EE514}" srcOrd="3" destOrd="0" parTransId="{C91A59F2-87A7-45AD-8E60-B980E5FB8486}" sibTransId="{0441B615-39D4-4DDB-84BA-1A47197028E1}"/>
    <dgm:cxn modelId="{3AAFD88E-649C-2C44-8B5D-F3C20A293EA0}" type="presOf" srcId="{37D97BAA-B524-4CF7-A1A5-189A62F9A7DC}" destId="{4B4DDC4C-7EB3-A746-834B-28FF40E32187}" srcOrd="0" destOrd="0" presId="urn:microsoft.com/office/officeart/2008/layout/LinedList"/>
    <dgm:cxn modelId="{3D58A391-45A1-8F41-AD52-C9FF6216B2FB}" type="presOf" srcId="{9FF2F777-A86C-4CC7-A8F4-CC25A324BB54}" destId="{0ACC46AE-1762-4448-84F4-0004EED3F7B3}" srcOrd="0" destOrd="0" presId="urn:microsoft.com/office/officeart/2008/layout/LinedList"/>
    <dgm:cxn modelId="{F65F01B9-8BA1-4E3F-B559-6722399DD540}" srcId="{9FF2F777-A86C-4CC7-A8F4-CC25A324BB54}" destId="{37D97BAA-B524-4CF7-A1A5-189A62F9A7DC}" srcOrd="2" destOrd="0" parTransId="{7EB05668-1DBF-408D-9F71-A7E3B1E1D1F1}" sibTransId="{ACBFECE4-54C0-4FBC-B842-20785ADC952C}"/>
    <dgm:cxn modelId="{627AE0C7-A1C9-D545-9851-540ADEF8D208}" type="presOf" srcId="{4BEC2E03-395E-4787-89E4-2AD08904A9A6}" destId="{37443852-078B-3B4F-A435-6CFCF5581E51}" srcOrd="0" destOrd="0" presId="urn:microsoft.com/office/officeart/2008/layout/LinedList"/>
    <dgm:cxn modelId="{983B5EED-7DC8-4FD8-8EEA-21FDF559D977}" srcId="{9FF2F777-A86C-4CC7-A8F4-CC25A324BB54}" destId="{A5D90BB9-F5CD-4D3E-A8D0-631A0E618F4D}" srcOrd="4" destOrd="0" parTransId="{2899BFFB-2CE6-48BA-ABC7-A5B6EB4EB3DC}" sibTransId="{047C8AE2-9C4E-4D21-9DE7-DA494F5A463C}"/>
    <dgm:cxn modelId="{BE6150BA-2DA8-D847-8EED-8C4853E4AFC1}" type="presParOf" srcId="{0ACC46AE-1762-4448-84F4-0004EED3F7B3}" destId="{B800EBC4-9197-764F-A20F-1D2A6F40CB7B}" srcOrd="0" destOrd="0" presId="urn:microsoft.com/office/officeart/2008/layout/LinedList"/>
    <dgm:cxn modelId="{F92B5EA0-96F6-164D-AFB6-ABB2E7DEB7D5}" type="presParOf" srcId="{0ACC46AE-1762-4448-84F4-0004EED3F7B3}" destId="{04173913-13E7-F342-A53A-0DE2F8D07104}" srcOrd="1" destOrd="0" presId="urn:microsoft.com/office/officeart/2008/layout/LinedList"/>
    <dgm:cxn modelId="{AEF5CDA6-8A88-5F4A-A312-9F3153925E9B}" type="presParOf" srcId="{04173913-13E7-F342-A53A-0DE2F8D07104}" destId="{37443852-078B-3B4F-A435-6CFCF5581E51}" srcOrd="0" destOrd="0" presId="urn:microsoft.com/office/officeart/2008/layout/LinedList"/>
    <dgm:cxn modelId="{1AEB1A99-84B7-9B46-8A2F-F38F09B16A44}" type="presParOf" srcId="{04173913-13E7-F342-A53A-0DE2F8D07104}" destId="{6C53334C-614D-5145-B025-EDA6BEEBFEA2}" srcOrd="1" destOrd="0" presId="urn:microsoft.com/office/officeart/2008/layout/LinedList"/>
    <dgm:cxn modelId="{3E957630-C0F4-FA48-A7E0-DDE97426B626}" type="presParOf" srcId="{0ACC46AE-1762-4448-84F4-0004EED3F7B3}" destId="{BC35EE55-7F99-3748-99BB-7F5935BAB4F4}" srcOrd="2" destOrd="0" presId="urn:microsoft.com/office/officeart/2008/layout/LinedList"/>
    <dgm:cxn modelId="{10D3468F-F9D4-4A48-A60A-9CA88AA33A47}" type="presParOf" srcId="{0ACC46AE-1762-4448-84F4-0004EED3F7B3}" destId="{65E31D1A-0765-AA47-B237-19510ED750E3}" srcOrd="3" destOrd="0" presId="urn:microsoft.com/office/officeart/2008/layout/LinedList"/>
    <dgm:cxn modelId="{020B5F8E-CD23-054A-BB10-18B6673ECFE1}" type="presParOf" srcId="{65E31D1A-0765-AA47-B237-19510ED750E3}" destId="{DA39A686-4569-D84E-A2E3-D91DA033A621}" srcOrd="0" destOrd="0" presId="urn:microsoft.com/office/officeart/2008/layout/LinedList"/>
    <dgm:cxn modelId="{98699378-3C63-D043-8F9F-04A4568CBFBA}" type="presParOf" srcId="{65E31D1A-0765-AA47-B237-19510ED750E3}" destId="{CF5E3F3B-895A-FB46-AD87-ADDCB60AD92F}" srcOrd="1" destOrd="0" presId="urn:microsoft.com/office/officeart/2008/layout/LinedList"/>
    <dgm:cxn modelId="{1BB0D6A5-3992-4B42-B49A-8CCCC7177D07}" type="presParOf" srcId="{0ACC46AE-1762-4448-84F4-0004EED3F7B3}" destId="{64AC7E3F-FD94-2348-BC6C-5BA36079595B}" srcOrd="4" destOrd="0" presId="urn:microsoft.com/office/officeart/2008/layout/LinedList"/>
    <dgm:cxn modelId="{27F339B9-269D-7B41-97CF-39D54EEE5021}" type="presParOf" srcId="{0ACC46AE-1762-4448-84F4-0004EED3F7B3}" destId="{9B4687C6-2BF6-5B45-A00D-141A63241142}" srcOrd="5" destOrd="0" presId="urn:microsoft.com/office/officeart/2008/layout/LinedList"/>
    <dgm:cxn modelId="{D840F044-391A-DB45-9380-254EE98FD80A}" type="presParOf" srcId="{9B4687C6-2BF6-5B45-A00D-141A63241142}" destId="{4B4DDC4C-7EB3-A746-834B-28FF40E32187}" srcOrd="0" destOrd="0" presId="urn:microsoft.com/office/officeart/2008/layout/LinedList"/>
    <dgm:cxn modelId="{E8F0B21C-73B3-0F44-8372-80F97B3F5EFD}" type="presParOf" srcId="{9B4687C6-2BF6-5B45-A00D-141A63241142}" destId="{6035E6B7-2348-3B4F-A0DC-505BC6F486D0}" srcOrd="1" destOrd="0" presId="urn:microsoft.com/office/officeart/2008/layout/LinedList"/>
    <dgm:cxn modelId="{E35864A8-2395-FC49-A213-CE851426D6E8}" type="presParOf" srcId="{0ACC46AE-1762-4448-84F4-0004EED3F7B3}" destId="{E2329C77-173D-704D-9DFC-A2AABFB2456F}" srcOrd="6" destOrd="0" presId="urn:microsoft.com/office/officeart/2008/layout/LinedList"/>
    <dgm:cxn modelId="{0AD69687-3CB0-2848-830B-FBB6115B7675}" type="presParOf" srcId="{0ACC46AE-1762-4448-84F4-0004EED3F7B3}" destId="{FC9D4DCD-539A-6442-BE03-B7473F4D386C}" srcOrd="7" destOrd="0" presId="urn:microsoft.com/office/officeart/2008/layout/LinedList"/>
    <dgm:cxn modelId="{A4F6F007-69A9-E343-89C7-4457E5C9DC90}" type="presParOf" srcId="{FC9D4DCD-539A-6442-BE03-B7473F4D386C}" destId="{A9664456-7F52-3B4E-B3C3-94D3358E3A96}" srcOrd="0" destOrd="0" presId="urn:microsoft.com/office/officeart/2008/layout/LinedList"/>
    <dgm:cxn modelId="{2AA0B02C-7CE4-EC42-8671-6CC1D858F6BC}" type="presParOf" srcId="{FC9D4DCD-539A-6442-BE03-B7473F4D386C}" destId="{89ED5A92-7180-4945-9F1E-08C8F0D23567}" srcOrd="1" destOrd="0" presId="urn:microsoft.com/office/officeart/2008/layout/LinedList"/>
    <dgm:cxn modelId="{7CA86952-68BE-AF47-A9A0-3012221564E7}" type="presParOf" srcId="{0ACC46AE-1762-4448-84F4-0004EED3F7B3}" destId="{8D23CD2C-0825-8545-84A1-7C87853C2A3A}" srcOrd="8" destOrd="0" presId="urn:microsoft.com/office/officeart/2008/layout/LinedList"/>
    <dgm:cxn modelId="{B973CECF-45D1-B249-8AEB-ED7CCA618D52}" type="presParOf" srcId="{0ACC46AE-1762-4448-84F4-0004EED3F7B3}" destId="{FAEE0C55-2FB7-4042-B8EE-FD800422E647}" srcOrd="9" destOrd="0" presId="urn:microsoft.com/office/officeart/2008/layout/LinedList"/>
    <dgm:cxn modelId="{60BD3FC5-0871-8847-8F64-DC75E594C291}" type="presParOf" srcId="{FAEE0C55-2FB7-4042-B8EE-FD800422E647}" destId="{FA691FE8-E8DF-4F43-AF82-81B461B95656}" srcOrd="0" destOrd="0" presId="urn:microsoft.com/office/officeart/2008/layout/LinedList"/>
    <dgm:cxn modelId="{F926BFEF-0259-AF45-B637-CC9B33EC914F}" type="presParOf" srcId="{FAEE0C55-2FB7-4042-B8EE-FD800422E647}" destId="{F51545A5-F6FB-8348-873B-1F0C64D0EE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2BC5A-255B-478E-8BA3-610C74F53647}">
      <dsp:nvSpPr>
        <dsp:cNvPr id="0" name=""/>
        <dsp:cNvSpPr/>
      </dsp:nvSpPr>
      <dsp:spPr>
        <a:xfrm>
          <a:off x="961003" y="545330"/>
          <a:ext cx="1030640" cy="1030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ED08E-E366-44FE-A013-3E46CE2E7250}">
      <dsp:nvSpPr>
        <dsp:cNvPr id="0" name=""/>
        <dsp:cNvSpPr/>
      </dsp:nvSpPr>
      <dsp:spPr>
        <a:xfrm>
          <a:off x="3979" y="1692363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Stephen Lawson</a:t>
          </a:r>
        </a:p>
      </dsp:txBody>
      <dsp:txXfrm>
        <a:off x="3979" y="1692363"/>
        <a:ext cx="2944687" cy="441703"/>
      </dsp:txXfrm>
    </dsp:sp>
    <dsp:sp modelId="{958FFE17-B65B-445B-BA1C-C7B052305390}">
      <dsp:nvSpPr>
        <dsp:cNvPr id="0" name=""/>
        <dsp:cNvSpPr/>
      </dsp:nvSpPr>
      <dsp:spPr>
        <a:xfrm>
          <a:off x="3979" y="2188202"/>
          <a:ext cx="2944687" cy="106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 am a student like everyone else in here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Did not have any programming background prior to this school</a:t>
          </a:r>
        </a:p>
      </dsp:txBody>
      <dsp:txXfrm>
        <a:off x="3979" y="2188202"/>
        <a:ext cx="2944687" cy="1063937"/>
      </dsp:txXfrm>
    </dsp:sp>
    <dsp:sp modelId="{4412A6C8-DA5C-4696-B152-B70F0062A14E}">
      <dsp:nvSpPr>
        <dsp:cNvPr id="0" name=""/>
        <dsp:cNvSpPr/>
      </dsp:nvSpPr>
      <dsp:spPr>
        <a:xfrm>
          <a:off x="4421011" y="545330"/>
          <a:ext cx="1030640" cy="1030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9FA9E-C356-4B92-8B0A-EFB3C7EEC8C4}">
      <dsp:nvSpPr>
        <dsp:cNvPr id="0" name=""/>
        <dsp:cNvSpPr/>
      </dsp:nvSpPr>
      <dsp:spPr>
        <a:xfrm>
          <a:off x="3463987" y="1692363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Ben Waters</a:t>
          </a:r>
        </a:p>
      </dsp:txBody>
      <dsp:txXfrm>
        <a:off x="3463987" y="1692363"/>
        <a:ext cx="2944687" cy="441703"/>
      </dsp:txXfrm>
    </dsp:sp>
    <dsp:sp modelId="{39CD8325-DDB3-48F6-B8F5-2E5102713E93}">
      <dsp:nvSpPr>
        <dsp:cNvPr id="0" name=""/>
        <dsp:cNvSpPr/>
      </dsp:nvSpPr>
      <dsp:spPr>
        <a:xfrm>
          <a:off x="3463987" y="2188202"/>
          <a:ext cx="2944687" cy="106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Enjoys back-end programming and machine learning. 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Hope to deepen understanding with this project.</a:t>
          </a:r>
        </a:p>
      </dsp:txBody>
      <dsp:txXfrm>
        <a:off x="3463987" y="2188202"/>
        <a:ext cx="2944687" cy="1063937"/>
      </dsp:txXfrm>
    </dsp:sp>
    <dsp:sp modelId="{06135BAC-8C0D-421A-828E-B021B0C2D59E}">
      <dsp:nvSpPr>
        <dsp:cNvPr id="0" name=""/>
        <dsp:cNvSpPr/>
      </dsp:nvSpPr>
      <dsp:spPr>
        <a:xfrm>
          <a:off x="7881019" y="545330"/>
          <a:ext cx="1030640" cy="1030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4D5C8-1CD4-49A0-BECD-5BE0B6B9143E}">
      <dsp:nvSpPr>
        <dsp:cNvPr id="0" name=""/>
        <dsp:cNvSpPr/>
      </dsp:nvSpPr>
      <dsp:spPr>
        <a:xfrm>
          <a:off x="6923995" y="1692363"/>
          <a:ext cx="2944687" cy="441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Aaron Hebert</a:t>
          </a:r>
        </a:p>
      </dsp:txBody>
      <dsp:txXfrm>
        <a:off x="6923995" y="1692363"/>
        <a:ext cx="2944687" cy="441703"/>
      </dsp:txXfrm>
    </dsp:sp>
    <dsp:sp modelId="{93BB3906-FC05-4116-BF6F-4B74D4950D61}">
      <dsp:nvSpPr>
        <dsp:cNvPr id="0" name=""/>
        <dsp:cNvSpPr/>
      </dsp:nvSpPr>
      <dsp:spPr>
        <a:xfrm>
          <a:off x="6923995" y="2188202"/>
          <a:ext cx="2944687" cy="106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Loves his Terminal more than his mother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Wants to earn mad cash with Bachelor's Degree</a:t>
          </a:r>
        </a:p>
      </dsp:txBody>
      <dsp:txXfrm>
        <a:off x="6923995" y="2188202"/>
        <a:ext cx="2944687" cy="1063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B68F0-6E76-A94C-95E3-0C1C1DF93BB1}">
      <dsp:nvSpPr>
        <dsp:cNvPr id="0" name=""/>
        <dsp:cNvSpPr/>
      </dsp:nvSpPr>
      <dsp:spPr>
        <a:xfrm>
          <a:off x="0" y="233798"/>
          <a:ext cx="605472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270764" rIns="4699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Finding problems before they become problems.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Making purchasing decisions easier.</a:t>
          </a:r>
        </a:p>
      </dsp:txBody>
      <dsp:txXfrm>
        <a:off x="0" y="233798"/>
        <a:ext cx="6054725" cy="757575"/>
      </dsp:txXfrm>
    </dsp:sp>
    <dsp:sp modelId="{B86207E5-5342-BB4B-9912-5A6C187D3859}">
      <dsp:nvSpPr>
        <dsp:cNvPr id="0" name=""/>
        <dsp:cNvSpPr/>
      </dsp:nvSpPr>
      <dsp:spPr>
        <a:xfrm>
          <a:off x="302736" y="41918"/>
          <a:ext cx="423830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is the project's purpose?</a:t>
          </a:r>
        </a:p>
      </dsp:txBody>
      <dsp:txXfrm>
        <a:off x="321470" y="60652"/>
        <a:ext cx="4200839" cy="346292"/>
      </dsp:txXfrm>
    </dsp:sp>
    <dsp:sp modelId="{15A15186-96FA-E546-881D-3CE335B2BA5F}">
      <dsp:nvSpPr>
        <dsp:cNvPr id="0" name=""/>
        <dsp:cNvSpPr/>
      </dsp:nvSpPr>
      <dsp:spPr>
        <a:xfrm>
          <a:off x="0" y="1253453"/>
          <a:ext cx="605472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270764" rIns="4699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Uncertainty regarding inventory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Amount of goods, when to restock</a:t>
          </a:r>
        </a:p>
      </dsp:txBody>
      <dsp:txXfrm>
        <a:off x="0" y="1253453"/>
        <a:ext cx="6054725" cy="757575"/>
      </dsp:txXfrm>
    </dsp:sp>
    <dsp:sp modelId="{9D010EC0-8535-2A4D-A4B6-DDBAE8819946}">
      <dsp:nvSpPr>
        <dsp:cNvPr id="0" name=""/>
        <dsp:cNvSpPr/>
      </dsp:nvSpPr>
      <dsp:spPr>
        <a:xfrm>
          <a:off x="302736" y="1061573"/>
          <a:ext cx="423830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is the problem?</a:t>
          </a:r>
        </a:p>
      </dsp:txBody>
      <dsp:txXfrm>
        <a:off x="321470" y="1080307"/>
        <a:ext cx="4200839" cy="346292"/>
      </dsp:txXfrm>
    </dsp:sp>
    <dsp:sp modelId="{0246EA1F-88EC-B24B-8E80-EEE92ED8A29C}">
      <dsp:nvSpPr>
        <dsp:cNvPr id="0" name=""/>
        <dsp:cNvSpPr/>
      </dsp:nvSpPr>
      <dsp:spPr>
        <a:xfrm>
          <a:off x="0" y="2273108"/>
          <a:ext cx="6054725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270764" rIns="4699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Ability to view items, history, and future trends</a:t>
          </a:r>
        </a:p>
      </dsp:txBody>
      <dsp:txXfrm>
        <a:off x="0" y="2273108"/>
        <a:ext cx="6054725" cy="552825"/>
      </dsp:txXfrm>
    </dsp:sp>
    <dsp:sp modelId="{DE8DDCD0-59DF-0D42-A12D-EA964A2F6322}">
      <dsp:nvSpPr>
        <dsp:cNvPr id="0" name=""/>
        <dsp:cNvSpPr/>
      </dsp:nvSpPr>
      <dsp:spPr>
        <a:xfrm>
          <a:off x="302736" y="2081228"/>
          <a:ext cx="423830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 our program offers</a:t>
          </a:r>
        </a:p>
      </dsp:txBody>
      <dsp:txXfrm>
        <a:off x="321470" y="2099962"/>
        <a:ext cx="4200839" cy="346292"/>
      </dsp:txXfrm>
    </dsp:sp>
    <dsp:sp modelId="{5630F687-3B43-7341-9388-0B8F59D12365}">
      <dsp:nvSpPr>
        <dsp:cNvPr id="0" name=""/>
        <dsp:cNvSpPr/>
      </dsp:nvSpPr>
      <dsp:spPr>
        <a:xfrm>
          <a:off x="0" y="3088013"/>
          <a:ext cx="6054725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270764" rIns="4699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Feed in your inventory history 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Compile with existing database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Look up results for current and future trends</a:t>
          </a:r>
        </a:p>
      </dsp:txBody>
      <dsp:txXfrm>
        <a:off x="0" y="3088013"/>
        <a:ext cx="6054725" cy="982800"/>
      </dsp:txXfrm>
    </dsp:sp>
    <dsp:sp modelId="{AB7095EB-5C0F-594D-9A57-EBB39361D648}">
      <dsp:nvSpPr>
        <dsp:cNvPr id="0" name=""/>
        <dsp:cNvSpPr/>
      </dsp:nvSpPr>
      <dsp:spPr>
        <a:xfrm>
          <a:off x="302736" y="2896133"/>
          <a:ext cx="423830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it will offer its services</a:t>
          </a:r>
        </a:p>
      </dsp:txBody>
      <dsp:txXfrm>
        <a:off x="321470" y="2914867"/>
        <a:ext cx="4200839" cy="346292"/>
      </dsp:txXfrm>
    </dsp:sp>
    <dsp:sp modelId="{2DDBCB6D-63D4-2545-9C31-2A292AD9B8F7}">
      <dsp:nvSpPr>
        <dsp:cNvPr id="0" name=""/>
        <dsp:cNvSpPr/>
      </dsp:nvSpPr>
      <dsp:spPr>
        <a:xfrm>
          <a:off x="0" y="4332893"/>
          <a:ext cx="6054725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270764" rIns="4699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Small business owners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Uncertain/New business owners</a:t>
          </a:r>
        </a:p>
      </dsp:txBody>
      <dsp:txXfrm>
        <a:off x="0" y="4332893"/>
        <a:ext cx="6054725" cy="757575"/>
      </dsp:txXfrm>
    </dsp:sp>
    <dsp:sp modelId="{8F3FE81D-7EB1-A941-B684-CEC5E86D5B17}">
      <dsp:nvSpPr>
        <dsp:cNvPr id="0" name=""/>
        <dsp:cNvSpPr/>
      </dsp:nvSpPr>
      <dsp:spPr>
        <a:xfrm>
          <a:off x="302736" y="4141013"/>
          <a:ext cx="423830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Who it will appeal to</a:t>
          </a:r>
        </a:p>
      </dsp:txBody>
      <dsp:txXfrm>
        <a:off x="321470" y="4159747"/>
        <a:ext cx="4200839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FDCE0-CFE0-7F43-82E6-B5F88FA6543A}">
      <dsp:nvSpPr>
        <dsp:cNvPr id="0" name=""/>
        <dsp:cNvSpPr/>
      </dsp:nvSpPr>
      <dsp:spPr>
        <a:xfrm>
          <a:off x="0" y="1015043"/>
          <a:ext cx="6054725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374904" rIns="4699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Python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Django framework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Use templates to simulate a front-end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MongoDB database</a:t>
          </a:r>
        </a:p>
      </dsp:txBody>
      <dsp:txXfrm>
        <a:off x="0" y="1015043"/>
        <a:ext cx="6054725" cy="1644300"/>
      </dsp:txXfrm>
    </dsp:sp>
    <dsp:sp modelId="{58D3E712-F26B-5342-BFC6-6E7244C811B1}">
      <dsp:nvSpPr>
        <dsp:cNvPr id="0" name=""/>
        <dsp:cNvSpPr/>
      </dsp:nvSpPr>
      <dsp:spPr>
        <a:xfrm>
          <a:off x="302736" y="749363"/>
          <a:ext cx="423830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 software will be used to develop it?</a:t>
          </a:r>
        </a:p>
      </dsp:txBody>
      <dsp:txXfrm>
        <a:off x="328675" y="775302"/>
        <a:ext cx="4186429" cy="479482"/>
      </dsp:txXfrm>
    </dsp:sp>
    <dsp:sp modelId="{C721C131-0FB9-1D4A-B08F-2D8A980AB1AD}">
      <dsp:nvSpPr>
        <dsp:cNvPr id="0" name=""/>
        <dsp:cNvSpPr/>
      </dsp:nvSpPr>
      <dsp:spPr>
        <a:xfrm>
          <a:off x="0" y="3022223"/>
          <a:ext cx="6054725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374904" rIns="4699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No external resources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Inputs csv/Excel files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Outputs a csv file as necessary</a:t>
          </a:r>
        </a:p>
      </dsp:txBody>
      <dsp:txXfrm>
        <a:off x="0" y="3022223"/>
        <a:ext cx="6054725" cy="1360800"/>
      </dsp:txXfrm>
    </dsp:sp>
    <dsp:sp modelId="{B05F44DA-814C-4643-A731-34BDC20A4942}">
      <dsp:nvSpPr>
        <dsp:cNvPr id="0" name=""/>
        <dsp:cNvSpPr/>
      </dsp:nvSpPr>
      <dsp:spPr>
        <a:xfrm>
          <a:off x="302736" y="2756543"/>
          <a:ext cx="423830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Will it require external resources?</a:t>
          </a:r>
        </a:p>
      </dsp:txBody>
      <dsp:txXfrm>
        <a:off x="328675" y="2782482"/>
        <a:ext cx="4186429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E1BC7-E89E-4114-A1A3-B4B1FFA2F3E5}">
      <dsp:nvSpPr>
        <dsp:cNvPr id="0" name=""/>
        <dsp:cNvSpPr/>
      </dsp:nvSpPr>
      <dsp:spPr>
        <a:xfrm>
          <a:off x="0" y="2966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73BF6-8820-4872-9BA0-154879BD3A66}">
      <dsp:nvSpPr>
        <dsp:cNvPr id="0" name=""/>
        <dsp:cNvSpPr/>
      </dsp:nvSpPr>
      <dsp:spPr>
        <a:xfrm>
          <a:off x="191156" y="145149"/>
          <a:ext cx="347557" cy="347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BA292-E7B3-4719-9ED9-5A320D7A26E3}">
      <dsp:nvSpPr>
        <dsp:cNvPr id="0" name=""/>
        <dsp:cNvSpPr/>
      </dsp:nvSpPr>
      <dsp:spPr>
        <a:xfrm>
          <a:off x="729870" y="2966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access to a real-time inventory system</a:t>
          </a:r>
        </a:p>
      </dsp:txBody>
      <dsp:txXfrm>
        <a:off x="729870" y="2966"/>
        <a:ext cx="9142792" cy="631922"/>
      </dsp:txXfrm>
    </dsp:sp>
    <dsp:sp modelId="{FC5A1F31-8888-4A47-9422-7035A970624B}">
      <dsp:nvSpPr>
        <dsp:cNvPr id="0" name=""/>
        <dsp:cNvSpPr/>
      </dsp:nvSpPr>
      <dsp:spPr>
        <a:xfrm>
          <a:off x="0" y="792870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19461-E5DC-42F9-973E-E6AEA2695508}">
      <dsp:nvSpPr>
        <dsp:cNvPr id="0" name=""/>
        <dsp:cNvSpPr/>
      </dsp:nvSpPr>
      <dsp:spPr>
        <a:xfrm>
          <a:off x="191156" y="935052"/>
          <a:ext cx="347557" cy="347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29868-1F17-452E-83BC-BACFBE281F04}">
      <dsp:nvSpPr>
        <dsp:cNvPr id="0" name=""/>
        <dsp:cNvSpPr/>
      </dsp:nvSpPr>
      <dsp:spPr>
        <a:xfrm>
          <a:off x="729870" y="792870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Inventory remains static until new input imported</a:t>
          </a:r>
        </a:p>
      </dsp:txBody>
      <dsp:txXfrm>
        <a:off x="729870" y="792870"/>
        <a:ext cx="9142792" cy="631922"/>
      </dsp:txXfrm>
    </dsp:sp>
    <dsp:sp modelId="{A2C94262-290F-4853-AD28-5310812750CA}">
      <dsp:nvSpPr>
        <dsp:cNvPr id="0" name=""/>
        <dsp:cNvSpPr/>
      </dsp:nvSpPr>
      <dsp:spPr>
        <a:xfrm>
          <a:off x="0" y="1582773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76B4C-850E-4D36-82BB-057524A982A6}">
      <dsp:nvSpPr>
        <dsp:cNvPr id="0" name=""/>
        <dsp:cNvSpPr/>
      </dsp:nvSpPr>
      <dsp:spPr>
        <a:xfrm>
          <a:off x="191156" y="1724956"/>
          <a:ext cx="347557" cy="347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8395B-C159-4DFB-83B9-8502C1B84A28}">
      <dsp:nvSpPr>
        <dsp:cNvPr id="0" name=""/>
        <dsp:cNvSpPr/>
      </dsp:nvSpPr>
      <dsp:spPr>
        <a:xfrm>
          <a:off x="729870" y="1582773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Sudden trends (between imports) are unlikely to be caught quickly.</a:t>
          </a:r>
        </a:p>
      </dsp:txBody>
      <dsp:txXfrm>
        <a:off x="729870" y="1582773"/>
        <a:ext cx="9142792" cy="631922"/>
      </dsp:txXfrm>
    </dsp:sp>
    <dsp:sp modelId="{3AEE15E2-E235-41FE-9A76-B40588F36AA3}">
      <dsp:nvSpPr>
        <dsp:cNvPr id="0" name=""/>
        <dsp:cNvSpPr/>
      </dsp:nvSpPr>
      <dsp:spPr>
        <a:xfrm>
          <a:off x="0" y="2372677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9510B-46DD-424A-A6AA-6AC93399227C}">
      <dsp:nvSpPr>
        <dsp:cNvPr id="0" name=""/>
        <dsp:cNvSpPr/>
      </dsp:nvSpPr>
      <dsp:spPr>
        <a:xfrm>
          <a:off x="191156" y="2514859"/>
          <a:ext cx="347557" cy="347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6BF06-CDD0-43E5-9B69-2A8463801FAF}">
      <dsp:nvSpPr>
        <dsp:cNvPr id="0" name=""/>
        <dsp:cNvSpPr/>
      </dsp:nvSpPr>
      <dsp:spPr>
        <a:xfrm>
          <a:off x="729870" y="2372677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Alerts are only as useful as an observant employee</a:t>
          </a:r>
        </a:p>
      </dsp:txBody>
      <dsp:txXfrm>
        <a:off x="729870" y="2372677"/>
        <a:ext cx="9142792" cy="631922"/>
      </dsp:txXfrm>
    </dsp:sp>
    <dsp:sp modelId="{E7315BBE-EC72-402A-A3E9-77157D9EB539}">
      <dsp:nvSpPr>
        <dsp:cNvPr id="0" name=""/>
        <dsp:cNvSpPr/>
      </dsp:nvSpPr>
      <dsp:spPr>
        <a:xfrm>
          <a:off x="0" y="3162580"/>
          <a:ext cx="9872663" cy="6319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96C72-172A-4C59-B21C-3B8C2B8E23CE}">
      <dsp:nvSpPr>
        <dsp:cNvPr id="0" name=""/>
        <dsp:cNvSpPr/>
      </dsp:nvSpPr>
      <dsp:spPr>
        <a:xfrm>
          <a:off x="191156" y="3304763"/>
          <a:ext cx="347557" cy="3475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3C3B7-BAD3-4B0B-86A3-574587F94498}">
      <dsp:nvSpPr>
        <dsp:cNvPr id="0" name=""/>
        <dsp:cNvSpPr/>
      </dsp:nvSpPr>
      <dsp:spPr>
        <a:xfrm>
          <a:off x="729870" y="3162580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Accuracy depends on manual input of data</a:t>
          </a:r>
        </a:p>
      </dsp:txBody>
      <dsp:txXfrm>
        <a:off x="729870" y="3162580"/>
        <a:ext cx="9142792" cy="6319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D2CC6-46B3-4068-9505-A4B886836087}">
      <dsp:nvSpPr>
        <dsp:cNvPr id="0" name=""/>
        <dsp:cNvSpPr/>
      </dsp:nvSpPr>
      <dsp:spPr>
        <a:xfrm>
          <a:off x="710462" y="817867"/>
          <a:ext cx="763382" cy="763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C1387-41FC-4381-9512-ADE7E6F7C07F}">
      <dsp:nvSpPr>
        <dsp:cNvPr id="0" name=""/>
        <dsp:cNvSpPr/>
      </dsp:nvSpPr>
      <dsp:spPr>
        <a:xfrm>
          <a:off x="1606" y="1674204"/>
          <a:ext cx="2181093" cy="43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Developing the Gantt chart has been difficult</a:t>
          </a:r>
        </a:p>
      </dsp:txBody>
      <dsp:txXfrm>
        <a:off x="1606" y="1674204"/>
        <a:ext cx="2181093" cy="439626"/>
      </dsp:txXfrm>
    </dsp:sp>
    <dsp:sp modelId="{863FDEA6-18EC-48E1-887D-159AA5A77F78}">
      <dsp:nvSpPr>
        <dsp:cNvPr id="0" name=""/>
        <dsp:cNvSpPr/>
      </dsp:nvSpPr>
      <dsp:spPr>
        <a:xfrm>
          <a:off x="1606" y="2157066"/>
          <a:ext cx="2181093" cy="82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Scheduling times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Unknown deadlines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Dividing tasks</a:t>
          </a:r>
        </a:p>
      </dsp:txBody>
      <dsp:txXfrm>
        <a:off x="1606" y="2157066"/>
        <a:ext cx="2181093" cy="822536"/>
      </dsp:txXfrm>
    </dsp:sp>
    <dsp:sp modelId="{BDF5EF80-470F-47F3-A7EA-BC1F1124F92D}">
      <dsp:nvSpPr>
        <dsp:cNvPr id="0" name=""/>
        <dsp:cNvSpPr/>
      </dsp:nvSpPr>
      <dsp:spPr>
        <a:xfrm>
          <a:off x="3273247" y="817867"/>
          <a:ext cx="763382" cy="763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08D96-5074-40FD-A948-7C9EE4ADD1E5}">
      <dsp:nvSpPr>
        <dsp:cNvPr id="0" name=""/>
        <dsp:cNvSpPr/>
      </dsp:nvSpPr>
      <dsp:spPr>
        <a:xfrm>
          <a:off x="2564392" y="1674204"/>
          <a:ext cx="2181093" cy="43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It took longer than expected</a:t>
          </a:r>
        </a:p>
      </dsp:txBody>
      <dsp:txXfrm>
        <a:off x="2564392" y="1674204"/>
        <a:ext cx="2181093" cy="439626"/>
      </dsp:txXfrm>
    </dsp:sp>
    <dsp:sp modelId="{22CB7634-CB74-4501-A955-44C31431F474}">
      <dsp:nvSpPr>
        <dsp:cNvPr id="0" name=""/>
        <dsp:cNvSpPr/>
      </dsp:nvSpPr>
      <dsp:spPr>
        <a:xfrm>
          <a:off x="2564392" y="2157066"/>
          <a:ext cx="2181093" cy="82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980C4-966C-4C5F-8CFE-9FE077A04B33}">
      <dsp:nvSpPr>
        <dsp:cNvPr id="0" name=""/>
        <dsp:cNvSpPr/>
      </dsp:nvSpPr>
      <dsp:spPr>
        <a:xfrm>
          <a:off x="5836032" y="817867"/>
          <a:ext cx="763382" cy="763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B4A8F-CC33-4D9F-909D-4195B3D8CEB2}">
      <dsp:nvSpPr>
        <dsp:cNvPr id="0" name=""/>
        <dsp:cNvSpPr/>
      </dsp:nvSpPr>
      <dsp:spPr>
        <a:xfrm>
          <a:off x="5127177" y="1674204"/>
          <a:ext cx="2181093" cy="43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Studying Machine Learning may take the longest</a:t>
          </a:r>
        </a:p>
      </dsp:txBody>
      <dsp:txXfrm>
        <a:off x="5127177" y="1674204"/>
        <a:ext cx="2181093" cy="439626"/>
      </dsp:txXfrm>
    </dsp:sp>
    <dsp:sp modelId="{DF48A36B-5F08-4E3D-9498-97E925E46BB3}">
      <dsp:nvSpPr>
        <dsp:cNvPr id="0" name=""/>
        <dsp:cNvSpPr/>
      </dsp:nvSpPr>
      <dsp:spPr>
        <a:xfrm>
          <a:off x="5127177" y="2157066"/>
          <a:ext cx="2181093" cy="82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None of us have done it before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Unsure of how long learning process could take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Could affect end date of task</a:t>
          </a:r>
        </a:p>
      </dsp:txBody>
      <dsp:txXfrm>
        <a:off x="5127177" y="2157066"/>
        <a:ext cx="2181093" cy="822536"/>
      </dsp:txXfrm>
    </dsp:sp>
    <dsp:sp modelId="{8085EAE2-C801-4B2F-9989-9AACE13B4B27}">
      <dsp:nvSpPr>
        <dsp:cNvPr id="0" name=""/>
        <dsp:cNvSpPr/>
      </dsp:nvSpPr>
      <dsp:spPr>
        <a:xfrm>
          <a:off x="8398817" y="817867"/>
          <a:ext cx="763382" cy="7633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13E14-4C16-4D8B-8545-43A372469286}">
      <dsp:nvSpPr>
        <dsp:cNvPr id="0" name=""/>
        <dsp:cNvSpPr/>
      </dsp:nvSpPr>
      <dsp:spPr>
        <a:xfrm>
          <a:off x="7689962" y="1674204"/>
          <a:ext cx="2181093" cy="43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Very satisfied with current schedule</a:t>
          </a:r>
        </a:p>
      </dsp:txBody>
      <dsp:txXfrm>
        <a:off x="7689962" y="1674204"/>
        <a:ext cx="2181093" cy="439626"/>
      </dsp:txXfrm>
    </dsp:sp>
    <dsp:sp modelId="{98425E17-DA25-4C78-9573-25A8803A4BB0}">
      <dsp:nvSpPr>
        <dsp:cNvPr id="0" name=""/>
        <dsp:cNvSpPr/>
      </dsp:nvSpPr>
      <dsp:spPr>
        <a:xfrm>
          <a:off x="7689962" y="2157066"/>
          <a:ext cx="2181093" cy="82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A1A58-D267-4342-A699-63308E4BC4C4}">
      <dsp:nvSpPr>
        <dsp:cNvPr id="0" name=""/>
        <dsp:cNvSpPr/>
      </dsp:nvSpPr>
      <dsp:spPr>
        <a:xfrm>
          <a:off x="0" y="663503"/>
          <a:ext cx="6054725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374904" rIns="4699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Need to find an efficient way to compare existing inventory with new inputs.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Boils down to efficient search methods.</a:t>
          </a:r>
        </a:p>
      </dsp:txBody>
      <dsp:txXfrm>
        <a:off x="0" y="663503"/>
        <a:ext cx="6054725" cy="1304100"/>
      </dsp:txXfrm>
    </dsp:sp>
    <dsp:sp modelId="{693C9780-48D8-3D48-A866-04B4BDBED134}">
      <dsp:nvSpPr>
        <dsp:cNvPr id="0" name=""/>
        <dsp:cNvSpPr/>
      </dsp:nvSpPr>
      <dsp:spPr>
        <a:xfrm>
          <a:off x="302736" y="397823"/>
          <a:ext cx="423830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might we not be able to address?</a:t>
          </a:r>
        </a:p>
      </dsp:txBody>
      <dsp:txXfrm>
        <a:off x="328675" y="423762"/>
        <a:ext cx="4186429" cy="479482"/>
      </dsp:txXfrm>
    </dsp:sp>
    <dsp:sp modelId="{3F515890-B7B2-F342-A207-28DE25BA4346}">
      <dsp:nvSpPr>
        <dsp:cNvPr id="0" name=""/>
        <dsp:cNvSpPr/>
      </dsp:nvSpPr>
      <dsp:spPr>
        <a:xfrm>
          <a:off x="0" y="2330483"/>
          <a:ext cx="6054725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374904" rIns="4699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 predictive software is only as accurate as your history.</a:t>
          </a:r>
        </a:p>
      </dsp:txBody>
      <dsp:txXfrm>
        <a:off x="0" y="2330483"/>
        <a:ext cx="6054725" cy="1020600"/>
      </dsp:txXfrm>
    </dsp:sp>
    <dsp:sp modelId="{906194CB-5F44-BA48-9D69-0736BB4EBA74}">
      <dsp:nvSpPr>
        <dsp:cNvPr id="0" name=""/>
        <dsp:cNvSpPr/>
      </dsp:nvSpPr>
      <dsp:spPr>
        <a:xfrm>
          <a:off x="302736" y="2064803"/>
          <a:ext cx="423830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are the limitations we face?</a:t>
          </a:r>
        </a:p>
      </dsp:txBody>
      <dsp:txXfrm>
        <a:off x="328675" y="2090742"/>
        <a:ext cx="4186429" cy="479482"/>
      </dsp:txXfrm>
    </dsp:sp>
    <dsp:sp modelId="{C13D8E9F-645F-9646-9C99-4D7F644BD8DD}">
      <dsp:nvSpPr>
        <dsp:cNvPr id="0" name=""/>
        <dsp:cNvSpPr/>
      </dsp:nvSpPr>
      <dsp:spPr>
        <a:xfrm>
          <a:off x="0" y="3713963"/>
          <a:ext cx="6054725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14" tIns="374904" rIns="4699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Might face difficulties in working with a new framework</a:t>
          </a:r>
        </a:p>
      </dsp:txBody>
      <dsp:txXfrm>
        <a:off x="0" y="3713963"/>
        <a:ext cx="6054725" cy="1020600"/>
      </dsp:txXfrm>
    </dsp:sp>
    <dsp:sp modelId="{A0CBDAAA-34D7-9142-BDCE-7629E886948F}">
      <dsp:nvSpPr>
        <dsp:cNvPr id="0" name=""/>
        <dsp:cNvSpPr/>
      </dsp:nvSpPr>
      <dsp:spPr>
        <a:xfrm>
          <a:off x="302736" y="3448283"/>
          <a:ext cx="423830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98" tIns="0" rIns="16019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are some early problems?</a:t>
          </a:r>
        </a:p>
      </dsp:txBody>
      <dsp:txXfrm>
        <a:off x="328675" y="3474222"/>
        <a:ext cx="4186429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0EBC4-9197-764F-A20F-1D2A6F40CB7B}">
      <dsp:nvSpPr>
        <dsp:cNvPr id="0" name=""/>
        <dsp:cNvSpPr/>
      </dsp:nvSpPr>
      <dsp:spPr>
        <a:xfrm>
          <a:off x="0" y="545"/>
          <a:ext cx="64519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43852-078B-3B4F-A435-6CFCF5581E51}">
      <dsp:nvSpPr>
        <dsp:cNvPr id="0" name=""/>
        <dsp:cNvSpPr/>
      </dsp:nvSpPr>
      <dsp:spPr>
        <a:xfrm>
          <a:off x="0" y="545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have the structure of the classes, the tables, and the order of logical operations of the project.</a:t>
          </a:r>
        </a:p>
      </dsp:txBody>
      <dsp:txXfrm>
        <a:off x="0" y="545"/>
        <a:ext cx="6451943" cy="893359"/>
      </dsp:txXfrm>
    </dsp:sp>
    <dsp:sp modelId="{BC35EE55-7F99-3748-99BB-7F5935BAB4F4}">
      <dsp:nvSpPr>
        <dsp:cNvPr id="0" name=""/>
        <dsp:cNvSpPr/>
      </dsp:nvSpPr>
      <dsp:spPr>
        <a:xfrm>
          <a:off x="0" y="893904"/>
          <a:ext cx="6451943" cy="0"/>
        </a:xfrm>
        <a:prstGeom prst="line">
          <a:avLst/>
        </a:prstGeom>
        <a:solidFill>
          <a:schemeClr val="accent2">
            <a:hueOff val="-220674"/>
            <a:satOff val="1055"/>
            <a:lumOff val="1471"/>
            <a:alphaOff val="0"/>
          </a:schemeClr>
        </a:solidFill>
        <a:ln w="19050" cap="flat" cmpd="sng" algn="ctr">
          <a:solidFill>
            <a:schemeClr val="accent2">
              <a:hueOff val="-220674"/>
              <a:satOff val="1055"/>
              <a:lumOff val="1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9A686-4569-D84E-A2E3-D91DA033A621}">
      <dsp:nvSpPr>
        <dsp:cNvPr id="0" name=""/>
        <dsp:cNvSpPr/>
      </dsp:nvSpPr>
      <dsp:spPr>
        <a:xfrm>
          <a:off x="0" y="893904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Gantt Chart provides a solid framework for next quarter's scheduling.</a:t>
          </a:r>
        </a:p>
      </dsp:txBody>
      <dsp:txXfrm>
        <a:off x="0" y="893904"/>
        <a:ext cx="6451943" cy="893359"/>
      </dsp:txXfrm>
    </dsp:sp>
    <dsp:sp modelId="{64AC7E3F-FD94-2348-BC6C-5BA36079595B}">
      <dsp:nvSpPr>
        <dsp:cNvPr id="0" name=""/>
        <dsp:cNvSpPr/>
      </dsp:nvSpPr>
      <dsp:spPr>
        <a:xfrm>
          <a:off x="0" y="1787263"/>
          <a:ext cx="6451943" cy="0"/>
        </a:xfrm>
        <a:prstGeom prst="line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9050" cap="flat" cmpd="sng" algn="ctr">
          <a:solidFill>
            <a:schemeClr val="accent2">
              <a:hueOff val="-441348"/>
              <a:satOff val="2109"/>
              <a:lumOff val="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DDC4C-7EB3-A746-834B-28FF40E32187}">
      <dsp:nvSpPr>
        <dsp:cNvPr id="0" name=""/>
        <dsp:cNvSpPr/>
      </dsp:nvSpPr>
      <dsp:spPr>
        <a:xfrm>
          <a:off x="0" y="1787263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scope of the inventory can be as large or small, as necessary.</a:t>
          </a:r>
        </a:p>
      </dsp:txBody>
      <dsp:txXfrm>
        <a:off x="0" y="1787263"/>
        <a:ext cx="6451943" cy="893359"/>
      </dsp:txXfrm>
    </dsp:sp>
    <dsp:sp modelId="{E2329C77-173D-704D-9DFC-A2AABFB2456F}">
      <dsp:nvSpPr>
        <dsp:cNvPr id="0" name=""/>
        <dsp:cNvSpPr/>
      </dsp:nvSpPr>
      <dsp:spPr>
        <a:xfrm>
          <a:off x="0" y="2680623"/>
          <a:ext cx="6451943" cy="0"/>
        </a:xfrm>
        <a:prstGeom prst="line">
          <a:avLst/>
        </a:prstGeom>
        <a:solidFill>
          <a:schemeClr val="accent2">
            <a:hueOff val="-662022"/>
            <a:satOff val="3164"/>
            <a:lumOff val="4412"/>
            <a:alphaOff val="0"/>
          </a:schemeClr>
        </a:solidFill>
        <a:ln w="19050" cap="flat" cmpd="sng" algn="ctr">
          <a:solidFill>
            <a:schemeClr val="accent2">
              <a:hueOff val="-662022"/>
              <a:satOff val="3164"/>
              <a:lumOff val="4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64456-7F52-3B4E-B3C3-94D3358E3A96}">
      <dsp:nvSpPr>
        <dsp:cNvPr id="0" name=""/>
        <dsp:cNvSpPr/>
      </dsp:nvSpPr>
      <dsp:spPr>
        <a:xfrm>
          <a:off x="0" y="2680623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have a modular site design, which can easily be expanded if necessary.</a:t>
          </a:r>
        </a:p>
      </dsp:txBody>
      <dsp:txXfrm>
        <a:off x="0" y="2680623"/>
        <a:ext cx="6451943" cy="893359"/>
      </dsp:txXfrm>
    </dsp:sp>
    <dsp:sp modelId="{8D23CD2C-0825-8545-84A1-7C87853C2A3A}">
      <dsp:nvSpPr>
        <dsp:cNvPr id="0" name=""/>
        <dsp:cNvSpPr/>
      </dsp:nvSpPr>
      <dsp:spPr>
        <a:xfrm>
          <a:off x="0" y="3573982"/>
          <a:ext cx="6451943" cy="0"/>
        </a:xfrm>
        <a:prstGeom prst="line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905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91FE8-E8DF-4F43-AF82-81B461B95656}">
      <dsp:nvSpPr>
        <dsp:cNvPr id="0" name=""/>
        <dsp:cNvSpPr/>
      </dsp:nvSpPr>
      <dsp:spPr>
        <a:xfrm>
          <a:off x="0" y="3573982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are unfamiliar with some aspects of the project, yet research is being done.</a:t>
          </a:r>
        </a:p>
      </dsp:txBody>
      <dsp:txXfrm>
        <a:off x="0" y="3573982"/>
        <a:ext cx="6451943" cy="893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81B15-B6FF-48D7-A387-50E281B0239B}" type="datetimeFigureOut">
              <a:rPr lang="en-US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DF86B-7F77-4F64-B6EF-17C3D7AE042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0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err="1"/>
              <a:t>Usecase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/>
              <a:t>Main actors </a:t>
            </a:r>
            <a:endParaRPr lang="en-US">
              <a:cs typeface="Calibri" panose="020F0502020204030204"/>
            </a:endParaRPr>
          </a:p>
          <a:p>
            <a:pPr marL="0" lvl="1">
              <a:spcBef>
                <a:spcPts val="250"/>
              </a:spcBef>
              <a:spcAft>
                <a:spcPts val="250"/>
              </a:spcAft>
            </a:pPr>
            <a:r>
              <a:rPr lang="en-US"/>
              <a:t>Employee</a:t>
            </a:r>
            <a:endParaRPr lang="en-US">
              <a:cs typeface="Calibri" panose="020F0502020204030204"/>
            </a:endParaRPr>
          </a:p>
          <a:p>
            <a:pPr marL="0" lvl="1">
              <a:spcBef>
                <a:spcPts val="250"/>
              </a:spcBef>
              <a:spcAft>
                <a:spcPts val="250"/>
              </a:spcAft>
            </a:pPr>
            <a:r>
              <a:rPr lang="en-US"/>
              <a:t>Administrator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/>
              <a:t>Administrator</a:t>
            </a:r>
            <a:endParaRPr lang="en-US">
              <a:cs typeface="Calibri" panose="020F0502020204030204"/>
            </a:endParaRPr>
          </a:p>
          <a:p>
            <a:pPr marL="0" lvl="1">
              <a:spcBef>
                <a:spcPts val="250"/>
              </a:spcBef>
              <a:spcAft>
                <a:spcPts val="250"/>
              </a:spcAft>
            </a:pPr>
            <a:r>
              <a:rPr lang="en-US"/>
              <a:t>Sets user access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/>
              <a:t>Employee</a:t>
            </a:r>
            <a:endParaRPr lang="en-US">
              <a:cs typeface="Calibri" panose="020F0502020204030204"/>
            </a:endParaRPr>
          </a:p>
          <a:p>
            <a:pPr marL="0" lvl="1">
              <a:spcBef>
                <a:spcPts val="250"/>
              </a:spcBef>
              <a:spcAft>
                <a:spcPts val="250"/>
              </a:spcAft>
            </a:pPr>
            <a:r>
              <a:rPr lang="en-US"/>
              <a:t>Manages the inventory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/>
              <a:t>Supplier</a:t>
            </a:r>
            <a:endParaRPr lang="en-US">
              <a:cs typeface="Calibri" panose="020F0502020204030204"/>
            </a:endParaRPr>
          </a:p>
          <a:p>
            <a:pPr marL="0" lvl="1">
              <a:spcBef>
                <a:spcPts val="250"/>
              </a:spcBef>
              <a:spcAft>
                <a:spcPts val="250"/>
              </a:spcAft>
            </a:pPr>
            <a:r>
              <a:rPr lang="en-US"/>
              <a:t>Would get exported data later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7DF86B-7F77-4F64-B6EF-17C3D7AE0426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3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8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5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7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70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6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4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4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3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2" r:id="rId9"/>
    <p:sldLayoutId id="2147484563" r:id="rId10"/>
    <p:sldLayoutId id="21474845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C07F5-B97D-4361-9A65-4326CA615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anchor="ctr">
            <a:normAutofit/>
          </a:bodyPr>
          <a:lstStyle/>
          <a:p>
            <a:pPr algn="r"/>
            <a:r>
              <a:rPr lang="en-US" sz="6600">
                <a:solidFill>
                  <a:schemeClr val="tx1"/>
                </a:solidFill>
                <a:cs typeface="Calibri Light"/>
              </a:rPr>
              <a:t>Project </a:t>
            </a:r>
            <a:r>
              <a:rPr lang="en-US" sz="6600" err="1">
                <a:solidFill>
                  <a:schemeClr val="tx1"/>
                </a:solidFill>
                <a:cs typeface="Calibri Light"/>
              </a:rPr>
              <a:t>Minigreen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60D7E-5518-4C7D-BBB8-E6496436F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941" y="863364"/>
            <a:ext cx="3082986" cy="5120435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l"/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Aaron Hebert</a:t>
            </a:r>
            <a:endParaRPr lang="en-US" sz="28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Stephen Lawson</a:t>
            </a:r>
            <a:endParaRPr lang="en-US" sz="28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sz="2800">
                <a:solidFill>
                  <a:schemeClr val="tx1"/>
                </a:solidFill>
                <a:cs typeface="Calibri"/>
              </a:rPr>
              <a:t>Benjamin Waters</a:t>
            </a:r>
            <a:endParaRPr lang="en-US" sz="280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48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628772-CAAA-4EC4-9A86-AAD8740D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Inventory Page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D7F340-2993-4FF9-A401-4FA72DD5E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720135"/>
            <a:ext cx="6045576" cy="34157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F81-BC76-4B0C-B667-D555DC072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564" y="2057400"/>
            <a:ext cx="3912583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Inventory Page</a:t>
            </a:r>
          </a:p>
          <a:p>
            <a:pPr marL="28575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Multiple ways to categorize</a:t>
            </a:r>
          </a:p>
          <a:p>
            <a:pPr marL="28575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Colors grab attention</a:t>
            </a:r>
          </a:p>
          <a:p>
            <a:pPr marL="28575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Easy access to item details</a:t>
            </a:r>
          </a:p>
          <a:p>
            <a:pPr marL="28575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Adding and modification</a:t>
            </a:r>
          </a:p>
          <a:p>
            <a:pPr marL="28575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Possible to navigate whole inventory</a:t>
            </a:r>
          </a:p>
        </p:txBody>
      </p:sp>
    </p:spTree>
    <p:extLst>
      <p:ext uri="{BB962C8B-B14F-4D97-AF65-F5344CB8AC3E}">
        <p14:creationId xmlns:p14="http://schemas.microsoft.com/office/powerpoint/2010/main" val="14831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9901-E660-4A41-93E0-D00BF8F0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Item Creation Page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90988F-5438-4027-8CDA-A87041FEA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705021"/>
            <a:ext cx="6045576" cy="3445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DB82AD-E75D-4BE2-9425-4FF9E264D2C0}"/>
              </a:ext>
            </a:extLst>
          </p:cNvPr>
          <p:cNvSpPr txBox="1"/>
          <p:nvPr/>
        </p:nvSpPr>
        <p:spPr>
          <a:xfrm>
            <a:off x="7558564" y="2057400"/>
            <a:ext cx="3912583" cy="4038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>
                <a:solidFill>
                  <a:schemeClr val="accent1"/>
                </a:solidFill>
              </a:rPr>
              <a:t>Acts as a reference for a future item history</a:t>
            </a:r>
          </a:p>
        </p:txBody>
      </p:sp>
    </p:spTree>
    <p:extLst>
      <p:ext uri="{BB962C8B-B14F-4D97-AF65-F5344CB8AC3E}">
        <p14:creationId xmlns:p14="http://schemas.microsoft.com/office/powerpoint/2010/main" val="260830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9901-E660-4A41-93E0-D00BF8F0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Item Details Page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CD7C47-1197-4AD2-A17B-2D593CCF4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720135"/>
            <a:ext cx="6045576" cy="34157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DB82AD-E75D-4BE2-9425-4FF9E264D2C0}"/>
              </a:ext>
            </a:extLst>
          </p:cNvPr>
          <p:cNvSpPr txBox="1"/>
          <p:nvPr/>
        </p:nvSpPr>
        <p:spPr>
          <a:xfrm>
            <a:off x="7558564" y="2057400"/>
            <a:ext cx="3912583" cy="4038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4577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>
                <a:solidFill>
                  <a:schemeClr val="accent1"/>
                </a:solidFill>
              </a:rPr>
              <a:t>Displays past and current entries for specific products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2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9901-E660-4A41-93E0-D00BF8F0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Add Item Page</a:t>
            </a:r>
          </a:p>
        </p:txBody>
      </p:sp>
      <p:pic>
        <p:nvPicPr>
          <p:cNvPr id="6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8531CF-F28B-4555-998C-540D670353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99"/>
          <a:stretch/>
        </p:blipFill>
        <p:spPr>
          <a:xfrm>
            <a:off x="872064" y="1730365"/>
            <a:ext cx="6045576" cy="339528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35D3A9-9735-434C-B0DD-796C72FE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564" y="2057400"/>
            <a:ext cx="3912583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Adding a new entry to a current product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406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625BF-A0A4-4AA9-AFC6-D229E7D5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Reports Page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24F135-5B64-4D3F-94FD-08D607A8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795704"/>
            <a:ext cx="6045576" cy="32646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F81-BC76-4B0C-B667-D555DC07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285750">
              <a:spcBef>
                <a:spcPts val="1000"/>
              </a:spcBef>
            </a:pPr>
            <a:r>
              <a:rPr lang="en-US" sz="2400"/>
              <a:t>Easiest way to show trends</a:t>
            </a:r>
          </a:p>
          <a:p>
            <a:pPr marL="285750">
              <a:spcBef>
                <a:spcPts val="1000"/>
              </a:spcBef>
            </a:pPr>
            <a:r>
              <a:rPr lang="en-US" sz="2400"/>
              <a:t>Any item selectable</a:t>
            </a:r>
          </a:p>
          <a:p>
            <a:pPr marL="285750">
              <a:spcBef>
                <a:spcPts val="1000"/>
              </a:spcBef>
            </a:pPr>
            <a:r>
              <a:rPr lang="en-US" sz="2400"/>
              <a:t>Core of the program</a:t>
            </a:r>
          </a:p>
          <a:p>
            <a:pPr marL="285750">
              <a:spcBef>
                <a:spcPts val="1000"/>
              </a:spcBef>
            </a:pPr>
            <a:r>
              <a:rPr lang="en-US" sz="2400"/>
              <a:t>Visual representation of trends</a:t>
            </a:r>
          </a:p>
          <a:p>
            <a:pPr marL="285750">
              <a:spcBef>
                <a:spcPts val="1000"/>
              </a:spcBef>
            </a:pPr>
            <a:r>
              <a:rPr lang="en-US" sz="2400"/>
              <a:t>Possibly add product comparison</a:t>
            </a:r>
          </a:p>
        </p:txBody>
      </p:sp>
    </p:spTree>
    <p:extLst>
      <p:ext uri="{BB962C8B-B14F-4D97-AF65-F5344CB8AC3E}">
        <p14:creationId xmlns:p14="http://schemas.microsoft.com/office/powerpoint/2010/main" val="213530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0C311-9F95-4034-A2C8-84A49CC9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User Management Page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ECB383-0D4D-4B4D-8660-79708E950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765477"/>
            <a:ext cx="6045576" cy="3325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F6179-46FE-401F-BF5D-40193C7FAF6D}"/>
              </a:ext>
            </a:extLst>
          </p:cNvPr>
          <p:cNvSpPr txBox="1"/>
          <p:nvPr/>
        </p:nvSpPr>
        <p:spPr>
          <a:xfrm>
            <a:off x="7558564" y="2057400"/>
            <a:ext cx="3912583" cy="4038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>
                <a:solidFill>
                  <a:schemeClr val="accent1"/>
                </a:solidFill>
              </a:rPr>
              <a:t>Admins see everyone</a:t>
            </a:r>
            <a:endParaRPr lang="en-US"/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>
                <a:solidFill>
                  <a:schemeClr val="accent1"/>
                </a:solidFill>
              </a:rPr>
              <a:t>Employees only see themselves</a:t>
            </a:r>
          </a:p>
        </p:txBody>
      </p:sp>
    </p:spTree>
    <p:extLst>
      <p:ext uri="{BB962C8B-B14F-4D97-AF65-F5344CB8AC3E}">
        <p14:creationId xmlns:p14="http://schemas.microsoft.com/office/powerpoint/2010/main" val="425155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0C311-9F95-4034-A2C8-84A49CC9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User Management Page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ECB383-0D4D-4B4D-8660-79708E950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765477"/>
            <a:ext cx="6045576" cy="3325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F6179-46FE-401F-BF5D-40193C7FAF6D}"/>
              </a:ext>
            </a:extLst>
          </p:cNvPr>
          <p:cNvSpPr txBox="1"/>
          <p:nvPr/>
        </p:nvSpPr>
        <p:spPr>
          <a:xfrm>
            <a:off x="7558564" y="2057400"/>
            <a:ext cx="3912583" cy="4038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>
                <a:solidFill>
                  <a:schemeClr val="accent1"/>
                </a:solidFill>
              </a:rPr>
              <a:t>Admins see everyone</a:t>
            </a:r>
            <a:endParaRPr lang="en-US"/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>
                <a:solidFill>
                  <a:schemeClr val="accent1"/>
                </a:solidFill>
              </a:rPr>
              <a:t>Employees only see themselves</a:t>
            </a:r>
          </a:p>
        </p:txBody>
      </p:sp>
    </p:spTree>
    <p:extLst>
      <p:ext uri="{BB962C8B-B14F-4D97-AF65-F5344CB8AC3E}">
        <p14:creationId xmlns:p14="http://schemas.microsoft.com/office/powerpoint/2010/main" val="217530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625BF-A0A4-4AA9-AFC6-D229E7D5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632" y="609600"/>
            <a:ext cx="3803212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Import/Export Pages</a:t>
            </a:r>
            <a:br>
              <a:rPr lang="en-US" sz="3200"/>
            </a:br>
            <a:endParaRPr lang="en-US" sz="3200"/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B7C45A-3735-4C74-B68E-5E4FD9F1D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8" r="1474" b="-597"/>
          <a:stretch/>
        </p:blipFill>
        <p:spPr>
          <a:xfrm>
            <a:off x="932478" y="311335"/>
            <a:ext cx="5520286" cy="3046271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2376D7-D4BB-48C3-BAC9-211B69BD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78" y="3349132"/>
            <a:ext cx="5604594" cy="32023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F81-BC76-4B0C-B667-D555DC072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2235" y="1549400"/>
            <a:ext cx="3918498" cy="49134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/>
              <a:t>Import Page</a:t>
            </a:r>
          </a:p>
          <a:p>
            <a:pPr marL="800100" lvl="2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/>
              <a:t>Essential component of program</a:t>
            </a:r>
          </a:p>
          <a:p>
            <a:pPr marL="800100" lvl="2" indent="-342900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/>
              <a:t>Needs to easily add date</a:t>
            </a:r>
          </a:p>
          <a:p>
            <a:pPr marL="800100" lvl="2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/>
              <a:t>Show errors</a:t>
            </a:r>
          </a:p>
          <a:p>
            <a:pPr marL="800100" lvl="2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/>
              <a:t>Show conflicts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/>
              <a:t>Export Page</a:t>
            </a:r>
          </a:p>
          <a:p>
            <a:pPr marL="800100" lvl="1" indent="-18288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/>
              <a:t>Necessary to show needed changes</a:t>
            </a:r>
          </a:p>
          <a:p>
            <a:pPr marL="800100" lvl="1" indent="-182880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/>
              <a:t>Works as a confirmation page</a:t>
            </a:r>
          </a:p>
        </p:txBody>
      </p:sp>
    </p:spTree>
    <p:extLst>
      <p:ext uri="{BB962C8B-B14F-4D97-AF65-F5344CB8AC3E}">
        <p14:creationId xmlns:p14="http://schemas.microsoft.com/office/powerpoint/2010/main" val="1086959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0C311-9F95-4034-A2C8-84A49CC9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Database Changes Page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AB0A11-EEE3-4ABF-ABC9-D999425E8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810818"/>
            <a:ext cx="6045576" cy="32343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F6179-46FE-401F-BF5D-40193C7FAF6D}"/>
              </a:ext>
            </a:extLst>
          </p:cNvPr>
          <p:cNvSpPr txBox="1"/>
          <p:nvPr/>
        </p:nvSpPr>
        <p:spPr>
          <a:xfrm>
            <a:off x="7558564" y="2057400"/>
            <a:ext cx="3912583" cy="4038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2400">
                <a:solidFill>
                  <a:schemeClr val="accent1"/>
                </a:solidFill>
              </a:rPr>
              <a:t>Shows changes and errors</a:t>
            </a:r>
          </a:p>
        </p:txBody>
      </p:sp>
    </p:spTree>
    <p:extLst>
      <p:ext uri="{BB962C8B-B14F-4D97-AF65-F5344CB8AC3E}">
        <p14:creationId xmlns:p14="http://schemas.microsoft.com/office/powerpoint/2010/main" val="221850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BB626-F184-4961-BC41-97DECA7C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00" y="637563"/>
            <a:ext cx="8640201" cy="30703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chemeClr val="tx1"/>
                </a:solidFill>
              </a:rPr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285B-877C-4B5F-8EDF-30B9BB31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5899" y="3707933"/>
            <a:ext cx="8640202" cy="215385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3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4577-7228-4F17-8546-7BA9C029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About 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DFEA4A-61B0-451D-99B5-01555422E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099841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072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DDF717E-1596-4763-8083-7EDE48E7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16E5FD-1641-417A-B344-1BB5728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F74D53-E33C-495E-8F18-8314198554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User Stories</a:t>
            </a:r>
            <a:br>
              <a:rPr lang="en-US" sz="6600" b="1" cap="all"/>
            </a:br>
            <a:r>
              <a:rPr lang="en-US" sz="1800" b="1" cap="all"/>
              <a:t>Checking an item 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598F5-F688-4CD5-AEB1-0F4B3B22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08" y="879081"/>
            <a:ext cx="5098126" cy="2714751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D6FB60-E1D7-47AC-9BD7-779DEEC9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843526"/>
            <a:ext cx="4940350" cy="27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44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3">
            <a:extLst>
              <a:ext uri="{FF2B5EF4-FFF2-40B4-BE49-F238E27FC236}">
                <a16:creationId xmlns:a16="http://schemas.microsoft.com/office/drawing/2014/main" id="{6A875D0D-3C9D-4DCD-B596-0CA5384D7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5C5B5FA5-19AF-46C9-BEE5-FF4F509E2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17">
            <a:extLst>
              <a:ext uri="{FF2B5EF4-FFF2-40B4-BE49-F238E27FC236}">
                <a16:creationId xmlns:a16="http://schemas.microsoft.com/office/drawing/2014/main" id="{2C162E4B-773B-41AA-BD90-3EE2C721E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9">
            <a:extLst>
              <a:ext uri="{FF2B5EF4-FFF2-40B4-BE49-F238E27FC236}">
                <a16:creationId xmlns:a16="http://schemas.microsoft.com/office/drawing/2014/main" id="{589CB250-3F20-4756-AAB3-570F6BD9B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1">
            <a:extLst>
              <a:ext uri="{FF2B5EF4-FFF2-40B4-BE49-F238E27FC236}">
                <a16:creationId xmlns:a16="http://schemas.microsoft.com/office/drawing/2014/main" id="{550432CB-9181-43D4-A3C4-71989FBB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715063D-D29F-49D9-A0D9-D2965706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15" y="1416048"/>
            <a:ext cx="5509980" cy="9824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User Stories</a:t>
            </a:r>
            <a:br>
              <a:rPr lang="en-US" sz="6600" b="1" cap="all"/>
            </a:br>
            <a:r>
              <a:rPr lang="en-US" sz="1800" b="1" cap="all"/>
              <a:t>Checking an item</a:t>
            </a:r>
            <a:endParaRPr lang="en-US" sz="6600" b="1" cap="all"/>
          </a:p>
        </p:txBody>
      </p:sp>
      <p:pic>
        <p:nvPicPr>
          <p:cNvPr id="9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D733C8-DDCD-495F-883E-CF24D8EF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401" y="3516209"/>
            <a:ext cx="5138662" cy="27998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57C4ED-8661-4733-9883-F0AA76B75F90}"/>
              </a:ext>
            </a:extLst>
          </p:cNvPr>
          <p:cNvSpPr/>
          <p:nvPr/>
        </p:nvSpPr>
        <p:spPr>
          <a:xfrm>
            <a:off x="5256517" y="4698166"/>
            <a:ext cx="917222" cy="917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523517-5FF5-4DA5-8ABA-115B4493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80" y="3517774"/>
            <a:ext cx="4923002" cy="2787707"/>
          </a:xfrm>
          <a:prstGeom prst="rect">
            <a:avLst/>
          </a:prstGeom>
        </p:spPr>
      </p:pic>
      <p:pic>
        <p:nvPicPr>
          <p:cNvPr id="5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02CC58-EDCA-448E-84C0-1393A34FD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61" y="562156"/>
            <a:ext cx="5066775" cy="28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19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DDF717E-1596-4763-8083-7EDE48E7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16E5FD-1641-417A-B344-1BB5728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5DDC90-C753-48B9-98D0-06897F24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User Stories</a:t>
            </a:r>
            <a:br>
              <a:rPr lang="en-US" sz="6600" b="1" cap="all"/>
            </a:br>
            <a:r>
              <a:rPr lang="en-US" sz="1800" b="1" cap="all"/>
              <a:t>Checking an alert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8F72D0-95E4-4EEC-B0C2-70041178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38" y="890045"/>
            <a:ext cx="4928163" cy="2796733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E11ACA-6AFC-4F61-BF70-8694B058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39" y="886821"/>
            <a:ext cx="4897012" cy="27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04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B0141F-4E85-4EE7-9DBF-1916DC89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668" y="423514"/>
            <a:ext cx="5166140" cy="2961333"/>
          </a:xfrm>
          <a:prstGeom prst="rect">
            <a:avLst/>
          </a:prstGeom>
        </p:spPr>
      </p:pic>
      <p:pic>
        <p:nvPicPr>
          <p:cNvPr id="7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5B7121-BFFC-46C4-B696-6BDBB371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02" y="3430405"/>
            <a:ext cx="5004183" cy="2834666"/>
          </a:xfrm>
          <a:prstGeom prst="rect">
            <a:avLst/>
          </a:prstGeom>
        </p:spPr>
      </p:pic>
      <p:pic>
        <p:nvPicPr>
          <p:cNvPr id="9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E8353D-8D1E-4CB1-BD4E-E88C797FF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499" y="3389236"/>
            <a:ext cx="5119959" cy="293221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965890-DE8B-4424-AD02-65BB8F5AED81}"/>
              </a:ext>
            </a:extLst>
          </p:cNvPr>
          <p:cNvSpPr txBox="1">
            <a:spLocks/>
          </p:cNvSpPr>
          <p:nvPr/>
        </p:nvSpPr>
        <p:spPr>
          <a:xfrm>
            <a:off x="516515" y="1416048"/>
            <a:ext cx="5509980" cy="982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600" b="1" cap="all"/>
              <a:t>User Stories</a:t>
            </a:r>
          </a:p>
          <a:p>
            <a:pPr algn="ctr">
              <a:lnSpc>
                <a:spcPct val="85000"/>
              </a:lnSpc>
            </a:pPr>
            <a:r>
              <a:rPr lang="en-US" sz="2000" b="1" cap="all"/>
              <a:t>Checking an alert</a:t>
            </a:r>
          </a:p>
        </p:txBody>
      </p:sp>
    </p:spTree>
    <p:extLst>
      <p:ext uri="{BB962C8B-B14F-4D97-AF65-F5344CB8AC3E}">
        <p14:creationId xmlns:p14="http://schemas.microsoft.com/office/powerpoint/2010/main" val="1285041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AB400-463A-4567-9AD0-B7DFD3F7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00" y="637563"/>
            <a:ext cx="8640201" cy="30703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chemeClr val="tx1"/>
                </a:solidFill>
              </a:rPr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BF41-33E6-40BC-BCE8-2AE1A036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5899" y="3707933"/>
            <a:ext cx="8640202" cy="215385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87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4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A52BC781-5E97-4B2C-B524-1E39F62B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Use Case</a:t>
            </a:r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0D33747A-C044-4AAE-9DD9-EFC171AFC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67" b="-2"/>
          <a:stretch/>
        </p:blipFill>
        <p:spPr>
          <a:xfrm>
            <a:off x="1182601" y="857675"/>
            <a:ext cx="5424502" cy="5140669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56F2B22-681E-4301-A355-A423EDEBF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564" y="2057400"/>
            <a:ext cx="3912583" cy="403860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Main Actors</a:t>
            </a:r>
          </a:p>
          <a:p>
            <a:pPr marL="560070" lvl="1" indent="-182880">
              <a:buFont typeface="Corbel" pitchFamily="34" charset="0"/>
              <a:buChar char="•"/>
            </a:pPr>
            <a:r>
              <a:rPr lang="en-US" sz="2400"/>
              <a:t>Employees</a:t>
            </a:r>
          </a:p>
          <a:p>
            <a:pPr marL="560070" lvl="1" indent="-182880">
              <a:buFont typeface="Corbel" pitchFamily="34" charset="0"/>
              <a:buChar char="•"/>
            </a:pPr>
            <a:r>
              <a:rPr lang="en-US" sz="2400"/>
              <a:t>Administrator</a:t>
            </a:r>
          </a:p>
          <a:p>
            <a:pPr marL="10287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Administrator</a:t>
            </a:r>
          </a:p>
          <a:p>
            <a:pPr marL="662940" lvl="1" indent="-182880">
              <a:buFont typeface="Corbel" pitchFamily="34" charset="0"/>
              <a:buChar char="•"/>
            </a:pPr>
            <a:r>
              <a:rPr lang="en-US" sz="2400"/>
              <a:t>Set user access</a:t>
            </a:r>
          </a:p>
          <a:p>
            <a:pPr marL="10287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Employee</a:t>
            </a:r>
          </a:p>
          <a:p>
            <a:pPr marL="662940" lvl="1" indent="-182880">
              <a:buFont typeface="Corbel" pitchFamily="34" charset="0"/>
              <a:buChar char="•"/>
            </a:pPr>
            <a:r>
              <a:rPr lang="en-US" sz="2400"/>
              <a:t>Manages the Inventory</a:t>
            </a:r>
          </a:p>
          <a:p>
            <a:pPr marL="10287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Supplier</a:t>
            </a:r>
          </a:p>
          <a:p>
            <a:pPr marL="662940" lvl="1" indent="-182880">
              <a:buFont typeface="Corbel" pitchFamily="34" charset="0"/>
              <a:buChar char="•"/>
            </a:pPr>
            <a:r>
              <a:rPr lang="en-US" sz="2400"/>
              <a:t>Would receive exported data</a:t>
            </a:r>
          </a:p>
        </p:txBody>
      </p:sp>
    </p:spTree>
    <p:extLst>
      <p:ext uri="{BB962C8B-B14F-4D97-AF65-F5344CB8AC3E}">
        <p14:creationId xmlns:p14="http://schemas.microsoft.com/office/powerpoint/2010/main" val="3101017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B518FC-E9CC-4B86-9060-FEB68E3D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sz="3200"/>
              <a:t>Entity Relationship Diagram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96894C-75B9-4D60-B79E-A424C7F5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337869"/>
            <a:ext cx="4593715" cy="4180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471E-F941-4805-8947-66A914D8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388620" indent="-342900"/>
            <a:r>
              <a:rPr lang="en-US" sz="2400">
                <a:cs typeface="Calibri"/>
              </a:rPr>
              <a:t>How is information stored?</a:t>
            </a:r>
            <a:endParaRPr lang="en-US" sz="2400"/>
          </a:p>
          <a:p>
            <a:pPr lvl="1"/>
            <a:r>
              <a:rPr lang="en-US" sz="2400">
                <a:cs typeface="Calibri"/>
              </a:rPr>
              <a:t>Users have their own table</a:t>
            </a:r>
          </a:p>
          <a:p>
            <a:pPr lvl="1"/>
            <a:r>
              <a:rPr lang="en-US" sz="2400">
                <a:cs typeface="Calibri"/>
              </a:rPr>
              <a:t>Category table for convenience</a:t>
            </a:r>
          </a:p>
          <a:p>
            <a:pPr lvl="1"/>
            <a:r>
              <a:rPr lang="en-US" sz="2400">
                <a:cs typeface="Calibri"/>
              </a:rPr>
              <a:t>Products table each product</a:t>
            </a:r>
          </a:p>
          <a:p>
            <a:pPr lvl="1"/>
            <a:r>
              <a:rPr lang="en-US" sz="2400">
                <a:cs typeface="Calibri"/>
              </a:rPr>
              <a:t>Items table</a:t>
            </a:r>
          </a:p>
          <a:p>
            <a:pPr lvl="2"/>
            <a:r>
              <a:rPr lang="en-US" sz="2400">
                <a:cs typeface="Calibri"/>
              </a:rPr>
              <a:t>Individual items in each product</a:t>
            </a:r>
            <a:endParaRPr lang="en-US" sz="2400"/>
          </a:p>
          <a:p>
            <a:pPr lvl="2"/>
            <a:r>
              <a:rPr lang="en-US" sz="2400">
                <a:cs typeface="Calibri"/>
              </a:rPr>
              <a:t>Much larger than others</a:t>
            </a:r>
          </a:p>
          <a:p>
            <a:pPr lvl="2"/>
            <a:r>
              <a:rPr lang="en-US" sz="2400">
                <a:cs typeface="Calibri"/>
              </a:rPr>
              <a:t>Will hold crucial data for analysis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621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FC8D1A3-EC96-4FAA-8A89-1F51B7DF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Entity Relationship Diagram</a:t>
            </a:r>
          </a:p>
        </p:txBody>
      </p:sp>
      <p:pic>
        <p:nvPicPr>
          <p:cNvPr id="9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A36823-B988-41E7-9F19-B139AFE8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337869"/>
            <a:ext cx="4593715" cy="4180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471E-F941-4805-8947-66A914D8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1478844"/>
            <a:ext cx="5364444" cy="4038600"/>
          </a:xfrm>
        </p:spPr>
        <p:txBody>
          <a:bodyPr vert="horz" lIns="68580" tIns="34290" rIns="68580" bIns="34290" rtlCol="0" anchor="t">
            <a:noAutofit/>
          </a:bodyPr>
          <a:lstStyle/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Why each piece of information is relevant?</a:t>
            </a:r>
          </a:p>
          <a:p>
            <a:pPr lvl="1"/>
            <a:r>
              <a:rPr lang="en-US" sz="2400">
                <a:cs typeface="Calibri"/>
              </a:rPr>
              <a:t>You need a user table to log in</a:t>
            </a:r>
          </a:p>
          <a:p>
            <a:pPr lvl="1"/>
            <a:r>
              <a:rPr lang="en-US" sz="2400">
                <a:cs typeface="Calibri"/>
              </a:rPr>
              <a:t>You need </a:t>
            </a:r>
            <a:r>
              <a:rPr lang="en-US" sz="2400" err="1">
                <a:cs typeface="Calibri"/>
              </a:rPr>
              <a:t>ItemHistoryData</a:t>
            </a:r>
            <a:r>
              <a:rPr lang="en-US" sz="2400">
                <a:cs typeface="Calibri"/>
              </a:rPr>
              <a:t> to keep track of product history</a:t>
            </a:r>
          </a:p>
          <a:p>
            <a:pPr lvl="1"/>
            <a:r>
              <a:rPr lang="en-US" sz="2400">
                <a:cs typeface="Calibri"/>
              </a:rPr>
              <a:t>You need Products to show lists of products</a:t>
            </a:r>
          </a:p>
          <a:p>
            <a:pPr lvl="1"/>
            <a:r>
              <a:rPr lang="en-US" sz="2400">
                <a:cs typeface="Calibri"/>
              </a:rPr>
              <a:t>Categories helps in organization</a:t>
            </a:r>
          </a:p>
          <a:p>
            <a:pPr lvl="1"/>
            <a:r>
              <a:rPr lang="en-US" sz="2400">
                <a:cs typeface="Calibri"/>
              </a:rPr>
              <a:t>Alerts table points user to necessary action</a:t>
            </a:r>
          </a:p>
          <a:p>
            <a:pPr lvl="1"/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462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A2FF3C-41C3-4604-BACF-C07812BF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Entity Relationship Diagram</a:t>
            </a:r>
            <a:endParaRPr lang="en-US" sz="3200"/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E458F0-5620-449A-9FAB-45581178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337869"/>
            <a:ext cx="4593715" cy="4180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471E-F941-4805-8947-66A914D8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388620" indent="-342900"/>
            <a:r>
              <a:rPr lang="en-US" sz="2400">
                <a:cs typeface="Calibri"/>
              </a:rPr>
              <a:t>How each table interacts with others?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>
                <a:cs typeface="Calibri"/>
              </a:rPr>
              <a:t>Products is most connected</a:t>
            </a:r>
          </a:p>
          <a:p>
            <a:pPr lvl="1">
              <a:lnSpc>
                <a:spcPct val="100000"/>
              </a:lnSpc>
            </a:pPr>
            <a:r>
              <a:rPr lang="en-US" sz="2400">
                <a:cs typeface="Calibri"/>
              </a:rPr>
              <a:t>Users is isolated to logins</a:t>
            </a:r>
          </a:p>
          <a:p>
            <a:pPr lvl="2">
              <a:lnSpc>
                <a:spcPct val="100000"/>
              </a:lnSpc>
            </a:pPr>
            <a:r>
              <a:rPr lang="en-US" sz="2400">
                <a:cs typeface="Calibri"/>
              </a:rPr>
              <a:t>Only accessed at log and admin access</a:t>
            </a:r>
          </a:p>
          <a:p>
            <a:pPr lvl="1">
              <a:lnSpc>
                <a:spcPct val="100000"/>
              </a:lnSpc>
            </a:pPr>
            <a:r>
              <a:rPr lang="en-US" sz="2400">
                <a:cs typeface="Calibri"/>
              </a:rPr>
              <a:t>Item History relates to prediction methods</a:t>
            </a:r>
            <a:endParaRPr lang="en-US" sz="2400"/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0195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83CDF-CE3C-47CB-BCC5-93766FDA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solidFill>
                  <a:srgbClr val="FFFFFF"/>
                </a:solidFill>
              </a:rPr>
              <a:t>Class Diagrams</a:t>
            </a:r>
          </a:p>
        </p:txBody>
      </p:sp>
      <p:pic>
        <p:nvPicPr>
          <p:cNvPr id="1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BC72130A-B999-438F-9A2F-51573DB34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75" b="2"/>
          <a:stretch/>
        </p:blipFill>
        <p:spPr>
          <a:xfrm>
            <a:off x="878417" y="660400"/>
            <a:ext cx="6045576" cy="553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4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E5208-43E9-4E3A-902B-AB7E4466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  <a:cs typeface="Calibri Light"/>
              </a:rPr>
              <a:t>Proposal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CF2CB11-FDC5-4B53-8FAA-E97365534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604234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227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F3DE-0E1E-49DF-960E-57550323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89" y="270932"/>
            <a:ext cx="5035409" cy="1003583"/>
          </a:xfrm>
        </p:spPr>
        <p:txBody>
          <a:bodyPr>
            <a:normAutofit/>
          </a:bodyPr>
          <a:lstStyle/>
          <a:p>
            <a:r>
              <a:rPr lang="en-US" sz="3200"/>
              <a:t>Activity Diagrams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055FDE-D90F-4630-9A19-29B2E1D4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17" y="1763779"/>
            <a:ext cx="11489310" cy="1884057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2C51D1-E7B3-4CFC-9D7B-7F358AAF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4" y="4296042"/>
            <a:ext cx="11499012" cy="22327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EFE7DD-42D0-4070-A7F0-F8627AD5D03E}"/>
              </a:ext>
            </a:extLst>
          </p:cNvPr>
          <p:cNvSpPr txBox="1"/>
          <p:nvPr/>
        </p:nvSpPr>
        <p:spPr>
          <a:xfrm>
            <a:off x="4752623" y="129539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cs typeface="Calibri"/>
              </a:rPr>
              <a:t>Import Data File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C4287-7AB6-404A-A95C-531AEDA08A8F}"/>
              </a:ext>
            </a:extLst>
          </p:cNvPr>
          <p:cNvSpPr txBox="1"/>
          <p:nvPr/>
        </p:nvSpPr>
        <p:spPr>
          <a:xfrm>
            <a:off x="4188178" y="3733799"/>
            <a:ext cx="38579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cs typeface="Calibri"/>
              </a:rPr>
              <a:t>Making an Inventory 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20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F3DE-0E1E-49DF-960E-57550323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89" y="270932"/>
            <a:ext cx="5035409" cy="1003583"/>
          </a:xfrm>
        </p:spPr>
        <p:txBody>
          <a:bodyPr>
            <a:normAutofit/>
          </a:bodyPr>
          <a:lstStyle/>
          <a:p>
            <a:r>
              <a:rPr lang="en-US" sz="3200"/>
              <a:t>Activity Diagrams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FE7DD-42D0-4070-A7F0-F8627AD5D03E}"/>
              </a:ext>
            </a:extLst>
          </p:cNvPr>
          <p:cNvSpPr txBox="1"/>
          <p:nvPr/>
        </p:nvSpPr>
        <p:spPr>
          <a:xfrm>
            <a:off x="4625623" y="123331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cs typeface="Calibri"/>
              </a:rPr>
              <a:t>Logging In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C4287-7AB6-404A-A95C-531AEDA08A8F}"/>
              </a:ext>
            </a:extLst>
          </p:cNvPr>
          <p:cNvSpPr txBox="1"/>
          <p:nvPr/>
        </p:nvSpPr>
        <p:spPr>
          <a:xfrm>
            <a:off x="3934178" y="4059766"/>
            <a:ext cx="38579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>
                <a:solidFill>
                  <a:schemeClr val="accent1"/>
                </a:solidFill>
                <a:cs typeface="Calibri"/>
              </a:rPr>
              <a:t>Show Histogram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DB490CB-60E2-4FD0-A918-9B7F7FB7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777302"/>
            <a:ext cx="6609644" cy="1638285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01D9AC-F62F-4B8E-9BC3-41A887B36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4633502"/>
            <a:ext cx="8712200" cy="52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36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F827-A185-4B0B-AE93-067D350D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36430"/>
            <a:ext cx="4872200" cy="896285"/>
          </a:xfrm>
        </p:spPr>
        <p:txBody>
          <a:bodyPr/>
          <a:lstStyle/>
          <a:p>
            <a:r>
              <a:rPr lang="en-US"/>
              <a:t>Sequence Diagrams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0DA622A-645C-4E94-BBEE-2B244706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72" y="1756131"/>
            <a:ext cx="5636243" cy="4648486"/>
          </a:xfrm>
          <a:prstGeom prst="rect">
            <a:avLst/>
          </a:prstGeom>
        </p:spPr>
      </p:pic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3A7EB86-1ED5-4770-BBE7-C931D902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287" y="1764291"/>
            <a:ext cx="4388075" cy="4747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0A7796-3A2C-498D-9188-677B39D0752D}"/>
              </a:ext>
            </a:extLst>
          </p:cNvPr>
          <p:cNvSpPr txBox="1"/>
          <p:nvPr/>
        </p:nvSpPr>
        <p:spPr>
          <a:xfrm>
            <a:off x="1999623" y="130977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Alerts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67651-4907-473B-880B-15749120DC41}"/>
              </a:ext>
            </a:extLst>
          </p:cNvPr>
          <p:cNvSpPr txBox="1"/>
          <p:nvPr/>
        </p:nvSpPr>
        <p:spPr>
          <a:xfrm>
            <a:off x="7902328" y="12954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Login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4544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F827-A185-4B0B-AE93-067D350D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36430"/>
            <a:ext cx="4872200" cy="896285"/>
          </a:xfrm>
        </p:spPr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A7796-3A2C-498D-9188-677B39D0752D}"/>
              </a:ext>
            </a:extLst>
          </p:cNvPr>
          <p:cNvSpPr txBox="1"/>
          <p:nvPr/>
        </p:nvSpPr>
        <p:spPr>
          <a:xfrm>
            <a:off x="2071510" y="130977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Modify Product Info</a:t>
            </a:r>
            <a:endParaRPr lang="en-US">
              <a:solidFill>
                <a:schemeClr val="accent1"/>
              </a:solidFill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67651-4907-473B-880B-15749120DC41}"/>
              </a:ext>
            </a:extLst>
          </p:cNvPr>
          <p:cNvSpPr txBox="1"/>
          <p:nvPr/>
        </p:nvSpPr>
        <p:spPr>
          <a:xfrm>
            <a:off x="7859196" y="12954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Show Histogram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02C8F8-BEF3-415F-9B3F-0A1A7181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1" y="1763920"/>
            <a:ext cx="5791199" cy="4741269"/>
          </a:xfrm>
          <a:prstGeom prst="rect">
            <a:avLst/>
          </a:prstGeom>
        </p:spPr>
      </p:pic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B8439E-DD00-4BB4-95F5-0FA84720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178" y="1758768"/>
            <a:ext cx="4478866" cy="37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27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F65D1-F676-4690-B850-5E5E5E6E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00" y="637563"/>
            <a:ext cx="8640201" cy="30703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chemeClr val="tx1"/>
                </a:solidFill>
              </a:rPr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748-C173-41C0-A590-AA361A90E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5899" y="3707933"/>
            <a:ext cx="8640202" cy="215385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40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F58DFD-3403-448E-AA40-8F67EE8B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Gantt Chart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A89355F-EE21-498F-BB1A-945ECB95A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995685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141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A screenshot of text&#10;&#10;Description generated with high confidence">
            <a:extLst>
              <a:ext uri="{FF2B5EF4-FFF2-40B4-BE49-F238E27FC236}">
                <a16:creationId xmlns:a16="http://schemas.microsoft.com/office/drawing/2014/main" id="{6CBDC0F6-7063-4244-961B-7B09BDA5E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4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77AF32-4F75-4475-BDC4-180FDD347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9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856F0-F8F2-4932-8B70-8DF355F1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  <a:cs typeface="Calibri Light"/>
              </a:rPr>
              <a:t>Project Difficulties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88F98FB-F912-44B3-9705-44284ED6E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254646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61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7B9A9D-C191-4D36-BEA5-BA6D3DAC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In Conclusion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119BC03-9FF6-4A2E-B2A7-E7B929DBB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579472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66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92E0F-B581-4F26-8568-2701B9D4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  <a:cs typeface="Calibri Light"/>
              </a:rPr>
              <a:t>Technical Details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D35E5B-A0AA-4B41-AC64-CB7BC4308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523081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89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C470-E169-48DF-A93F-E40B4301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Current Limitations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ED7C21-6FBC-4A92-BD11-5383CB9D0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557909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00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C44F3-B9DF-4279-BE21-A4CB73D2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00" y="637563"/>
            <a:ext cx="8640201" cy="30703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chemeClr val="tx1"/>
                </a:solidFill>
              </a:rPr>
              <a:t>Wireframes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E3970-0CA2-414B-8807-3F301C70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5899" y="3707933"/>
            <a:ext cx="8640202" cy="215385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45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0D13A-F00B-41E7-8FB9-AF89255E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Login Page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78E931-61EE-49E1-8A18-F6F9733C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818375"/>
            <a:ext cx="6045576" cy="321926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EAE6C1-7B19-4E88-8E83-9404ABC6F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564" y="2057400"/>
            <a:ext cx="3912583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Login page</a:t>
            </a:r>
          </a:p>
          <a:p>
            <a:pPr lvl="1" indent="-182880">
              <a:buFont typeface="Corbel" pitchFamily="34" charset="0"/>
              <a:buChar char="•"/>
            </a:pPr>
            <a:r>
              <a:rPr lang="en-US" sz="2400"/>
              <a:t>Exactly what it says on the tin</a:t>
            </a:r>
          </a:p>
          <a:p>
            <a:pPr lvl="1" indent="-182880">
              <a:buFont typeface="Corbel" pitchFamily="34" charset="0"/>
              <a:buChar char="•"/>
            </a:pPr>
            <a:r>
              <a:rPr lang="en-US" sz="2400"/>
              <a:t>Provides security with a simple interface</a:t>
            </a:r>
          </a:p>
        </p:txBody>
      </p:sp>
    </p:spTree>
    <p:extLst>
      <p:ext uri="{BB962C8B-B14F-4D97-AF65-F5344CB8AC3E}">
        <p14:creationId xmlns:p14="http://schemas.microsoft.com/office/powerpoint/2010/main" val="333377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C2CFE6-5E50-493C-84CB-78275967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Landing Page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FC8DA4-08BE-4EBF-A0D7-8EFFC270A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872064" y="1727691"/>
            <a:ext cx="6045576" cy="340063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A4BC7-9A66-45E1-963F-78487EBD2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564" y="2057400"/>
            <a:ext cx="3912583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2400"/>
              <a:t>Sidebar grabs attention</a:t>
            </a:r>
          </a:p>
          <a:p>
            <a:pPr marL="285750" indent="-182880">
              <a:buFont typeface="Corbel" pitchFamily="34" charset="0"/>
              <a:buChar char="•"/>
            </a:pPr>
            <a:r>
              <a:rPr lang="en-US" sz="2400"/>
              <a:t>Provides easy navigation</a:t>
            </a:r>
          </a:p>
          <a:p>
            <a:pPr marL="285750" indent="-182880">
              <a:buFont typeface="Corbel" pitchFamily="34" charset="0"/>
              <a:buChar char="•"/>
            </a:pPr>
            <a:r>
              <a:rPr lang="en-US" sz="2400"/>
              <a:t>Calendar highlights priority items </a:t>
            </a:r>
          </a:p>
          <a:p>
            <a:pPr marL="285750" indent="-182880">
              <a:buFont typeface="Corbel" pitchFamily="34" charset="0"/>
              <a:buChar char="•"/>
            </a:pPr>
            <a:r>
              <a:rPr lang="en-US" sz="2400"/>
              <a:t>Both manual and automatic alerts possible</a:t>
            </a:r>
          </a:p>
          <a:p>
            <a:pPr marL="342900" indent="-182880">
              <a:lnSpc>
                <a:spcPct val="90000"/>
              </a:lnSpc>
              <a:buFont typeface="Corbel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6689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F9252-0753-4A29-B3B6-70A0F027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Alerts Page</a:t>
            </a:r>
          </a:p>
        </p:txBody>
      </p:sp>
      <p:pic>
        <p:nvPicPr>
          <p:cNvPr id="22" name="Picture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493CE7-AA61-4221-AEE5-CE24303F60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508" r="-169"/>
          <a:stretch/>
        </p:blipFill>
        <p:spPr>
          <a:xfrm>
            <a:off x="872064" y="1731619"/>
            <a:ext cx="6045576" cy="339278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B2D79-7294-491A-BA4F-0BFE720FD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564" y="2057400"/>
            <a:ext cx="3912583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Corbel" pitchFamily="34" charset="0"/>
              <a:buChar char="•"/>
            </a:pPr>
            <a:r>
              <a:rPr lang="en-US" sz="2400"/>
              <a:t>Details on all alerts</a:t>
            </a:r>
          </a:p>
          <a:p>
            <a:pPr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Corbel" pitchFamily="34" charset="0"/>
              <a:buChar char="•"/>
            </a:pPr>
            <a:r>
              <a:rPr lang="en-US" sz="2400"/>
              <a:t>Most recent at the top</a:t>
            </a:r>
          </a:p>
        </p:txBody>
      </p:sp>
    </p:spTree>
    <p:extLst>
      <p:ext uri="{BB962C8B-B14F-4D97-AF65-F5344CB8AC3E}">
        <p14:creationId xmlns:p14="http://schemas.microsoft.com/office/powerpoint/2010/main" val="12575347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Basis</vt:lpstr>
      <vt:lpstr>Project Minigreen</vt:lpstr>
      <vt:lpstr>About us</vt:lpstr>
      <vt:lpstr>Proposal</vt:lpstr>
      <vt:lpstr>Technical Details</vt:lpstr>
      <vt:lpstr>Current Limitations</vt:lpstr>
      <vt:lpstr>Wireframes</vt:lpstr>
      <vt:lpstr>Login Page</vt:lpstr>
      <vt:lpstr>Landing Page</vt:lpstr>
      <vt:lpstr>Alerts Page</vt:lpstr>
      <vt:lpstr>Inventory Page</vt:lpstr>
      <vt:lpstr>Item Creation Page</vt:lpstr>
      <vt:lpstr>Item Details Page</vt:lpstr>
      <vt:lpstr>Add Item Page</vt:lpstr>
      <vt:lpstr>Reports Page</vt:lpstr>
      <vt:lpstr>User Management Page</vt:lpstr>
      <vt:lpstr>User Management Page</vt:lpstr>
      <vt:lpstr>Import/Export Pages </vt:lpstr>
      <vt:lpstr>Database Changes Page</vt:lpstr>
      <vt:lpstr>User Stories</vt:lpstr>
      <vt:lpstr>User Stories Checking an item </vt:lpstr>
      <vt:lpstr>User Stories Checking an item</vt:lpstr>
      <vt:lpstr>User Stories Checking an alert</vt:lpstr>
      <vt:lpstr>PowerPoint Presentation</vt:lpstr>
      <vt:lpstr>Diagrams</vt:lpstr>
      <vt:lpstr>Use Case</vt:lpstr>
      <vt:lpstr>Entity Relationship Diagram</vt:lpstr>
      <vt:lpstr>Entity Relationship Diagram</vt:lpstr>
      <vt:lpstr>Entity Relationship Diagram</vt:lpstr>
      <vt:lpstr>Class Diagrams</vt:lpstr>
      <vt:lpstr>Activity Diagrams</vt:lpstr>
      <vt:lpstr>Activity Diagrams</vt:lpstr>
      <vt:lpstr>Sequence Diagrams</vt:lpstr>
      <vt:lpstr>Sequence Diagrams</vt:lpstr>
      <vt:lpstr>Gantt chart</vt:lpstr>
      <vt:lpstr>Gantt Chart</vt:lpstr>
      <vt:lpstr>PowerPoint Presentation</vt:lpstr>
      <vt:lpstr>PowerPoint Presentation</vt:lpstr>
      <vt:lpstr>Project Difficulties</vt:lpstr>
      <vt:lpstr>In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Minigreen</dc:title>
  <dc:creator>Hebert, Aaron G</dc:creator>
  <cp:revision>1</cp:revision>
  <dcterms:created xsi:type="dcterms:W3CDTF">2019-05-29T18:34:11Z</dcterms:created>
  <dcterms:modified xsi:type="dcterms:W3CDTF">2019-05-29T18:34:23Z</dcterms:modified>
</cp:coreProperties>
</file>