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  <p:sldMasterId id="2147484416" r:id="rId2"/>
    <p:sldMasterId id="2147484428" r:id="rId3"/>
    <p:sldMasterId id="2147484440" r:id="rId4"/>
    <p:sldMasterId id="2147484452" r:id="rId5"/>
  </p:sldMasterIdLst>
  <p:notesMasterIdLst>
    <p:notesMasterId r:id="rId40"/>
  </p:notesMasterIdLst>
  <p:sldIdLst>
    <p:sldId id="256" r:id="rId6"/>
    <p:sldId id="273" r:id="rId7"/>
    <p:sldId id="257" r:id="rId8"/>
    <p:sldId id="262" r:id="rId9"/>
    <p:sldId id="269" r:id="rId10"/>
    <p:sldId id="258" r:id="rId11"/>
    <p:sldId id="293" r:id="rId12"/>
    <p:sldId id="295" r:id="rId13"/>
    <p:sldId id="288" r:id="rId14"/>
    <p:sldId id="267" r:id="rId15"/>
    <p:sldId id="290" r:id="rId16"/>
    <p:sldId id="289" r:id="rId17"/>
    <p:sldId id="287" r:id="rId18"/>
    <p:sldId id="271" r:id="rId19"/>
    <p:sldId id="291" r:id="rId20"/>
    <p:sldId id="266" r:id="rId21"/>
    <p:sldId id="292" r:id="rId22"/>
    <p:sldId id="278" r:id="rId23"/>
    <p:sldId id="297" r:id="rId24"/>
    <p:sldId id="298" r:id="rId25"/>
    <p:sldId id="296" r:id="rId26"/>
    <p:sldId id="261" r:id="rId27"/>
    <p:sldId id="265" r:id="rId28"/>
    <p:sldId id="272" r:id="rId29"/>
    <p:sldId id="259" r:id="rId30"/>
    <p:sldId id="281" r:id="rId31"/>
    <p:sldId id="286" r:id="rId32"/>
    <p:sldId id="275" r:id="rId33"/>
    <p:sldId id="276" r:id="rId34"/>
    <p:sldId id="294" r:id="rId35"/>
    <p:sldId id="284" r:id="rId36"/>
    <p:sldId id="285" r:id="rId37"/>
    <p:sldId id="264" r:id="rId38"/>
    <p:sldId id="2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99D47-D7E1-5A8F-01FD-493EECC8189F}" v="40" dt="2019-05-27T17:37:38.523"/>
    <p1510:client id="{75CA640E-8C6C-4638-9830-4F462B8D96F5}" v="536" dt="2019-05-27T17:39:37.732"/>
    <p1510:client id="{7E02D072-7E9F-5A3C-8D1C-457A8B5068C0}" v="12" dt="2019-05-28T19:08:04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ers, Benjamin J" userId="S::bjwaters@email.neit.edu::7ff717dc-b172-436e-9f32-47ff066c46db" providerId="AD" clId="Web-{3A15B7F9-7F5F-4E69-FEE1-3AFA1A4AAA03}"/>
    <pc:docChg chg="addSld delSld modSld">
      <pc:chgData name="Waters, Benjamin J" userId="S::bjwaters@email.neit.edu::7ff717dc-b172-436e-9f32-47ff066c46db" providerId="AD" clId="Web-{3A15B7F9-7F5F-4E69-FEE1-3AFA1A4AAA03}" dt="2019-05-24T19:29:16.908" v="1565" actId="1076"/>
      <pc:docMkLst>
        <pc:docMk/>
      </pc:docMkLst>
      <pc:sldChg chg="modSp">
        <pc:chgData name="Waters, Benjamin J" userId="S::bjwaters@email.neit.edu::7ff717dc-b172-436e-9f32-47ff066c46db" providerId="AD" clId="Web-{3A15B7F9-7F5F-4E69-FEE1-3AFA1A4AAA03}" dt="2019-05-24T18:53:31.519" v="318" actId="14100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3A15B7F9-7F5F-4E69-FEE1-3AFA1A4AAA03}" dt="2019-05-24T18:53:31.519" v="318" actId="14100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Waters, Benjamin J" userId="S::bjwaters@email.neit.edu::7ff717dc-b172-436e-9f32-47ff066c46db" providerId="AD" clId="Web-{3A15B7F9-7F5F-4E69-FEE1-3AFA1A4AAA03}" dt="2019-05-24T19:09:44.357" v="1270" actId="1076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3A15B7F9-7F5F-4E69-FEE1-3AFA1A4AAA03}" dt="2019-05-24T19:09:44.357" v="1270" actId="1076"/>
          <ac:spMkLst>
            <pc:docMk/>
            <pc:sldMk cId="3101017686" sldId="258"/>
            <ac:spMk id="7" creationId="{863305C3-4508-46C7-B7AD-B74E956918B1}"/>
          </ac:spMkLst>
        </pc:spChg>
      </pc:sldChg>
      <pc:sldChg chg="addSp delSp modSp">
        <pc:chgData name="Waters, Benjamin J" userId="S::bjwaters@email.neit.edu::7ff717dc-b172-436e-9f32-47ff066c46db" providerId="AD" clId="Web-{3A15B7F9-7F5F-4E69-FEE1-3AFA1A4AAA03}" dt="2019-05-24T19:02:07.812" v="731" actId="20577"/>
        <pc:sldMkLst>
          <pc:docMk/>
          <pc:sldMk cId="1073141807" sldId="259"/>
        </pc:sldMkLst>
        <pc:spChg chg="del mod">
          <ac:chgData name="Waters, Benjamin J" userId="S::bjwaters@email.neit.edu::7ff717dc-b172-436e-9f32-47ff066c46db" providerId="AD" clId="Web-{3A15B7F9-7F5F-4E69-FEE1-3AFA1A4AAA03}" dt="2019-05-24T19:01:58.109" v="713"/>
          <ac:spMkLst>
            <pc:docMk/>
            <pc:sldMk cId="1073141807" sldId="259"/>
            <ac:spMk id="2" creationId="{1A75F244-C6DB-4074-A58E-0962E2D29416}"/>
          </ac:spMkLst>
        </pc:spChg>
        <pc:spChg chg="mod">
          <ac:chgData name="Waters, Benjamin J" userId="S::bjwaters@email.neit.edu::7ff717dc-b172-436e-9f32-47ff066c46db" providerId="AD" clId="Web-{3A15B7F9-7F5F-4E69-FEE1-3AFA1A4AAA03}" dt="2019-05-24T18:48:43.647" v="315" actId="1076"/>
          <ac:spMkLst>
            <pc:docMk/>
            <pc:sldMk cId="1073141807" sldId="259"/>
            <ac:spMk id="3" creationId="{4010F3BA-37A2-437C-A366-CF9D49E6B5D1}"/>
          </ac:spMkLst>
        </pc:spChg>
        <pc:spChg chg="add mod">
          <ac:chgData name="Waters, Benjamin J" userId="S::bjwaters@email.neit.edu::7ff717dc-b172-436e-9f32-47ff066c46db" providerId="AD" clId="Web-{3A15B7F9-7F5F-4E69-FEE1-3AFA1A4AAA03}" dt="2019-05-24T19:02:07.812" v="731" actId="20577"/>
          <ac:spMkLst>
            <pc:docMk/>
            <pc:sldMk cId="1073141807" sldId="259"/>
            <ac:spMk id="5" creationId="{08F58DFD-3403-448E-AA40-8F67EE8BDB76}"/>
          </ac:spMkLst>
        </pc:spChg>
        <pc:spChg chg="add del mod">
          <ac:chgData name="Waters, Benjamin J" userId="S::bjwaters@email.neit.edu::7ff717dc-b172-436e-9f32-47ff066c46db" providerId="AD" clId="Web-{3A15B7F9-7F5F-4E69-FEE1-3AFA1A4AAA03}" dt="2019-05-24T19:02:03.906" v="718"/>
          <ac:spMkLst>
            <pc:docMk/>
            <pc:sldMk cId="1073141807" sldId="259"/>
            <ac:spMk id="7" creationId="{69B18C61-A335-4573-A860-63475B024C1C}"/>
          </ac:spMkLst>
        </pc:spChg>
      </pc:sldChg>
      <pc:sldChg chg="addSp delSp modSp">
        <pc:chgData name="Waters, Benjamin J" userId="S::bjwaters@email.neit.edu::7ff717dc-b172-436e-9f32-47ff066c46db" providerId="AD" clId="Web-{3A15B7F9-7F5F-4E69-FEE1-3AFA1A4AAA03}" dt="2019-05-24T19:22:51.100" v="1365" actId="1076"/>
        <pc:sldMkLst>
          <pc:docMk/>
          <pc:sldMk cId="3870621482" sldId="261"/>
        </pc:sldMkLst>
        <pc:spChg chg="del">
          <ac:chgData name="Waters, Benjamin J" userId="S::bjwaters@email.neit.edu::7ff717dc-b172-436e-9f32-47ff066c46db" providerId="AD" clId="Web-{3A15B7F9-7F5F-4E69-FEE1-3AFA1A4AAA03}" dt="2019-05-24T19:03:13.049" v="776"/>
          <ac:spMkLst>
            <pc:docMk/>
            <pc:sldMk cId="3870621482" sldId="261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3A15B7F9-7F5F-4E69-FEE1-3AFA1A4AAA03}" dt="2019-05-24T19:16:15.353" v="1361" actId="14100"/>
          <ac:spMkLst>
            <pc:docMk/>
            <pc:sldMk cId="3870621482" sldId="261"/>
            <ac:spMk id="3" creationId="{B37A471E-F941-4805-8947-66A914D86C26}"/>
          </ac:spMkLst>
        </pc:spChg>
        <pc:spChg chg="add mod">
          <ac:chgData name="Waters, Benjamin J" userId="S::bjwaters@email.neit.edu::7ff717dc-b172-436e-9f32-47ff066c46db" providerId="AD" clId="Web-{3A15B7F9-7F5F-4E69-FEE1-3AFA1A4AAA03}" dt="2019-05-24T19:03:20.753" v="811" actId="20577"/>
          <ac:spMkLst>
            <pc:docMk/>
            <pc:sldMk cId="3870621482" sldId="261"/>
            <ac:spMk id="5" creationId="{9CB518FC-E9CC-4B86-9060-FEB68E3D899B}"/>
          </ac:spMkLst>
        </pc:spChg>
        <pc:picChg chg="mod">
          <ac:chgData name="Waters, Benjamin J" userId="S::bjwaters@email.neit.edu::7ff717dc-b172-436e-9f32-47ff066c46db" providerId="AD" clId="Web-{3A15B7F9-7F5F-4E69-FEE1-3AFA1A4AAA03}" dt="2019-05-24T19:22:51.100" v="1365" actId="1076"/>
          <ac:picMkLst>
            <pc:docMk/>
            <pc:sldMk cId="3870621482" sldId="261"/>
            <ac:picMk id="6" creationId="{2D96894C-75B9-4D60-B79E-A424C7F58A02}"/>
          </ac:picMkLst>
        </pc:picChg>
      </pc:sldChg>
      <pc:sldChg chg="modSp">
        <pc:chgData name="Waters, Benjamin J" userId="S::bjwaters@email.neit.edu::7ff717dc-b172-436e-9f32-47ff066c46db" providerId="AD" clId="Web-{3A15B7F9-7F5F-4E69-FEE1-3AFA1A4AAA03}" dt="2019-05-24T19:09:23.341" v="1266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3A15B7F9-7F5F-4E69-FEE1-3AFA1A4AAA03}" dt="2019-05-24T19:09:23.341" v="1266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addSp delSp modSp">
        <pc:chgData name="Waters, Benjamin J" userId="S::bjwaters@email.neit.edu::7ff717dc-b172-436e-9f32-47ff066c46db" providerId="AD" clId="Web-{3A15B7F9-7F5F-4E69-FEE1-3AFA1A4AAA03}" dt="2019-05-24T19:14:43.773" v="1352" actId="20577"/>
        <pc:sldMkLst>
          <pc:docMk/>
          <pc:sldMk cId="512662167" sldId="263"/>
        </pc:sldMkLst>
        <pc:spChg chg="del">
          <ac:chgData name="Waters, Benjamin J" userId="S::bjwaters@email.neit.edu::7ff717dc-b172-436e-9f32-47ff066c46db" providerId="AD" clId="Web-{3A15B7F9-7F5F-4E69-FEE1-3AFA1A4AAA03}" dt="2019-05-24T19:04:07.222" v="819"/>
          <ac:spMkLst>
            <pc:docMk/>
            <pc:sldMk cId="512662167" sldId="263"/>
            <ac:spMk id="2" creationId="{DE9240BF-E4BC-4103-8E6D-DD664D540B66}"/>
          </ac:spMkLst>
        </pc:spChg>
        <pc:spChg chg="mod">
          <ac:chgData name="Waters, Benjamin J" userId="S::bjwaters@email.neit.edu::7ff717dc-b172-436e-9f32-47ff066c46db" providerId="AD" clId="Web-{3A15B7F9-7F5F-4E69-FEE1-3AFA1A4AAA03}" dt="2019-05-24T19:14:43.773" v="1352" actId="20577"/>
          <ac:spMkLst>
            <pc:docMk/>
            <pc:sldMk cId="512662167" sldId="263"/>
            <ac:spMk id="3" creationId="{D4D8DC51-0056-4DCF-B505-1C07DFA33A56}"/>
          </ac:spMkLst>
        </pc:spChg>
        <pc:spChg chg="add mod">
          <ac:chgData name="Waters, Benjamin J" userId="S::bjwaters@email.neit.edu::7ff717dc-b172-436e-9f32-47ff066c46db" providerId="AD" clId="Web-{3A15B7F9-7F5F-4E69-FEE1-3AFA1A4AAA03}" dt="2019-05-24T19:04:12.394" v="844" actId="20577"/>
          <ac:spMkLst>
            <pc:docMk/>
            <pc:sldMk cId="512662167" sldId="263"/>
            <ac:spMk id="5" creationId="{4C7B9A9D-C191-4D36-BEA5-BA6D3DAC52A3}"/>
          </ac:spMkLst>
        </pc:spChg>
      </pc:sldChg>
      <pc:sldChg chg="modSp">
        <pc:chgData name="Waters, Benjamin J" userId="S::bjwaters@email.neit.edu::7ff717dc-b172-436e-9f32-47ff066c46db" providerId="AD" clId="Web-{3A15B7F9-7F5F-4E69-FEE1-3AFA1A4AAA03}" dt="2019-05-24T19:25:45.589" v="1472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3A15B7F9-7F5F-4E69-FEE1-3AFA1A4AAA03}" dt="2019-05-24T19:25:45.589" v="1472" actId="20577"/>
          <ac:spMkLst>
            <pc:docMk/>
            <pc:sldMk cId="178661991" sldId="264"/>
            <ac:spMk id="2" creationId="{A2C856F0-F8F2-4932-8B70-8DF355F13733}"/>
          </ac:spMkLst>
        </pc:spChg>
        <pc:spChg chg="mod">
          <ac:chgData name="Waters, Benjamin J" userId="S::bjwaters@email.neit.edu::7ff717dc-b172-436e-9f32-47ff066c46db" providerId="AD" clId="Web-{3A15B7F9-7F5F-4E69-FEE1-3AFA1A4AAA03}" dt="2019-05-24T19:17:38.919" v="1362" actId="1076"/>
          <ac:spMkLst>
            <pc:docMk/>
            <pc:sldMk cId="178661991" sldId="264"/>
            <ac:spMk id="3" creationId="{1C7F143B-D6E5-4358-9EDC-52971EBE4E3A}"/>
          </ac:spMkLst>
        </pc:spChg>
      </pc:sldChg>
      <pc:sldChg chg="addSp delSp modSp">
        <pc:chgData name="Waters, Benjamin J" userId="S::bjwaters@email.neit.edu::7ff717dc-b172-436e-9f32-47ff066c46db" providerId="AD" clId="Web-{3A15B7F9-7F5F-4E69-FEE1-3AFA1A4AAA03}" dt="2019-05-24T19:03:28.237" v="816" actId="20577"/>
        <pc:sldMkLst>
          <pc:docMk/>
          <pc:sldMk cId="347462465" sldId="265"/>
        </pc:sldMkLst>
        <pc:spChg chg="add del">
          <ac:chgData name="Waters, Benjamin J" userId="S::bjwaters@email.neit.edu::7ff717dc-b172-436e-9f32-47ff066c46db" providerId="AD" clId="Web-{3A15B7F9-7F5F-4E69-FEE1-3AFA1A4AAA03}" dt="2019-05-24T19:03:26.127" v="813"/>
          <ac:spMkLst>
            <pc:docMk/>
            <pc:sldMk cId="347462465" sldId="265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3A15B7F9-7F5F-4E69-FEE1-3AFA1A4AAA03}" dt="2019-05-24T19:00:49.372" v="651" actId="20577"/>
          <ac:spMkLst>
            <pc:docMk/>
            <pc:sldMk cId="347462465" sldId="265"/>
            <ac:spMk id="3" creationId="{B37A471E-F941-4805-8947-66A914D86C26}"/>
          </ac:spMkLst>
        </pc:spChg>
        <pc:spChg chg="add del mod">
          <ac:chgData name="Waters, Benjamin J" userId="S::bjwaters@email.neit.edu::7ff717dc-b172-436e-9f32-47ff066c46db" providerId="AD" clId="Web-{3A15B7F9-7F5F-4E69-FEE1-3AFA1A4AAA03}" dt="2019-05-24T19:02:59.517" v="763"/>
          <ac:spMkLst>
            <pc:docMk/>
            <pc:sldMk cId="347462465" sldId="265"/>
            <ac:spMk id="5" creationId="{324A5E4E-D1F9-47E7-B3D5-8B24D4279B70}"/>
          </ac:spMkLst>
        </pc:spChg>
        <pc:spChg chg="add del">
          <ac:chgData name="Waters, Benjamin J" userId="S::bjwaters@email.neit.edu::7ff717dc-b172-436e-9f32-47ff066c46db" providerId="AD" clId="Web-{3A15B7F9-7F5F-4E69-FEE1-3AFA1A4AAA03}" dt="2019-05-24T19:02:58.720" v="762"/>
          <ac:spMkLst>
            <pc:docMk/>
            <pc:sldMk cId="347462465" sldId="265"/>
            <ac:spMk id="6" creationId="{303AA44F-D57A-412F-8523-CA42A1AE1FD3}"/>
          </ac:spMkLst>
        </pc:spChg>
        <pc:spChg chg="add mod">
          <ac:chgData name="Waters, Benjamin J" userId="S::bjwaters@email.neit.edu::7ff717dc-b172-436e-9f32-47ff066c46db" providerId="AD" clId="Web-{3A15B7F9-7F5F-4E69-FEE1-3AFA1A4AAA03}" dt="2019-05-24T19:03:28.237" v="816" actId="20577"/>
          <ac:spMkLst>
            <pc:docMk/>
            <pc:sldMk cId="347462465" sldId="265"/>
            <ac:spMk id="10" creationId="{EFC8D1A3-EC96-4FAA-8A89-1F51B7DFDBE9}"/>
          </ac:spMkLst>
        </pc:spChg>
        <pc:picChg chg="mod">
          <ac:chgData name="Waters, Benjamin J" userId="S::bjwaters@email.neit.edu::7ff717dc-b172-436e-9f32-47ff066c46db" providerId="AD" clId="Web-{3A15B7F9-7F5F-4E69-FEE1-3AFA1A4AAA03}" dt="2019-05-24T18:59:44.592" v="523" actId="1076"/>
          <ac:picMkLst>
            <pc:docMk/>
            <pc:sldMk cId="347462465" sldId="265"/>
            <ac:picMk id="9" creationId="{66A36823-B988-41E7-9F19-B139AFE8F421}"/>
          </ac:picMkLst>
        </pc:picChg>
      </pc:sldChg>
      <pc:sldChg chg="modSp">
        <pc:chgData name="Waters, Benjamin J" userId="S::bjwaters@email.neit.edu::7ff717dc-b172-436e-9f32-47ff066c46db" providerId="AD" clId="Web-{3A15B7F9-7F5F-4E69-FEE1-3AFA1A4AAA03}" dt="2019-05-24T19:27:42.015" v="1489" actId="20577"/>
        <pc:sldMkLst>
          <pc:docMk/>
          <pc:sldMk cId="1086959762" sldId="266"/>
        </pc:sldMkLst>
        <pc:spChg chg="mod">
          <ac:chgData name="Waters, Benjamin J" userId="S::bjwaters@email.neit.edu::7ff717dc-b172-436e-9f32-47ff066c46db" providerId="AD" clId="Web-{3A15B7F9-7F5F-4E69-FEE1-3AFA1A4AAA03}" dt="2019-05-24T19:27:42.015" v="1489" actId="20577"/>
          <ac:spMkLst>
            <pc:docMk/>
            <pc:sldMk cId="1086959762" sldId="266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3A15B7F9-7F5F-4E69-FEE1-3AFA1A4AAA03}" dt="2019-05-24T18:48:32.131" v="312" actId="20577"/>
          <ac:spMkLst>
            <pc:docMk/>
            <pc:sldMk cId="1086959762" sldId="266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3A15B7F9-7F5F-4E69-FEE1-3AFA1A4AAA03}" dt="2019-05-24T18:47:47.755" v="298" actId="1076"/>
          <ac:picMkLst>
            <pc:docMk/>
            <pc:sldMk cId="1086959762" sldId="266"/>
            <ac:picMk id="4" creationId="{002376D7-D4BB-48C3-BAC9-211B69BD98C0}"/>
          </ac:picMkLst>
        </pc:picChg>
      </pc:sldChg>
      <pc:sldChg chg="modSp">
        <pc:chgData name="Waters, Benjamin J" userId="S::bjwaters@email.neit.edu::7ff717dc-b172-436e-9f32-47ff066c46db" providerId="AD" clId="Web-{3A15B7F9-7F5F-4E69-FEE1-3AFA1A4AAA03}" dt="2019-05-24T19:27:39.140" v="1486" actId="20577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3A15B7F9-7F5F-4E69-FEE1-3AFA1A4AAA03}" dt="2019-05-24T19:27:39.140" v="1486" actId="20577"/>
          <ac:spMkLst>
            <pc:docMk/>
            <pc:sldMk cId="148313591" sldId="267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3A15B7F9-7F5F-4E69-FEE1-3AFA1A4AAA03}" dt="2019-05-24T18:44:58.875" v="123" actId="1076"/>
          <ac:spMkLst>
            <pc:docMk/>
            <pc:sldMk cId="148313591" sldId="267"/>
            <ac:spMk id="3" creationId="{1948DF81-BC76-4B0C-B667-D555DC072EF0}"/>
          </ac:spMkLst>
        </pc:spChg>
      </pc:sldChg>
      <pc:sldChg chg="addSp delSp modSp">
        <pc:chgData name="Waters, Benjamin J" userId="S::bjwaters@email.neit.edu::7ff717dc-b172-436e-9f32-47ff066c46db" providerId="AD" clId="Web-{3A15B7F9-7F5F-4E69-FEE1-3AFA1A4AAA03}" dt="2019-05-24T19:27:35.374" v="1481" actId="20577"/>
        <pc:sldMkLst>
          <pc:docMk/>
          <pc:sldMk cId="317844552" sldId="268"/>
        </pc:sldMkLst>
        <pc:spChg chg="del mod">
          <ac:chgData name="Waters, Benjamin J" userId="S::bjwaters@email.neit.edu::7ff717dc-b172-436e-9f32-47ff066c46db" providerId="AD" clId="Web-{3A15B7F9-7F5F-4E69-FEE1-3AFA1A4AAA03}" dt="2019-05-24T18:56:53.740" v="516"/>
          <ac:spMkLst>
            <pc:docMk/>
            <pc:sldMk cId="317844552" sldId="268"/>
            <ac:spMk id="2" creationId="{171625BF-A0A4-4AA9-AFC6-D229E7D55AC6}"/>
          </ac:spMkLst>
        </pc:spChg>
        <pc:spChg chg="add del mod">
          <ac:chgData name="Waters, Benjamin J" userId="S::bjwaters@email.neit.edu::7ff717dc-b172-436e-9f32-47ff066c46db" providerId="AD" clId="Web-{3A15B7F9-7F5F-4E69-FEE1-3AFA1A4AAA03}" dt="2019-05-24T18:55:13.940" v="414"/>
          <ac:spMkLst>
            <pc:docMk/>
            <pc:sldMk cId="317844552" sldId="268"/>
            <ac:spMk id="5" creationId="{60DC7007-1515-4988-A97C-7C79D5F7CB18}"/>
          </ac:spMkLst>
        </pc:spChg>
        <pc:spChg chg="add del mod">
          <ac:chgData name="Waters, Benjamin J" userId="S::bjwaters@email.neit.edu::7ff717dc-b172-436e-9f32-47ff066c46db" providerId="AD" clId="Web-{3A15B7F9-7F5F-4E69-FEE1-3AFA1A4AAA03}" dt="2019-05-24T18:57:04.037" v="519"/>
          <ac:spMkLst>
            <pc:docMk/>
            <pc:sldMk cId="317844552" sldId="268"/>
            <ac:spMk id="7" creationId="{F9B8DF09-B128-49BF-9F8D-09C9AAA648FF}"/>
          </ac:spMkLst>
        </pc:spChg>
        <pc:spChg chg="mod">
          <ac:chgData name="Waters, Benjamin J" userId="S::bjwaters@email.neit.edu::7ff717dc-b172-436e-9f32-47ff066c46db" providerId="AD" clId="Web-{3A15B7F9-7F5F-4E69-FEE1-3AFA1A4AAA03}" dt="2019-05-24T18:56:19.989" v="504" actId="1076"/>
          <ac:spMkLst>
            <pc:docMk/>
            <pc:sldMk cId="317844552" sldId="268"/>
            <ac:spMk id="8" creationId="{9CE3BE6F-205B-4022-B040-051A4BF9FA04}"/>
          </ac:spMkLst>
        </pc:spChg>
        <pc:spChg chg="add del">
          <ac:chgData name="Waters, Benjamin J" userId="S::bjwaters@email.neit.edu::7ff717dc-b172-436e-9f32-47ff066c46db" providerId="AD" clId="Web-{3A15B7F9-7F5F-4E69-FEE1-3AFA1A4AAA03}" dt="2019-05-24T18:56:55.818" v="518"/>
          <ac:spMkLst>
            <pc:docMk/>
            <pc:sldMk cId="317844552" sldId="268"/>
            <ac:spMk id="9" creationId="{F0300495-D1BA-46E9-8FCE-F2E73D9ED16E}"/>
          </ac:spMkLst>
        </pc:spChg>
        <pc:spChg chg="add del">
          <ac:chgData name="Waters, Benjamin J" userId="S::bjwaters@email.neit.edu::7ff717dc-b172-436e-9f32-47ff066c46db" providerId="AD" clId="Web-{3A15B7F9-7F5F-4E69-FEE1-3AFA1A4AAA03}" dt="2019-05-24T18:56:55.818" v="518"/>
          <ac:spMkLst>
            <pc:docMk/>
            <pc:sldMk cId="317844552" sldId="268"/>
            <ac:spMk id="11" creationId="{C0468171-8E8B-4A65-8B18-9FE89722C177}"/>
          </ac:spMkLst>
        </pc:spChg>
        <pc:spChg chg="add del">
          <ac:chgData name="Waters, Benjamin J" userId="S::bjwaters@email.neit.edu::7ff717dc-b172-436e-9f32-47ff066c46db" providerId="AD" clId="Web-{3A15B7F9-7F5F-4E69-FEE1-3AFA1A4AAA03}" dt="2019-05-24T18:56:55.818" v="518"/>
          <ac:spMkLst>
            <pc:docMk/>
            <pc:sldMk cId="317844552" sldId="268"/>
            <ac:spMk id="13" creationId="{1A1FEBEE-794C-4355-9E2B-24849D69742D}"/>
          </ac:spMkLst>
        </pc:spChg>
        <pc:spChg chg="add del">
          <ac:chgData name="Waters, Benjamin J" userId="S::bjwaters@email.neit.edu::7ff717dc-b172-436e-9f32-47ff066c46db" providerId="AD" clId="Web-{3A15B7F9-7F5F-4E69-FEE1-3AFA1A4AAA03}" dt="2019-05-24T18:56:55.818" v="518"/>
          <ac:spMkLst>
            <pc:docMk/>
            <pc:sldMk cId="317844552" sldId="268"/>
            <ac:spMk id="15" creationId="{B7CEFEC3-A7CF-4F1A-9A12-95BF434E2653}"/>
          </ac:spMkLst>
        </pc:spChg>
        <pc:spChg chg="add mod">
          <ac:chgData name="Waters, Benjamin J" userId="S::bjwaters@email.neit.edu::7ff717dc-b172-436e-9f32-47ff066c46db" providerId="AD" clId="Web-{3A15B7F9-7F5F-4E69-FEE1-3AFA1A4AAA03}" dt="2019-05-24T19:27:35.374" v="1481" actId="20577"/>
          <ac:spMkLst>
            <pc:docMk/>
            <pc:sldMk cId="317844552" sldId="268"/>
            <ac:spMk id="18" creationId="{3C448575-E132-4B04-9209-B91062600D97}"/>
          </ac:spMkLst>
        </pc:spChg>
        <pc:picChg chg="mod">
          <ac:chgData name="Waters, Benjamin J" userId="S::bjwaters@email.neit.edu::7ff717dc-b172-436e-9f32-47ff066c46db" providerId="AD" clId="Web-{3A15B7F9-7F5F-4E69-FEE1-3AFA1A4AAA03}" dt="2019-05-24T18:56:21.599" v="505" actId="1076"/>
          <ac:picMkLst>
            <pc:docMk/>
            <pc:sldMk cId="317844552" sldId="268"/>
            <ac:picMk id="4" creationId="{71FC8DA4-08BE-4EBF-A0D7-8EFFC270AEDD}"/>
          </ac:picMkLst>
        </pc:picChg>
        <pc:picChg chg="add del">
          <ac:chgData name="Waters, Benjamin J" userId="S::bjwaters@email.neit.edu::7ff717dc-b172-436e-9f32-47ff066c46db" providerId="AD" clId="Web-{3A15B7F9-7F5F-4E69-FEE1-3AFA1A4AAA03}" dt="2019-05-24T18:56:55.818" v="518"/>
          <ac:picMkLst>
            <pc:docMk/>
            <pc:sldMk cId="317844552" sldId="268"/>
            <ac:picMk id="10" creationId="{0B0A5A1A-3B36-4698-B645-3EDB73862896}"/>
          </ac:picMkLst>
        </pc:picChg>
        <pc:picChg chg="add del">
          <ac:chgData name="Waters, Benjamin J" userId="S::bjwaters@email.neit.edu::7ff717dc-b172-436e-9f32-47ff066c46db" providerId="AD" clId="Web-{3A15B7F9-7F5F-4E69-FEE1-3AFA1A4AAA03}" dt="2019-05-24T18:56:55.818" v="518"/>
          <ac:picMkLst>
            <pc:docMk/>
            <pc:sldMk cId="317844552" sldId="268"/>
            <ac:picMk id="12" creationId="{A087BEAC-C097-453A-9B05-38E7D1D1102D}"/>
          </ac:picMkLst>
        </pc:picChg>
        <pc:picChg chg="add del">
          <ac:chgData name="Waters, Benjamin J" userId="S::bjwaters@email.neit.edu::7ff717dc-b172-436e-9f32-47ff066c46db" providerId="AD" clId="Web-{3A15B7F9-7F5F-4E69-FEE1-3AFA1A4AAA03}" dt="2019-05-24T18:56:55.818" v="518"/>
          <ac:picMkLst>
            <pc:docMk/>
            <pc:sldMk cId="317844552" sldId="268"/>
            <ac:picMk id="14" creationId="{912886C8-7BFB-44A2-A3D4-EE6C57489167}"/>
          </ac:picMkLst>
        </pc:picChg>
        <pc:picChg chg="add del">
          <ac:chgData name="Waters, Benjamin J" userId="S::bjwaters@email.neit.edu::7ff717dc-b172-436e-9f32-47ff066c46db" providerId="AD" clId="Web-{3A15B7F9-7F5F-4E69-FEE1-3AFA1A4AAA03}" dt="2019-05-24T18:56:55.818" v="518"/>
          <ac:picMkLst>
            <pc:docMk/>
            <pc:sldMk cId="317844552" sldId="268"/>
            <ac:picMk id="16" creationId="{9D914FC6-675D-4106-9600-40846055DFC8}"/>
          </ac:picMkLst>
        </pc:picChg>
      </pc:sldChg>
      <pc:sldChg chg="modSp">
        <pc:chgData name="Waters, Benjamin J" userId="S::bjwaters@email.neit.edu::7ff717dc-b172-436e-9f32-47ff066c46db" providerId="AD" clId="Web-{3A15B7F9-7F5F-4E69-FEE1-3AFA1A4AAA03}" dt="2019-05-24T18:54:02.438" v="329" actId="14100"/>
        <pc:sldMkLst>
          <pc:docMk/>
          <pc:sldMk cId="3647000343" sldId="269"/>
        </pc:sldMkLst>
        <pc:spChg chg="mod">
          <ac:chgData name="Waters, Benjamin J" userId="S::bjwaters@email.neit.edu::7ff717dc-b172-436e-9f32-47ff066c46db" providerId="AD" clId="Web-{3A15B7F9-7F5F-4E69-FEE1-3AFA1A4AAA03}" dt="2019-05-24T18:54:02.438" v="329" actId="14100"/>
          <ac:spMkLst>
            <pc:docMk/>
            <pc:sldMk cId="3647000343" sldId="269"/>
            <ac:spMk id="3" creationId="{118524D4-0F3B-420C-ACE3-B32C0E050586}"/>
          </ac:spMkLst>
        </pc:spChg>
      </pc:sldChg>
      <pc:sldChg chg="modSp">
        <pc:chgData name="Waters, Benjamin J" userId="S::bjwaters@email.neit.edu::7ff717dc-b172-436e-9f32-47ff066c46db" providerId="AD" clId="Web-{3A15B7F9-7F5F-4E69-FEE1-3AFA1A4AAA03}" dt="2019-05-24T19:27:47.562" v="1494" actId="20577"/>
        <pc:sldMkLst>
          <pc:docMk/>
          <pc:sldMk cId="2135306009" sldId="271"/>
        </pc:sldMkLst>
        <pc:spChg chg="mod">
          <ac:chgData name="Waters, Benjamin J" userId="S::bjwaters@email.neit.edu::7ff717dc-b172-436e-9f32-47ff066c46db" providerId="AD" clId="Web-{3A15B7F9-7F5F-4E69-FEE1-3AFA1A4AAA03}" dt="2019-05-24T19:27:47.562" v="1494" actId="20577"/>
          <ac:spMkLst>
            <pc:docMk/>
            <pc:sldMk cId="2135306009" sldId="271"/>
            <ac:spMk id="2" creationId="{171625BF-A0A4-4AA9-AFC6-D229E7D55AC6}"/>
          </ac:spMkLst>
        </pc:spChg>
        <pc:picChg chg="mod">
          <ac:chgData name="Waters, Benjamin J" userId="S::bjwaters@email.neit.edu::7ff717dc-b172-436e-9f32-47ff066c46db" providerId="AD" clId="Web-{3A15B7F9-7F5F-4E69-FEE1-3AFA1A4AAA03}" dt="2019-05-24T18:48:34.444" v="314" actId="1076"/>
          <ac:picMkLst>
            <pc:docMk/>
            <pc:sldMk cId="2135306009" sldId="271"/>
            <ac:picMk id="6" creationId="{3B24F135-5B64-4D3F-94FD-08D607A874F1}"/>
          </ac:picMkLst>
        </pc:picChg>
      </pc:sldChg>
      <pc:sldChg chg="addSp delSp modSp">
        <pc:chgData name="Waters, Benjamin J" userId="S::bjwaters@email.neit.edu::7ff717dc-b172-436e-9f32-47ff066c46db" providerId="AD" clId="Web-{3A15B7F9-7F5F-4E69-FEE1-3AFA1A4AAA03}" dt="2019-05-24T19:03:04.783" v="773" actId="20577"/>
        <pc:sldMkLst>
          <pc:docMk/>
          <pc:sldMk cId="910195975" sldId="272"/>
        </pc:sldMkLst>
        <pc:spChg chg="add del">
          <ac:chgData name="Waters, Benjamin J" userId="S::bjwaters@email.neit.edu::7ff717dc-b172-436e-9f32-47ff066c46db" providerId="AD" clId="Web-{3A15B7F9-7F5F-4E69-FEE1-3AFA1A4AAA03}" dt="2019-05-24T19:02:33.813" v="740"/>
          <ac:spMkLst>
            <pc:docMk/>
            <pc:sldMk cId="910195975" sldId="272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3A15B7F9-7F5F-4E69-FEE1-3AFA1A4AAA03}" dt="2019-05-24T19:01:42.843" v="710" actId="20577"/>
          <ac:spMkLst>
            <pc:docMk/>
            <pc:sldMk cId="910195975" sldId="272"/>
            <ac:spMk id="3" creationId="{B37A471E-F941-4805-8947-66A914D86C26}"/>
          </ac:spMkLst>
        </pc:spChg>
        <pc:spChg chg="add del mod">
          <ac:chgData name="Waters, Benjamin J" userId="S::bjwaters@email.neit.edu::7ff717dc-b172-436e-9f32-47ff066c46db" providerId="AD" clId="Web-{3A15B7F9-7F5F-4E69-FEE1-3AFA1A4AAA03}" dt="2019-05-24T19:02:25.672" v="739"/>
          <ac:spMkLst>
            <pc:docMk/>
            <pc:sldMk cId="910195975" sldId="272"/>
            <ac:spMk id="6" creationId="{526E164F-2418-4F57-AFF9-A2E791421138}"/>
          </ac:spMkLst>
        </pc:spChg>
        <pc:spChg chg="add del">
          <ac:chgData name="Waters, Benjamin J" userId="S::bjwaters@email.neit.edu::7ff717dc-b172-436e-9f32-47ff066c46db" providerId="AD" clId="Web-{3A15B7F9-7F5F-4E69-FEE1-3AFA1A4AAA03}" dt="2019-05-24T19:02:24.766" v="738"/>
          <ac:spMkLst>
            <pc:docMk/>
            <pc:sldMk cId="910195975" sldId="272"/>
            <ac:spMk id="8" creationId="{765F26CC-B53F-47DE-985C-E2609F443575}"/>
          </ac:spMkLst>
        </pc:spChg>
        <pc:spChg chg="add mod">
          <ac:chgData name="Waters, Benjamin J" userId="S::bjwaters@email.neit.edu::7ff717dc-b172-436e-9f32-47ff066c46db" providerId="AD" clId="Web-{3A15B7F9-7F5F-4E69-FEE1-3AFA1A4AAA03}" dt="2019-05-24T19:03:04.783" v="773" actId="20577"/>
          <ac:spMkLst>
            <pc:docMk/>
            <pc:sldMk cId="910195975" sldId="272"/>
            <ac:spMk id="10" creationId="{2DA2FF3C-41C3-4604-BACF-C07812BF5C9E}"/>
          </ac:spMkLst>
        </pc:spChg>
      </pc:sldChg>
      <pc:sldChg chg="modSp">
        <pc:chgData name="Waters, Benjamin J" userId="S::bjwaters@email.neit.edu::7ff717dc-b172-436e-9f32-47ff066c46db" providerId="AD" clId="Web-{3A15B7F9-7F5F-4E69-FEE1-3AFA1A4AAA03}" dt="2019-05-24T19:04:55.286" v="907" actId="20577"/>
        <pc:sldMkLst>
          <pc:docMk/>
          <pc:sldMk cId="1376072476" sldId="273"/>
        </pc:sldMkLst>
        <pc:spChg chg="mod">
          <ac:chgData name="Waters, Benjamin J" userId="S::bjwaters@email.neit.edu::7ff717dc-b172-436e-9f32-47ff066c46db" providerId="AD" clId="Web-{3A15B7F9-7F5F-4E69-FEE1-3AFA1A4AAA03}" dt="2019-05-24T19:04:55.286" v="907" actId="20577"/>
          <ac:spMkLst>
            <pc:docMk/>
            <pc:sldMk cId="1376072476" sldId="273"/>
            <ac:spMk id="3" creationId="{6A9F23A5-2ADF-4296-9BD5-639324A87B47}"/>
          </ac:spMkLst>
        </pc:spChg>
      </pc:sldChg>
      <pc:sldChg chg="addSp delSp modSp">
        <pc:chgData name="Waters, Benjamin J" userId="S::bjwaters@email.neit.edu::7ff717dc-b172-436e-9f32-47ff066c46db" providerId="AD" clId="Web-{3A15B7F9-7F5F-4E69-FEE1-3AFA1A4AAA03}" dt="2019-05-24T19:07:21.681" v="1177" actId="1076"/>
        <pc:sldMkLst>
          <pc:docMk/>
          <pc:sldMk cId="726645626" sldId="275"/>
        </pc:sldMkLst>
        <pc:spChg chg="add del mod">
          <ac:chgData name="Waters, Benjamin J" userId="S::bjwaters@email.neit.edu::7ff717dc-b172-436e-9f32-47ff066c46db" providerId="AD" clId="Web-{3A15B7F9-7F5F-4E69-FEE1-3AFA1A4AAA03}" dt="2019-05-24T19:05:50.991" v="920"/>
          <ac:spMkLst>
            <pc:docMk/>
            <pc:sldMk cId="726645626" sldId="275"/>
            <ac:spMk id="3" creationId="{8A1B6561-03B0-4504-B0AC-06822B3D73FF}"/>
          </ac:spMkLst>
        </pc:spChg>
        <pc:spChg chg="add del mod">
          <ac:chgData name="Waters, Benjamin J" userId="S::bjwaters@email.neit.edu::7ff717dc-b172-436e-9f32-47ff066c46db" providerId="AD" clId="Web-{3A15B7F9-7F5F-4E69-FEE1-3AFA1A4AAA03}" dt="2019-05-24T19:07:19.165" v="1176"/>
          <ac:spMkLst>
            <pc:docMk/>
            <pc:sldMk cId="726645626" sldId="275"/>
            <ac:spMk id="4" creationId="{C4528C8F-505A-45F6-A272-AD3E993C3FC4}"/>
          </ac:spMkLst>
        </pc:spChg>
        <pc:picChg chg="mod">
          <ac:chgData name="Waters, Benjamin J" userId="S::bjwaters@email.neit.edu::7ff717dc-b172-436e-9f32-47ff066c46db" providerId="AD" clId="Web-{3A15B7F9-7F5F-4E69-FEE1-3AFA1A4AAA03}" dt="2019-05-24T19:07:21.681" v="1177" actId="1076"/>
          <ac:picMkLst>
            <pc:docMk/>
            <pc:sldMk cId="726645626" sldId="275"/>
            <ac:picMk id="6" creationId="{BC72130A-B999-438F-9A2F-51573DB340D1}"/>
          </ac:picMkLst>
        </pc:picChg>
      </pc:sldChg>
      <pc:sldChg chg="modSp">
        <pc:chgData name="Waters, Benjamin J" userId="S::bjwaters@email.neit.edu::7ff717dc-b172-436e-9f32-47ff066c46db" providerId="AD" clId="Web-{3A15B7F9-7F5F-4E69-FEE1-3AFA1A4AAA03}" dt="2019-05-24T19:11:44.345" v="1272" actId="1076"/>
        <pc:sldMkLst>
          <pc:docMk/>
          <pc:sldMk cId="3027320500" sldId="276"/>
        </pc:sldMkLst>
        <pc:picChg chg="mod">
          <ac:chgData name="Waters, Benjamin J" userId="S::bjwaters@email.neit.edu::7ff717dc-b172-436e-9f32-47ff066c46db" providerId="AD" clId="Web-{3A15B7F9-7F5F-4E69-FEE1-3AFA1A4AAA03}" dt="2019-05-24T19:11:44.345" v="1272" actId="1076"/>
          <ac:picMkLst>
            <pc:docMk/>
            <pc:sldMk cId="3027320500" sldId="276"/>
            <ac:picMk id="4" creationId="{BF4BC616-294F-4D63-9143-B1EFB148BA20}"/>
          </ac:picMkLst>
        </pc:picChg>
      </pc:sldChg>
      <pc:sldChg chg="modSp add del">
        <pc:chgData name="Waters, Benjamin J" userId="S::bjwaters@email.neit.edu::7ff717dc-b172-436e-9f32-47ff066c46db" providerId="AD" clId="Web-{3A15B7F9-7F5F-4E69-FEE1-3AFA1A4AAA03}" dt="2019-05-24T18:49:09.445" v="316"/>
        <pc:sldMkLst>
          <pc:docMk/>
          <pc:sldMk cId="3591018120" sldId="277"/>
        </pc:sldMkLst>
        <pc:picChg chg="mod">
          <ac:chgData name="Waters, Benjamin J" userId="S::bjwaters@email.neit.edu::7ff717dc-b172-436e-9f32-47ff066c46db" providerId="AD" clId="Web-{3A15B7F9-7F5F-4E69-FEE1-3AFA1A4AAA03}" dt="2019-05-24T18:45:38.110" v="137" actId="1076"/>
          <ac:picMkLst>
            <pc:docMk/>
            <pc:sldMk cId="3591018120" sldId="277"/>
            <ac:picMk id="10" creationId="{2F6E87BA-F3E0-4D15-8633-B920001C75A9}"/>
          </ac:picMkLst>
        </pc:picChg>
      </pc:sldChg>
      <pc:sldChg chg="modSp">
        <pc:chgData name="Waters, Benjamin J" userId="S::bjwaters@email.neit.edu::7ff717dc-b172-436e-9f32-47ff066c46db" providerId="AD" clId="Web-{3A15B7F9-7F5F-4E69-FEE1-3AFA1A4AAA03}" dt="2019-05-24T19:05:08.224" v="912" actId="20577"/>
        <pc:sldMkLst>
          <pc:docMk/>
          <pc:sldMk cId="1779444287" sldId="278"/>
        </pc:sldMkLst>
        <pc:spChg chg="mod">
          <ac:chgData name="Waters, Benjamin J" userId="S::bjwaters@email.neit.edu::7ff717dc-b172-436e-9f32-47ff066c46db" providerId="AD" clId="Web-{3A15B7F9-7F5F-4E69-FEE1-3AFA1A4AAA03}" dt="2019-05-24T19:05:08.224" v="912" actId="20577"/>
          <ac:spMkLst>
            <pc:docMk/>
            <pc:sldMk cId="1779444287" sldId="278"/>
            <ac:spMk id="3" creationId="{D097878C-7E38-47EA-BEFE-84C37A18FB3E}"/>
          </ac:spMkLst>
        </pc:spChg>
      </pc:sldChg>
      <pc:sldChg chg="modSp">
        <pc:chgData name="Waters, Benjamin J" userId="S::bjwaters@email.neit.edu::7ff717dc-b172-436e-9f32-47ff066c46db" providerId="AD" clId="Web-{3A15B7F9-7F5F-4E69-FEE1-3AFA1A4AAA03}" dt="2019-05-24T19:25:16.135" v="1455" actId="20577"/>
        <pc:sldMkLst>
          <pc:docMk/>
          <pc:sldMk cId="3970040279" sldId="282"/>
        </pc:sldMkLst>
        <pc:spChg chg="mod">
          <ac:chgData name="Waters, Benjamin J" userId="S::bjwaters@email.neit.edu::7ff717dc-b172-436e-9f32-47ff066c46db" providerId="AD" clId="Web-{3A15B7F9-7F5F-4E69-FEE1-3AFA1A4AAA03}" dt="2019-05-24T19:25:16.135" v="1455" actId="20577"/>
          <ac:spMkLst>
            <pc:docMk/>
            <pc:sldMk cId="3970040279" sldId="282"/>
            <ac:spMk id="3" creationId="{65ECED50-BFF7-419A-B3FB-E1ACF467A27D}"/>
          </ac:spMkLst>
        </pc:spChg>
      </pc:sldChg>
      <pc:sldChg chg="addSp delSp modSp new">
        <pc:chgData name="Waters, Benjamin J" userId="S::bjwaters@email.neit.edu::7ff717dc-b172-436e-9f32-47ff066c46db" providerId="AD" clId="Web-{3A15B7F9-7F5F-4E69-FEE1-3AFA1A4AAA03}" dt="2019-05-24T18:47:05.754" v="288" actId="1076"/>
        <pc:sldMkLst>
          <pc:docMk/>
          <pc:sldMk cId="674544054" sldId="284"/>
        </pc:sldMkLst>
        <pc:spChg chg="del">
          <ac:chgData name="Waters, Benjamin J" userId="S::bjwaters@email.neit.edu::7ff717dc-b172-436e-9f32-47ff066c46db" providerId="AD" clId="Web-{3A15B7F9-7F5F-4E69-FEE1-3AFA1A4AAA03}" dt="2019-05-24T18:46:54.519" v="285"/>
          <ac:spMkLst>
            <pc:docMk/>
            <pc:sldMk cId="674544054" sldId="284"/>
            <ac:spMk id="3" creationId="{D0800E5E-508A-41F2-BC34-F6B0A4EB13C8}"/>
          </ac:spMkLst>
        </pc:spChg>
        <pc:spChg chg="add">
          <ac:chgData name="Waters, Benjamin J" userId="S::bjwaters@email.neit.edu::7ff717dc-b172-436e-9f32-47ff066c46db" providerId="AD" clId="Web-{3A15B7F9-7F5F-4E69-FEE1-3AFA1A4AAA03}" dt="2019-05-24T18:46:51.753" v="277"/>
          <ac:spMkLst>
            <pc:docMk/>
            <pc:sldMk cId="674544054" sldId="284"/>
            <ac:spMk id="5" creationId="{AAF836EA-CADC-40CA-8FEB-538FC87E6B70}"/>
          </ac:spMkLst>
        </pc:spChg>
        <pc:spChg chg="add">
          <ac:chgData name="Waters, Benjamin J" userId="S::bjwaters@email.neit.edu::7ff717dc-b172-436e-9f32-47ff066c46db" providerId="AD" clId="Web-{3A15B7F9-7F5F-4E69-FEE1-3AFA1A4AAA03}" dt="2019-05-24T18:46:51.785" v="279"/>
          <ac:spMkLst>
            <pc:docMk/>
            <pc:sldMk cId="674544054" sldId="284"/>
            <ac:spMk id="9" creationId="{46ABD58F-4527-4C41-BD3D-98DADD6D6482}"/>
          </ac:spMkLst>
        </pc:spChg>
        <pc:spChg chg="add">
          <ac:chgData name="Waters, Benjamin J" userId="S::bjwaters@email.neit.edu::7ff717dc-b172-436e-9f32-47ff066c46db" providerId="AD" clId="Web-{3A15B7F9-7F5F-4E69-FEE1-3AFA1A4AAA03}" dt="2019-05-24T18:46:51.816" v="281"/>
          <ac:spMkLst>
            <pc:docMk/>
            <pc:sldMk cId="674544054" sldId="284"/>
            <ac:spMk id="13" creationId="{BC0320CA-B5C0-43A4-A54A-AEAD2C98CE0D}"/>
          </ac:spMkLst>
        </pc:spChg>
        <pc:spChg chg="add">
          <ac:chgData name="Waters, Benjamin J" userId="S::bjwaters@email.neit.edu::7ff717dc-b172-436e-9f32-47ff066c46db" providerId="AD" clId="Web-{3A15B7F9-7F5F-4E69-FEE1-3AFA1A4AAA03}" dt="2019-05-24T18:46:51.847" v="283"/>
          <ac:spMkLst>
            <pc:docMk/>
            <pc:sldMk cId="674544054" sldId="284"/>
            <ac:spMk id="17" creationId="{118A3049-9BAA-4AA7-94B8-33E1EFDB848F}"/>
          </ac:spMkLst>
        </pc:spChg>
        <pc:picChg chg="add mod">
          <ac:chgData name="Waters, Benjamin J" userId="S::bjwaters@email.neit.edu::7ff717dc-b172-436e-9f32-47ff066c46db" providerId="AD" clId="Web-{3A15B7F9-7F5F-4E69-FEE1-3AFA1A4AAA03}" dt="2019-05-24T18:47:05.754" v="288" actId="1076"/>
          <ac:picMkLst>
            <pc:docMk/>
            <pc:sldMk cId="674544054" sldId="284"/>
            <ac:picMk id="7" creationId="{8CB1130A-FE99-4E4A-BF04-8C429C5EB505}"/>
          </ac:picMkLst>
        </pc:picChg>
        <pc:picChg chg="add">
          <ac:chgData name="Waters, Benjamin J" userId="S::bjwaters@email.neit.edu::7ff717dc-b172-436e-9f32-47ff066c46db" providerId="AD" clId="Web-{3A15B7F9-7F5F-4E69-FEE1-3AFA1A4AAA03}" dt="2019-05-24T18:46:51.816" v="280"/>
          <ac:picMkLst>
            <pc:docMk/>
            <pc:sldMk cId="674544054" sldId="284"/>
            <ac:picMk id="11" creationId="{3AA3302C-B736-4C55-AE79-016AF1B26882}"/>
          </ac:picMkLst>
        </pc:picChg>
        <pc:picChg chg="add">
          <ac:chgData name="Waters, Benjamin J" userId="S::bjwaters@email.neit.edu::7ff717dc-b172-436e-9f32-47ff066c46db" providerId="AD" clId="Web-{3A15B7F9-7F5F-4E69-FEE1-3AFA1A4AAA03}" dt="2019-05-24T18:46:51.831" v="282"/>
          <ac:picMkLst>
            <pc:docMk/>
            <pc:sldMk cId="674544054" sldId="284"/>
            <ac:picMk id="15" creationId="{5AE20CF5-3479-46F1-9104-DE61BEB6F4AC}"/>
          </ac:picMkLst>
        </pc:picChg>
        <pc:picChg chg="add">
          <ac:chgData name="Waters, Benjamin J" userId="S::bjwaters@email.neit.edu::7ff717dc-b172-436e-9f32-47ff066c46db" providerId="AD" clId="Web-{3A15B7F9-7F5F-4E69-FEE1-3AFA1A4AAA03}" dt="2019-05-24T18:46:51.879" v="284"/>
          <ac:picMkLst>
            <pc:docMk/>
            <pc:sldMk cId="674544054" sldId="284"/>
            <ac:picMk id="19" creationId="{FBAFC6EA-EEA7-4F3F-8BC2-6B6AC89324A9}"/>
          </ac:picMkLst>
        </pc:picChg>
      </pc:sldChg>
      <pc:sldChg chg="add del replId">
        <pc:chgData name="Waters, Benjamin J" userId="S::bjwaters@email.neit.edu::7ff717dc-b172-436e-9f32-47ff066c46db" providerId="AD" clId="Web-{3A15B7F9-7F5F-4E69-FEE1-3AFA1A4AAA03}" dt="2019-05-24T18:46:43.269" v="275"/>
        <pc:sldMkLst>
          <pc:docMk/>
          <pc:sldMk cId="3268606613" sldId="284"/>
        </pc:sldMkLst>
      </pc:sldChg>
      <pc:sldChg chg="delSp modSp">
        <pc:chgData name="Waters, Benjamin J" userId="S::bjwaters@email.neit.edu::7ff717dc-b172-436e-9f32-47ff066c46db" providerId="AD" clId="Web-{3A15B7F9-7F5F-4E69-FEE1-3AFA1A4AAA03}" dt="2019-05-24T19:18:31.873" v="1364"/>
        <pc:sldMkLst>
          <pc:docMk/>
          <pc:sldMk cId="2190464061" sldId="285"/>
        </pc:sldMkLst>
        <pc:spChg chg="mod">
          <ac:chgData name="Waters, Benjamin J" userId="S::bjwaters@email.neit.edu::7ff717dc-b172-436e-9f32-47ff066c46db" providerId="AD" clId="Web-{3A15B7F9-7F5F-4E69-FEE1-3AFA1A4AAA03}" dt="2019-05-24T19:14:50.882" v="1358" actId="20577"/>
          <ac:spMkLst>
            <pc:docMk/>
            <pc:sldMk cId="2190464061" sldId="285"/>
            <ac:spMk id="2" creationId="{D2E5DDBC-C4E7-4109-97D6-14F29F3D9F25}"/>
          </ac:spMkLst>
        </pc:spChg>
        <pc:spChg chg="del">
          <ac:chgData name="Waters, Benjamin J" userId="S::bjwaters@email.neit.edu::7ff717dc-b172-436e-9f32-47ff066c46db" providerId="AD" clId="Web-{3A15B7F9-7F5F-4E69-FEE1-3AFA1A4AAA03}" dt="2019-05-24T19:18:31.873" v="1364"/>
          <ac:spMkLst>
            <pc:docMk/>
            <pc:sldMk cId="2190464061" sldId="285"/>
            <ac:spMk id="3" creationId="{C54BB003-D210-4FF1-8B11-6747C5E4D2CE}"/>
          </ac:spMkLst>
        </pc:spChg>
        <pc:picChg chg="mod">
          <ac:chgData name="Waters, Benjamin J" userId="S::bjwaters@email.neit.edu::7ff717dc-b172-436e-9f32-47ff066c46db" providerId="AD" clId="Web-{3A15B7F9-7F5F-4E69-FEE1-3AFA1A4AAA03}" dt="2019-05-24T19:18:30.123" v="1363" actId="1076"/>
          <ac:picMkLst>
            <pc:docMk/>
            <pc:sldMk cId="2190464061" sldId="285"/>
            <ac:picMk id="5" creationId="{EDF2BDB2-8AA7-4B6B-89A6-674052090D36}"/>
          </ac:picMkLst>
        </pc:picChg>
      </pc:sldChg>
      <pc:sldChg chg="modSp new">
        <pc:chgData name="Waters, Benjamin J" userId="S::bjwaters@email.neit.edu::7ff717dc-b172-436e-9f32-47ff066c46db" providerId="AD" clId="Web-{3A15B7F9-7F5F-4E69-FEE1-3AFA1A4AAA03}" dt="2019-05-24T19:29:06.486" v="1549" actId="20577"/>
        <pc:sldMkLst>
          <pc:docMk/>
          <pc:sldMk cId="268659839" sldId="287"/>
        </pc:sldMkLst>
        <pc:spChg chg="mod">
          <ac:chgData name="Waters, Benjamin J" userId="S::bjwaters@email.neit.edu::7ff717dc-b172-436e-9f32-47ff066c46db" providerId="AD" clId="Web-{3A15B7F9-7F5F-4E69-FEE1-3AFA1A4AAA03}" dt="2019-05-24T19:29:06.486" v="1549" actId="20577"/>
          <ac:spMkLst>
            <pc:docMk/>
            <pc:sldMk cId="268659839" sldId="287"/>
            <ac:spMk id="2" creationId="{FB4C0AE4-526A-47BB-AA87-3C769C2E0C76}"/>
          </ac:spMkLst>
        </pc:spChg>
      </pc:sldChg>
      <pc:sldChg chg="modSp new">
        <pc:chgData name="Waters, Benjamin J" userId="S::bjwaters@email.neit.edu::7ff717dc-b172-436e-9f32-47ff066c46db" providerId="AD" clId="Web-{3A15B7F9-7F5F-4E69-FEE1-3AFA1A4AAA03}" dt="2019-05-24T19:29:16.908" v="1565" actId="1076"/>
        <pc:sldMkLst>
          <pc:docMk/>
          <pc:sldMk cId="1257534762" sldId="288"/>
        </pc:sldMkLst>
        <pc:spChg chg="mod">
          <ac:chgData name="Waters, Benjamin J" userId="S::bjwaters@email.neit.edu::7ff717dc-b172-436e-9f32-47ff066c46db" providerId="AD" clId="Web-{3A15B7F9-7F5F-4E69-FEE1-3AFA1A4AAA03}" dt="2019-05-24T19:28:15" v="1507" actId="20577"/>
          <ac:spMkLst>
            <pc:docMk/>
            <pc:sldMk cId="1257534762" sldId="288"/>
            <ac:spMk id="2" creationId="{21BF9252-0753-4A29-B3B6-70A0F027684A}"/>
          </ac:spMkLst>
        </pc:spChg>
        <pc:picChg chg="mod">
          <ac:chgData name="Waters, Benjamin J" userId="S::bjwaters@email.neit.edu::7ff717dc-b172-436e-9f32-47ff066c46db" providerId="AD" clId="Web-{3A15B7F9-7F5F-4E69-FEE1-3AFA1A4AAA03}" dt="2019-05-24T19:29:16.908" v="1565" actId="1076"/>
          <ac:picMkLst>
            <pc:docMk/>
            <pc:sldMk cId="1257534762" sldId="288"/>
            <ac:picMk id="4" creationId="{C19E91AC-FD61-48AB-9784-D85AA33CD905}"/>
          </ac:picMkLst>
        </pc:picChg>
      </pc:sldChg>
      <pc:sldChg chg="modSp new">
        <pc:chgData name="Waters, Benjamin J" userId="S::bjwaters@email.neit.edu::7ff717dc-b172-436e-9f32-47ff066c46db" providerId="AD" clId="Web-{3A15B7F9-7F5F-4E69-FEE1-3AFA1A4AAA03}" dt="2019-05-24T19:29:11.486" v="1562" actId="20577"/>
        <pc:sldMkLst>
          <pc:docMk/>
          <pc:sldMk cId="3662967032" sldId="289"/>
        </pc:sldMkLst>
        <pc:spChg chg="mod">
          <ac:chgData name="Waters, Benjamin J" userId="S::bjwaters@email.neit.edu::7ff717dc-b172-436e-9f32-47ff066c46db" providerId="AD" clId="Web-{3A15B7F9-7F5F-4E69-FEE1-3AFA1A4AAA03}" dt="2019-05-24T19:29:11.486" v="1562" actId="20577"/>
          <ac:spMkLst>
            <pc:docMk/>
            <pc:sldMk cId="3662967032" sldId="289"/>
            <ac:spMk id="2" creationId="{5B2CD4DB-5862-46EA-B09E-3C6C814A2669}"/>
          </ac:spMkLst>
        </pc:spChg>
      </pc:sldChg>
      <pc:sldChg chg="modSp new">
        <pc:chgData name="Waters, Benjamin J" userId="S::bjwaters@email.neit.edu::7ff717dc-b172-436e-9f32-47ff066c46db" providerId="AD" clId="Web-{3A15B7F9-7F5F-4E69-FEE1-3AFA1A4AAA03}" dt="2019-05-24T19:29:03.158" v="1539" actId="20577"/>
        <pc:sldMkLst>
          <pc:docMk/>
          <pc:sldMk cId="2608308710" sldId="290"/>
        </pc:sldMkLst>
        <pc:spChg chg="mod">
          <ac:chgData name="Waters, Benjamin J" userId="S::bjwaters@email.neit.edu::7ff717dc-b172-436e-9f32-47ff066c46db" providerId="AD" clId="Web-{3A15B7F9-7F5F-4E69-FEE1-3AFA1A4AAA03}" dt="2019-05-24T19:29:03.158" v="1539" actId="20577"/>
          <ac:spMkLst>
            <pc:docMk/>
            <pc:sldMk cId="2608308710" sldId="290"/>
            <ac:spMk id="2" creationId="{85339901-E660-4A41-93E0-D00BF8F0E4E8}"/>
          </ac:spMkLst>
        </pc:spChg>
      </pc:sldChg>
    </pc:docChg>
  </pc:docChgLst>
  <pc:docChgLst>
    <pc:chgData name="Hebert, Aaron G" userId="S::aghebert@email.neit.edu::4f3754ab-b5a5-4169-8eed-7a9e311ae1fd" providerId="AD" clId="Web-{0D799D47-D7E1-5A8F-01FD-493EECC8189F}"/>
    <pc:docChg chg="modSld">
      <pc:chgData name="Hebert, Aaron G" userId="S::aghebert@email.neit.edu::4f3754ab-b5a5-4169-8eed-7a9e311ae1fd" providerId="AD" clId="Web-{0D799D47-D7E1-5A8F-01FD-493EECC8189F}" dt="2019-05-27T17:37:38.523" v="94" actId="1076"/>
      <pc:docMkLst>
        <pc:docMk/>
      </pc:docMkLst>
      <pc:sldChg chg="addSp delSp modSp mod setBg modClrScheme chgLayout">
        <pc:chgData name="Hebert, Aaron G" userId="S::aghebert@email.neit.edu::4f3754ab-b5a5-4169-8eed-7a9e311ae1fd" providerId="AD" clId="Web-{0D799D47-D7E1-5A8F-01FD-493EECC8189F}" dt="2019-05-27T17:37:38.523" v="94" actId="1076"/>
        <pc:sldMkLst>
          <pc:docMk/>
          <pc:sldMk cId="3027320500" sldId="276"/>
        </pc:sldMkLst>
        <pc:spChg chg="mod ord">
          <ac:chgData name="Hebert, Aaron G" userId="S::aghebert@email.neit.edu::4f3754ab-b5a5-4169-8eed-7a9e311ae1fd" providerId="AD" clId="Web-{0D799D47-D7E1-5A8F-01FD-493EECC8189F}" dt="2019-05-27T17:25:59.723" v="82" actId="14100"/>
          <ac:spMkLst>
            <pc:docMk/>
            <pc:sldMk cId="3027320500" sldId="276"/>
            <ac:spMk id="2" creationId="{A7D4F3DE-0E1E-49DF-960E-57550323077D}"/>
          </ac:spMkLst>
        </pc:spChg>
        <pc:spChg chg="add del mod ord">
          <ac:chgData name="Hebert, Aaron G" userId="S::aghebert@email.neit.edu::4f3754ab-b5a5-4169-8eed-7a9e311ae1fd" providerId="AD" clId="Web-{0D799D47-D7E1-5A8F-01FD-493EECC8189F}" dt="2019-05-27T17:25:44.457" v="73"/>
          <ac:spMkLst>
            <pc:docMk/>
            <pc:sldMk cId="3027320500" sldId="276"/>
            <ac:spMk id="5" creationId="{A3A18BA2-316E-4831-A946-700A947B04F0}"/>
          </ac:spMkLst>
        </pc:spChg>
        <pc:picChg chg="add del mod">
          <ac:chgData name="Hebert, Aaron G" userId="S::aghebert@email.neit.edu::4f3754ab-b5a5-4169-8eed-7a9e311ae1fd" providerId="AD" clId="Web-{0D799D47-D7E1-5A8F-01FD-493EECC8189F}" dt="2019-05-27T17:37:05.365" v="88"/>
          <ac:picMkLst>
            <pc:docMk/>
            <pc:sldMk cId="3027320500" sldId="276"/>
            <ac:picMk id="3" creationId="{07BB8582-59C5-4DEC-8895-28A9AABD0251}"/>
          </ac:picMkLst>
        </pc:picChg>
        <pc:picChg chg="add mod">
          <ac:chgData name="Hebert, Aaron G" userId="S::aghebert@email.neit.edu::4f3754ab-b5a5-4169-8eed-7a9e311ae1fd" providerId="AD" clId="Web-{0D799D47-D7E1-5A8F-01FD-493EECC8189F}" dt="2019-05-27T17:37:38.523" v="94" actId="1076"/>
          <ac:picMkLst>
            <pc:docMk/>
            <pc:sldMk cId="3027320500" sldId="276"/>
            <ac:picMk id="6" creationId="{26055FDE-D90F-4630-9A19-29B2E1D4970E}"/>
          </ac:picMkLst>
        </pc:picChg>
        <pc:picChg chg="del">
          <ac:chgData name="Hebert, Aaron G" userId="S::aghebert@email.neit.edu::4f3754ab-b5a5-4169-8eed-7a9e311ae1fd" providerId="AD" clId="Web-{0D799D47-D7E1-5A8F-01FD-493EECC8189F}" dt="2019-05-27T17:22:16.950" v="41"/>
          <ac:picMkLst>
            <pc:docMk/>
            <pc:sldMk cId="3027320500" sldId="276"/>
            <ac:picMk id="8" creationId="{CB65D0A0-7A98-46E0-B8B4-D821B63A6EBE}"/>
          </ac:picMkLst>
        </pc:picChg>
        <pc:picChg chg="del">
          <ac:chgData name="Hebert, Aaron G" userId="S::aghebert@email.neit.edu::4f3754ab-b5a5-4169-8eed-7a9e311ae1fd" providerId="AD" clId="Web-{0D799D47-D7E1-5A8F-01FD-493EECC8189F}" dt="2019-05-27T17:22:17.496" v="42"/>
          <ac:picMkLst>
            <pc:docMk/>
            <pc:sldMk cId="3027320500" sldId="276"/>
            <ac:picMk id="10" creationId="{84E0148C-842E-428D-A83F-4B68CC636582}"/>
          </ac:picMkLst>
        </pc:picChg>
      </pc:sldChg>
      <pc:sldChg chg="addSp delSp modSp">
        <pc:chgData name="Hebert, Aaron G" userId="S::aghebert@email.neit.edu::4f3754ab-b5a5-4169-8eed-7a9e311ae1fd" providerId="AD" clId="Web-{0D799D47-D7E1-5A8F-01FD-493EECC8189F}" dt="2019-05-27T16:51:19.653" v="40" actId="1076"/>
        <pc:sldMkLst>
          <pc:docMk/>
          <pc:sldMk cId="976037066" sldId="294"/>
        </pc:sldMkLst>
        <pc:spChg chg="add mod ord">
          <ac:chgData name="Hebert, Aaron G" userId="S::aghebert@email.neit.edu::4f3754ab-b5a5-4169-8eed-7a9e311ae1fd" providerId="AD" clId="Web-{0D799D47-D7E1-5A8F-01FD-493EECC8189F}" dt="2019-05-27T16:49:35.854" v="10"/>
          <ac:spMkLst>
            <pc:docMk/>
            <pc:sldMk cId="976037066" sldId="294"/>
            <ac:spMk id="7" creationId="{A7BE3075-2E26-4241-AD22-1EDA87E09F3C}"/>
          </ac:spMkLst>
        </pc:spChg>
        <pc:spChg chg="add del">
          <ac:chgData name="Hebert, Aaron G" userId="S::aghebert@email.neit.edu::4f3754ab-b5a5-4169-8eed-7a9e311ae1fd" providerId="AD" clId="Web-{0D799D47-D7E1-5A8F-01FD-493EECC8189F}" dt="2019-05-27T16:49:16.557" v="7"/>
          <ac:spMkLst>
            <pc:docMk/>
            <pc:sldMk cId="976037066" sldId="294"/>
            <ac:spMk id="8" creationId="{52854529-4978-4E98-9DE0-8C7A3042DBA0}"/>
          </ac:spMkLst>
        </pc:spChg>
        <pc:spChg chg="add mod">
          <ac:chgData name="Hebert, Aaron G" userId="S::aghebert@email.neit.edu::4f3754ab-b5a5-4169-8eed-7a9e311ae1fd" providerId="AD" clId="Web-{0D799D47-D7E1-5A8F-01FD-493EECC8189F}" dt="2019-05-27T16:51:19.653" v="40" actId="1076"/>
          <ac:spMkLst>
            <pc:docMk/>
            <pc:sldMk cId="976037066" sldId="294"/>
            <ac:spMk id="9" creationId="{FFD4673A-9D09-4189-BE70-9C456D04B7E0}"/>
          </ac:spMkLst>
        </pc:spChg>
        <pc:picChg chg="add mod">
          <ac:chgData name="Hebert, Aaron G" userId="S::aghebert@email.neit.edu::4f3754ab-b5a5-4169-8eed-7a9e311ae1fd" providerId="AD" clId="Web-{0D799D47-D7E1-5A8F-01FD-493EECC8189F}" dt="2019-05-27T16:49:47.714" v="12" actId="1076"/>
          <ac:picMkLst>
            <pc:docMk/>
            <pc:sldMk cId="976037066" sldId="294"/>
            <ac:picMk id="3" creationId="{48EEDD60-5652-4583-8D5A-56476380276C}"/>
          </ac:picMkLst>
        </pc:picChg>
        <pc:picChg chg="mod">
          <ac:chgData name="Hebert, Aaron G" userId="S::aghebert@email.neit.edu::4f3754ab-b5a5-4169-8eed-7a9e311ae1fd" providerId="AD" clId="Web-{0D799D47-D7E1-5A8F-01FD-493EECC8189F}" dt="2019-05-27T16:49:56.120" v="13" actId="14100"/>
          <ac:picMkLst>
            <pc:docMk/>
            <pc:sldMk cId="976037066" sldId="294"/>
            <ac:picMk id="4" creationId="{885005AB-A65E-4076-9805-38ECF69F1A6F}"/>
          </ac:picMkLst>
        </pc:picChg>
        <pc:picChg chg="del">
          <ac:chgData name="Hebert, Aaron G" userId="S::aghebert@email.neit.edu::4f3754ab-b5a5-4169-8eed-7a9e311ae1fd" providerId="AD" clId="Web-{0D799D47-D7E1-5A8F-01FD-493EECC8189F}" dt="2019-05-27T16:46:50.446" v="0"/>
          <ac:picMkLst>
            <pc:docMk/>
            <pc:sldMk cId="976037066" sldId="294"/>
            <ac:picMk id="6" creationId="{AB8FAE8A-31D1-4846-BABB-42A032DD842F}"/>
          </ac:picMkLst>
        </pc:picChg>
      </pc:sldChg>
    </pc:docChg>
  </pc:docChgLst>
  <pc:docChgLst>
    <pc:chgData name="Waters, Benjamin J" userId="S::bjwaters@email.neit.edu::7ff717dc-b172-436e-9f32-47ff066c46db" providerId="AD" clId="Web-{EDBA9671-4124-3B0C-FB1C-D87CDDC27D4C}"/>
    <pc:docChg chg="modSld">
      <pc:chgData name="Waters, Benjamin J" userId="S::bjwaters@email.neit.edu::7ff717dc-b172-436e-9f32-47ff066c46db" providerId="AD" clId="Web-{EDBA9671-4124-3B0C-FB1C-D87CDDC27D4C}" dt="2019-04-23T00:13:38.644" v="974" actId="20577"/>
      <pc:docMkLst>
        <pc:docMk/>
      </pc:docMkLst>
      <pc:sldChg chg="modSp">
        <pc:chgData name="Waters, Benjamin J" userId="S::bjwaters@email.neit.edu::7ff717dc-b172-436e-9f32-47ff066c46db" providerId="AD" clId="Web-{EDBA9671-4124-3B0C-FB1C-D87CDDC27D4C}" dt="2019-04-23T00:06:22.906" v="369" actId="20577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EDBA9671-4124-3B0C-FB1C-D87CDDC27D4C}" dt="2019-04-23T00:06:22.906" v="369" actId="20577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Waters, Benjamin J" userId="S::bjwaters@email.neit.edu::7ff717dc-b172-436e-9f32-47ff066c46db" providerId="AD" clId="Web-{EDBA9671-4124-3B0C-FB1C-D87CDDC27D4C}" dt="2019-04-23T00:13:38.644" v="973" actId="20577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EDBA9671-4124-3B0C-FB1C-D87CDDC27D4C}" dt="2019-04-23T00:13:38.644" v="973" actId="20577"/>
          <ac:spMkLst>
            <pc:docMk/>
            <pc:sldMk cId="3870621482" sldId="261"/>
            <ac:spMk id="3" creationId="{B37A471E-F941-4805-8947-66A914D86C26}"/>
          </ac:spMkLst>
        </pc:spChg>
      </pc:sldChg>
      <pc:sldChg chg="modSp">
        <pc:chgData name="Waters, Benjamin J" userId="S::bjwaters@email.neit.edu::7ff717dc-b172-436e-9f32-47ff066c46db" providerId="AD" clId="Web-{EDBA9671-4124-3B0C-FB1C-D87CDDC27D4C}" dt="2019-04-23T00:08:50.642" v="573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EDBA9671-4124-3B0C-FB1C-D87CDDC27D4C}" dt="2019-04-23T00:08:45.298" v="566" actId="20577"/>
          <ac:spMkLst>
            <pc:docMk/>
            <pc:sldMk cId="1227896794" sldId="262"/>
            <ac:spMk id="2" creationId="{14B92E0F-B581-4F26-8568-2701B9D4D210}"/>
          </ac:spMkLst>
        </pc:spChg>
        <pc:spChg chg="mod">
          <ac:chgData name="Waters, Benjamin J" userId="S::bjwaters@email.neit.edu::7ff717dc-b172-436e-9f32-47ff066c46db" providerId="AD" clId="Web-{EDBA9671-4124-3B0C-FB1C-D87CDDC27D4C}" dt="2019-04-23T00:08:50.642" v="573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Waters, Benjamin J" userId="S::bjwaters@email.neit.edu::7ff717dc-b172-436e-9f32-47ff066c46db" providerId="AD" clId="Web-{EDBA9671-4124-3B0C-FB1C-D87CDDC27D4C}" dt="2019-04-23T00:12:35.144" v="967" actId="20577"/>
        <pc:sldMkLst>
          <pc:docMk/>
          <pc:sldMk cId="512662167" sldId="263"/>
        </pc:sldMkLst>
        <pc:spChg chg="mod">
          <ac:chgData name="Waters, Benjamin J" userId="S::bjwaters@email.neit.edu::7ff717dc-b172-436e-9f32-47ff066c46db" providerId="AD" clId="Web-{EDBA9671-4124-3B0C-FB1C-D87CDDC27D4C}" dt="2019-04-23T00:12:35.144" v="967" actId="20577"/>
          <ac:spMkLst>
            <pc:docMk/>
            <pc:sldMk cId="512662167" sldId="263"/>
            <ac:spMk id="3" creationId="{D4D8DC51-0056-4DCF-B505-1C07DFA33A56}"/>
          </ac:spMkLst>
        </pc:spChg>
      </pc:sldChg>
      <pc:sldChg chg="modSp">
        <pc:chgData name="Waters, Benjamin J" userId="S::bjwaters@email.neit.edu::7ff717dc-b172-436e-9f32-47ff066c46db" providerId="AD" clId="Web-{EDBA9671-4124-3B0C-FB1C-D87CDDC27D4C}" dt="2019-04-23T00:10:22.080" v="800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EDBA9671-4124-3B0C-FB1C-D87CDDC27D4C}" dt="2019-04-23T00:10:22.080" v="800" actId="20577"/>
          <ac:spMkLst>
            <pc:docMk/>
            <pc:sldMk cId="178661991" sldId="264"/>
            <ac:spMk id="3" creationId="{1C7F143B-D6E5-4358-9EDC-52971EBE4E3A}"/>
          </ac:spMkLst>
        </pc:spChg>
      </pc:sldChg>
    </pc:docChg>
  </pc:docChgLst>
  <pc:docChgLst>
    <pc:chgData name="Waters, Benjamin J" userId="S::bjwaters@email.neit.edu::7ff717dc-b172-436e-9f32-47ff066c46db" providerId="AD" clId="Web-{8AB2851F-211A-45B4-93F3-7622A81BD5AC}"/>
    <pc:docChg chg="addSld delSld modSld sldOrd">
      <pc:chgData name="Waters, Benjamin J" userId="S::bjwaters@email.neit.edu::7ff717dc-b172-436e-9f32-47ff066c46db" providerId="AD" clId="Web-{8AB2851F-211A-45B4-93F3-7622A81BD5AC}" dt="2019-04-21T01:23:51.539" v="1330" actId="20577"/>
      <pc:docMkLst>
        <pc:docMk/>
      </pc:docMkLst>
      <pc:sldChg chg="modSp new">
        <pc:chgData name="Waters, Benjamin J" userId="S::bjwaters@email.neit.edu::7ff717dc-b172-436e-9f32-47ff066c46db" providerId="AD" clId="Web-{8AB2851F-211A-45B4-93F3-7622A81BD5AC}" dt="2019-04-21T01:22:34.773" v="1202" actId="20577"/>
        <pc:sldMkLst>
          <pc:docMk/>
          <pc:sldMk cId="488548368" sldId="256"/>
        </pc:sldMkLst>
        <pc:spChg chg="mod">
          <ac:chgData name="Waters, Benjamin J" userId="S::bjwaters@email.neit.edu::7ff717dc-b172-436e-9f32-47ff066c46db" providerId="AD" clId="Web-{8AB2851F-211A-45B4-93F3-7622A81BD5AC}" dt="2019-04-21T01:22:34.773" v="1202" actId="20577"/>
          <ac:spMkLst>
            <pc:docMk/>
            <pc:sldMk cId="488548368" sldId="256"/>
            <ac:spMk id="2" creationId="{32BC07F5-B97D-4361-9A65-4326CA615292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12:29.018" v="22" actId="20577"/>
          <ac:spMkLst>
            <pc:docMk/>
            <pc:sldMk cId="488548368" sldId="256"/>
            <ac:spMk id="3" creationId="{0DA60D7E-5518-4C7D-BBB8-E6496436F6CF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20:27.819" v="1066" actId="20577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8AB2851F-211A-45B4-93F3-7622A81BD5AC}" dt="2019-04-21T01:12:34.972" v="33" actId="20577"/>
          <ac:spMkLst>
            <pc:docMk/>
            <pc:sldMk cId="3346227474" sldId="257"/>
            <ac:spMk id="2" creationId="{2C2E5208-43E9-4E3A-902B-AB7E44667C1C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20:27.819" v="1066" actId="20577"/>
          <ac:spMkLst>
            <pc:docMk/>
            <pc:sldMk cId="3346227474" sldId="257"/>
            <ac:spMk id="3" creationId="{472799BC-748C-41A8-A6AD-1BAF24BEBBA2}"/>
          </ac:spMkLst>
        </pc:spChg>
      </pc:sldChg>
      <pc:sldChg chg="modSp new ord">
        <pc:chgData name="Waters, Benjamin J" userId="S::bjwaters@email.neit.edu::7ff717dc-b172-436e-9f32-47ff066c46db" providerId="AD" clId="Web-{8AB2851F-211A-45B4-93F3-7622A81BD5AC}" dt="2019-04-21T01:21:24.647" v="1127" actId="20577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8AB2851F-211A-45B4-93F3-7622A81BD5AC}" dt="2019-04-21T01:14:23.363" v="159" actId="20577"/>
          <ac:spMkLst>
            <pc:docMk/>
            <pc:sldMk cId="3101017686" sldId="258"/>
            <ac:spMk id="2" creationId="{EDAAFC58-A0CB-4BED-ACD7-20FC664E286D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21:24.647" v="1127" actId="20577"/>
          <ac:spMkLst>
            <pc:docMk/>
            <pc:sldMk cId="3101017686" sldId="258"/>
            <ac:spMk id="3" creationId="{093DCD7D-242C-42B7-8A27-5EF7F9C78312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19:42.803" v="1029" actId="20577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8AB2851F-211A-45B4-93F3-7622A81BD5AC}" dt="2019-04-21T01:13:49.207" v="136" actId="20577"/>
          <ac:spMkLst>
            <pc:docMk/>
            <pc:sldMk cId="1073141807" sldId="259"/>
            <ac:spMk id="2" creationId="{1A75F244-C6DB-4074-A58E-0962E2D29416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19:42.803" v="1029" actId="20577"/>
          <ac:spMkLst>
            <pc:docMk/>
            <pc:sldMk cId="1073141807" sldId="259"/>
            <ac:spMk id="3" creationId="{4010F3BA-37A2-437C-A366-CF9D49E6B5D1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18:00.583" v="647" actId="20577"/>
        <pc:sldMkLst>
          <pc:docMk/>
          <pc:sldMk cId="853492605" sldId="260"/>
        </pc:sldMkLst>
        <pc:spChg chg="mod">
          <ac:chgData name="Waters, Benjamin J" userId="S::bjwaters@email.neit.edu::7ff717dc-b172-436e-9f32-47ff066c46db" providerId="AD" clId="Web-{8AB2851F-211A-45B4-93F3-7622A81BD5AC}" dt="2019-04-21T01:14:17.129" v="153" actId="20577"/>
          <ac:spMkLst>
            <pc:docMk/>
            <pc:sldMk cId="853492605" sldId="260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18:00.583" v="647" actId="20577"/>
          <ac:spMkLst>
            <pc:docMk/>
            <pc:sldMk cId="853492605" sldId="260"/>
            <ac:spMk id="3" creationId="{1948DF81-BC76-4B0C-B667-D555DC072EF0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16:59.989" v="463" actId="20577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8AB2851F-211A-45B4-93F3-7622A81BD5AC}" dt="2019-04-21T01:14:44.238" v="164" actId="20577"/>
          <ac:spMkLst>
            <pc:docMk/>
            <pc:sldMk cId="3870621482" sldId="261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16:59.989" v="463" actId="20577"/>
          <ac:spMkLst>
            <pc:docMk/>
            <pc:sldMk cId="3870621482" sldId="261"/>
            <ac:spMk id="3" creationId="{B37A471E-F941-4805-8947-66A914D86C26}"/>
          </ac:spMkLst>
        </pc:spChg>
      </pc:sldChg>
      <pc:sldChg chg="modSp new ord">
        <pc:chgData name="Waters, Benjamin J" userId="S::bjwaters@email.neit.edu::7ff717dc-b172-436e-9f32-47ff066c46db" providerId="AD" clId="Web-{8AB2851F-211A-45B4-93F3-7622A81BD5AC}" dt="2019-04-21T01:18:59.428" v="847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8AB2851F-211A-45B4-93F3-7622A81BD5AC}" dt="2019-04-21T01:18:59.428" v="847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modSp new">
        <pc:chgData name="Waters, Benjamin J" userId="S::bjwaters@email.neit.edu::7ff717dc-b172-436e-9f32-47ff066c46db" providerId="AD" clId="Web-{8AB2851F-211A-45B4-93F3-7622A81BD5AC}" dt="2019-04-21T01:22:23.945" v="1177" actId="20577"/>
        <pc:sldMkLst>
          <pc:docMk/>
          <pc:sldMk cId="512662167" sldId="263"/>
        </pc:sldMkLst>
        <pc:spChg chg="mod">
          <ac:chgData name="Waters, Benjamin J" userId="S::bjwaters@email.neit.edu::7ff717dc-b172-436e-9f32-47ff066c46db" providerId="AD" clId="Web-{8AB2851F-211A-45B4-93F3-7622A81BD5AC}" dt="2019-04-21T01:22:23.945" v="1177" actId="20577"/>
          <ac:spMkLst>
            <pc:docMk/>
            <pc:sldMk cId="512662167" sldId="263"/>
            <ac:spMk id="2" creationId="{DE9240BF-E4BC-4103-8E6D-DD664D540B66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22:21.257" v="1175" actId="20577"/>
          <ac:spMkLst>
            <pc:docMk/>
            <pc:sldMk cId="512662167" sldId="263"/>
            <ac:spMk id="3" creationId="{D4D8DC51-0056-4DCF-B505-1C07DFA33A56}"/>
          </ac:spMkLst>
        </pc:spChg>
      </pc:sldChg>
      <pc:sldChg chg="new del">
        <pc:chgData name="Waters, Benjamin J" userId="S::bjwaters@email.neit.edu::7ff717dc-b172-436e-9f32-47ff066c46db" providerId="AD" clId="Web-{8AB2851F-211A-45B4-93F3-7622A81BD5AC}" dt="2019-04-21T01:21:57.429" v="1131"/>
        <pc:sldMkLst>
          <pc:docMk/>
          <pc:sldMk cId="2361402627" sldId="263"/>
        </pc:sldMkLst>
      </pc:sldChg>
      <pc:sldChg chg="modSp new ord">
        <pc:chgData name="Waters, Benjamin J" userId="S::bjwaters@email.neit.edu::7ff717dc-b172-436e-9f32-47ff066c46db" providerId="AD" clId="Web-{8AB2851F-211A-45B4-93F3-7622A81BD5AC}" dt="2019-04-21T01:23:51.539" v="1329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8AB2851F-211A-45B4-93F3-7622A81BD5AC}" dt="2019-04-21T01:23:19.617" v="1209" actId="20577"/>
          <ac:spMkLst>
            <pc:docMk/>
            <pc:sldMk cId="178661991" sldId="264"/>
            <ac:spMk id="2" creationId="{A2C856F0-F8F2-4932-8B70-8DF355F13733}"/>
          </ac:spMkLst>
        </pc:spChg>
        <pc:spChg chg="mod">
          <ac:chgData name="Waters, Benjamin J" userId="S::bjwaters@email.neit.edu::7ff717dc-b172-436e-9f32-47ff066c46db" providerId="AD" clId="Web-{8AB2851F-211A-45B4-93F3-7622A81BD5AC}" dt="2019-04-21T01:23:51.539" v="1329" actId="20577"/>
          <ac:spMkLst>
            <pc:docMk/>
            <pc:sldMk cId="178661991" sldId="264"/>
            <ac:spMk id="3" creationId="{1C7F143B-D6E5-4358-9EDC-52971EBE4E3A}"/>
          </ac:spMkLst>
        </pc:spChg>
      </pc:sldChg>
    </pc:docChg>
  </pc:docChgLst>
  <pc:docChgLst>
    <pc:chgData name="Lawson, Stephen D" userId="S::sdlawson@email.neit.edu::0171d50b-7a2e-423a-9f75-baeb0be64c44" providerId="AD" clId="Web-{A81BBA60-41A7-C379-7179-62A1DF001944}"/>
    <pc:docChg chg="modSld">
      <pc:chgData name="Lawson, Stephen D" userId="S::sdlawson@email.neit.edu::0171d50b-7a2e-423a-9f75-baeb0be64c44" providerId="AD" clId="Web-{A81BBA60-41A7-C379-7179-62A1DF001944}" dt="2019-04-24T15:35:35.747" v="232" actId="20577"/>
      <pc:docMkLst>
        <pc:docMk/>
      </pc:docMkLst>
      <pc:sldChg chg="modSp">
        <pc:chgData name="Lawson, Stephen D" userId="S::sdlawson@email.neit.edu::0171d50b-7a2e-423a-9f75-baeb0be64c44" providerId="AD" clId="Web-{A81BBA60-41A7-C379-7179-62A1DF001944}" dt="2019-04-24T15:35:35.747" v="231" actId="20577"/>
        <pc:sldMkLst>
          <pc:docMk/>
          <pc:sldMk cId="488548368" sldId="256"/>
        </pc:sldMkLst>
        <pc:spChg chg="mod">
          <ac:chgData name="Lawson, Stephen D" userId="S::sdlawson@email.neit.edu::0171d50b-7a2e-423a-9f75-baeb0be64c44" providerId="AD" clId="Web-{A81BBA60-41A7-C379-7179-62A1DF001944}" dt="2019-04-24T15:35:35.747" v="231" actId="20577"/>
          <ac:spMkLst>
            <pc:docMk/>
            <pc:sldMk cId="488548368" sldId="256"/>
            <ac:spMk id="3" creationId="{0DA60D7E-5518-4C7D-BBB8-E6496436F6CF}"/>
          </ac:spMkLst>
        </pc:spChg>
      </pc:sldChg>
      <pc:sldChg chg="modSp">
        <pc:chgData name="Lawson, Stephen D" userId="S::sdlawson@email.neit.edu::0171d50b-7a2e-423a-9f75-baeb0be64c44" providerId="AD" clId="Web-{A81BBA60-41A7-C379-7179-62A1DF001944}" dt="2019-04-24T15:29:23.992" v="0" actId="20577"/>
        <pc:sldMkLst>
          <pc:docMk/>
          <pc:sldMk cId="3101017686" sldId="258"/>
        </pc:sldMkLst>
        <pc:spChg chg="mod">
          <ac:chgData name="Lawson, Stephen D" userId="S::sdlawson@email.neit.edu::0171d50b-7a2e-423a-9f75-baeb0be64c44" providerId="AD" clId="Web-{A81BBA60-41A7-C379-7179-62A1DF001944}" dt="2019-04-24T15:29:23.992" v="0" actId="20577"/>
          <ac:spMkLst>
            <pc:docMk/>
            <pc:sldMk cId="3101017686" sldId="258"/>
            <ac:spMk id="7" creationId="{863305C3-4508-46C7-B7AD-B74E956918B1}"/>
          </ac:spMkLst>
        </pc:spChg>
      </pc:sldChg>
      <pc:sldChg chg="modSp">
        <pc:chgData name="Lawson, Stephen D" userId="S::sdlawson@email.neit.edu::0171d50b-7a2e-423a-9f75-baeb0be64c44" providerId="AD" clId="Web-{A81BBA60-41A7-C379-7179-62A1DF001944}" dt="2019-04-24T15:29:43.727" v="5" actId="14100"/>
        <pc:sldMkLst>
          <pc:docMk/>
          <pc:sldMk cId="1073141807" sldId="259"/>
        </pc:sldMkLst>
        <pc:picChg chg="mod">
          <ac:chgData name="Lawson, Stephen D" userId="S::sdlawson@email.neit.edu::0171d50b-7a2e-423a-9f75-baeb0be64c44" providerId="AD" clId="Web-{A81BBA60-41A7-C379-7179-62A1DF001944}" dt="2019-04-24T15:29:43.727" v="5" actId="14100"/>
          <ac:picMkLst>
            <pc:docMk/>
            <pc:sldMk cId="1073141807" sldId="259"/>
            <ac:picMk id="4" creationId="{BF778B82-E268-48F3-8D3D-8BDB5554E881}"/>
          </ac:picMkLst>
        </pc:picChg>
      </pc:sldChg>
      <pc:sldChg chg="modSp">
        <pc:chgData name="Lawson, Stephen D" userId="S::sdlawson@email.neit.edu::0171d50b-7a2e-423a-9f75-baeb0be64c44" providerId="AD" clId="Web-{A81BBA60-41A7-C379-7179-62A1DF001944}" dt="2019-04-24T15:32:14.829" v="173" actId="20577"/>
        <pc:sldMkLst>
          <pc:docMk/>
          <pc:sldMk cId="317844552" sldId="268"/>
        </pc:sldMkLst>
        <pc:spChg chg="mod">
          <ac:chgData name="Lawson, Stephen D" userId="S::sdlawson@email.neit.edu::0171d50b-7a2e-423a-9f75-baeb0be64c44" providerId="AD" clId="Web-{A81BBA60-41A7-C379-7179-62A1DF001944}" dt="2019-04-24T15:32:14.829" v="173" actId="20577"/>
          <ac:spMkLst>
            <pc:docMk/>
            <pc:sldMk cId="317844552" sldId="268"/>
            <ac:spMk id="8" creationId="{9CE3BE6F-205B-4022-B040-051A4BF9FA04}"/>
          </ac:spMkLst>
        </pc:spChg>
      </pc:sldChg>
    </pc:docChg>
  </pc:docChgLst>
  <pc:docChgLst>
    <pc:chgData name="Waters, Benjamin J" userId="S::bjwaters@email.neit.edu::7ff717dc-b172-436e-9f32-47ff066c46db" providerId="AD" clId="Web-{04068A12-CB9C-4564-820C-7CA7EDB2045C}"/>
    <pc:docChg chg="addSld">
      <pc:chgData name="Waters, Benjamin J" userId="S::bjwaters@email.neit.edu::7ff717dc-b172-436e-9f32-47ff066c46db" providerId="AD" clId="Web-{04068A12-CB9C-4564-820C-7CA7EDB2045C}" dt="2019-04-23T20:34:52.813" v="0"/>
      <pc:docMkLst>
        <pc:docMk/>
      </pc:docMkLst>
      <pc:sldChg chg="add replId">
        <pc:chgData name="Waters, Benjamin J" userId="S::bjwaters@email.neit.edu::7ff717dc-b172-436e-9f32-47ff066c46db" providerId="AD" clId="Web-{04068A12-CB9C-4564-820C-7CA7EDB2045C}" dt="2019-04-23T20:34:52.813" v="0"/>
        <pc:sldMkLst>
          <pc:docMk/>
          <pc:sldMk cId="4072160509" sldId="270"/>
        </pc:sldMkLst>
      </pc:sldChg>
    </pc:docChg>
  </pc:docChgLst>
  <pc:docChgLst>
    <pc:chgData name="Hebert, Aaron G" userId="S::aghebert@email.neit.edu::4f3754ab-b5a5-4169-8eed-7a9e311ae1fd" providerId="AD" clId="Web-{EC559442-1524-B150-6F13-2060660DC1E4}"/>
    <pc:docChg chg="addSld delSld modSld">
      <pc:chgData name="Hebert, Aaron G" userId="S::aghebert@email.neit.edu::4f3754ab-b5a5-4169-8eed-7a9e311ae1fd" providerId="AD" clId="Web-{EC559442-1524-B150-6F13-2060660DC1E4}" dt="2019-05-24T20:40:05.895" v="1215"/>
      <pc:docMkLst>
        <pc:docMk/>
      </pc:docMkLst>
      <pc:sldChg chg="addSp delSp modSp mod setBg">
        <pc:chgData name="Hebert, Aaron G" userId="S::aghebert@email.neit.edu::4f3754ab-b5a5-4169-8eed-7a9e311ae1fd" providerId="AD" clId="Web-{EC559442-1524-B150-6F13-2060660DC1E4}" dt="2019-05-24T20:40:05.895" v="1215"/>
        <pc:sldMkLst>
          <pc:docMk/>
          <pc:sldMk cId="488548368" sldId="256"/>
        </pc:sldMkLst>
        <pc:spChg chg="mod">
          <ac:chgData name="Hebert, Aaron G" userId="S::aghebert@email.neit.edu::4f3754ab-b5a5-4169-8eed-7a9e311ae1fd" providerId="AD" clId="Web-{EC559442-1524-B150-6F13-2060660DC1E4}" dt="2019-05-24T20:40:05.895" v="1215"/>
          <ac:spMkLst>
            <pc:docMk/>
            <pc:sldMk cId="488548368" sldId="256"/>
            <ac:spMk id="2" creationId="{32BC07F5-B97D-4361-9A65-4326CA615292}"/>
          </ac:spMkLst>
        </pc:spChg>
        <pc:spChg chg="mod">
          <ac:chgData name="Hebert, Aaron G" userId="S::aghebert@email.neit.edu::4f3754ab-b5a5-4169-8eed-7a9e311ae1fd" providerId="AD" clId="Web-{EC559442-1524-B150-6F13-2060660DC1E4}" dt="2019-05-24T20:40:05.895" v="1215"/>
          <ac:spMkLst>
            <pc:docMk/>
            <pc:sldMk cId="488548368" sldId="256"/>
            <ac:spMk id="3" creationId="{0DA60D7E-5518-4C7D-BBB8-E6496436F6CF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4.926" v="1203"/>
          <ac:spMkLst>
            <pc:docMk/>
            <pc:sldMk cId="488548368" sldId="256"/>
            <ac:spMk id="5" creationId="{AE0A0486-F672-4FEF-A0A9-E6C3B7E3A545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4.926" v="1203"/>
          <ac:spMkLst>
            <pc:docMk/>
            <pc:sldMk cId="488548368" sldId="256"/>
            <ac:spMk id="6" creationId="{4689BC21-5566-4B70-91EA-44B4299CB337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4.926" v="1203"/>
          <ac:spMkLst>
            <pc:docMk/>
            <pc:sldMk cId="488548368" sldId="256"/>
            <ac:spMk id="8" creationId="{90EB472E-7CA6-4C2D-81E9-CD39A44F0B83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7.472" v="1205"/>
          <ac:spMkLst>
            <pc:docMk/>
            <pc:sldMk cId="488548368" sldId="256"/>
            <ac:spMk id="9" creationId="{2F4AD318-2FB6-4C6E-931E-58E404FA18CD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0.832" v="1201"/>
          <ac:spMkLst>
            <pc:docMk/>
            <pc:sldMk cId="488548368" sldId="256"/>
            <ac:spMk id="10" creationId="{FD87B9B4-9010-42D1-85F6-D06089B74D41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7.472" v="1205"/>
          <ac:spMkLst>
            <pc:docMk/>
            <pc:sldMk cId="488548368" sldId="256"/>
            <ac:spMk id="11" creationId="{1A118E35-1CBF-4863-8497-F4DF1A166D2D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0.832" v="1201"/>
          <ac:spMkLst>
            <pc:docMk/>
            <pc:sldMk cId="488548368" sldId="256"/>
            <ac:spMk id="12" creationId="{82DD801B-2672-4E03-B1B5-43918A6692BB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7.472" v="1205"/>
          <ac:spMkLst>
            <pc:docMk/>
            <pc:sldMk cId="488548368" sldId="256"/>
            <ac:spMk id="13" creationId="{6E187274-5DC2-4BE0-AF99-925D6D973550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4.926" v="1203"/>
          <ac:spMkLst>
            <pc:docMk/>
            <pc:sldMk cId="488548368" sldId="256"/>
            <ac:spMk id="14" creationId="{7F1FCE6A-97BC-41EB-809A-50936E0F940B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9.894" v="1207"/>
          <ac:spMkLst>
            <pc:docMk/>
            <pc:sldMk cId="488548368" sldId="256"/>
            <ac:spMk id="15" creationId="{827C386B-FBEE-434F-B519-2A935AF426D4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9.894" v="1207"/>
          <ac:spMkLst>
            <pc:docMk/>
            <pc:sldMk cId="488548368" sldId="256"/>
            <ac:spMk id="16" creationId="{66085C62-ADF2-4CC0-B14D-F4B678F1165B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49.894" v="1207"/>
          <ac:spMkLst>
            <pc:docMk/>
            <pc:sldMk cId="488548368" sldId="256"/>
            <ac:spMk id="17" creationId="{034EF5D1-2322-4C79-BA38-EDD477732AC7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51.816" v="1209"/>
          <ac:spMkLst>
            <pc:docMk/>
            <pc:sldMk cId="488548368" sldId="256"/>
            <ac:spMk id="18" creationId="{FD87B9B4-9010-42D1-85F6-D06089B74D41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9:51.816" v="1209"/>
          <ac:spMkLst>
            <pc:docMk/>
            <pc:sldMk cId="488548368" sldId="256"/>
            <ac:spMk id="19" creationId="{82DD801B-2672-4E03-B1B5-43918A6692BB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40:05.895" v="1215"/>
          <ac:spMkLst>
            <pc:docMk/>
            <pc:sldMk cId="488548368" sldId="256"/>
            <ac:spMk id="21" creationId="{FD87B9B4-9010-42D1-85F6-D06089B74D41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40:05.895" v="1215"/>
          <ac:spMkLst>
            <pc:docMk/>
            <pc:sldMk cId="488548368" sldId="256"/>
            <ac:spMk id="22" creationId="{82DD801B-2672-4E03-B1B5-43918A6692BB}"/>
          </ac:spMkLst>
        </pc:spChg>
        <pc:picChg chg="add del">
          <ac:chgData name="Hebert, Aaron G" userId="S::aghebert@email.neit.edu::4f3754ab-b5a5-4169-8eed-7a9e311ae1fd" providerId="AD" clId="Web-{EC559442-1524-B150-6F13-2060660DC1E4}" dt="2019-05-24T20:39:40.832" v="1201"/>
          <ac:picMkLst>
            <pc:docMk/>
            <pc:sldMk cId="488548368" sldId="256"/>
            <ac:picMk id="7" creationId="{102ACD5E-55EC-48CE-ABA5-721C825DB6B6}"/>
          </ac:picMkLst>
        </pc:picChg>
        <pc:picChg chg="add del">
          <ac:chgData name="Hebert, Aaron G" userId="S::aghebert@email.neit.edu::4f3754ab-b5a5-4169-8eed-7a9e311ae1fd" providerId="AD" clId="Web-{EC559442-1524-B150-6F13-2060660DC1E4}" dt="2019-05-24T20:39:51.816" v="1209"/>
          <ac:picMkLst>
            <pc:docMk/>
            <pc:sldMk cId="488548368" sldId="256"/>
            <ac:picMk id="20" creationId="{102ACD5E-55EC-48CE-ABA5-721C825DB6B6}"/>
          </ac:picMkLst>
        </pc:picChg>
        <pc:picChg chg="add del">
          <ac:chgData name="Hebert, Aaron G" userId="S::aghebert@email.neit.edu::4f3754ab-b5a5-4169-8eed-7a9e311ae1fd" providerId="AD" clId="Web-{EC559442-1524-B150-6F13-2060660DC1E4}" dt="2019-05-24T20:40:05.895" v="1215"/>
          <ac:picMkLst>
            <pc:docMk/>
            <pc:sldMk cId="488548368" sldId="256"/>
            <ac:picMk id="23" creationId="{AB8D1612-3682-4861-ACFB-EBC2274926B8}"/>
          </ac:picMkLst>
        </pc:picChg>
      </pc:sldChg>
      <pc:sldChg chg="addSp delSp modSp mod setBg">
        <pc:chgData name="Hebert, Aaron G" userId="S::aghebert@email.neit.edu::4f3754ab-b5a5-4169-8eed-7a9e311ae1fd" providerId="AD" clId="Web-{EC559442-1524-B150-6F13-2060660DC1E4}" dt="2019-05-24T20:08:04.465" v="394"/>
        <pc:sldMkLst>
          <pc:docMk/>
          <pc:sldMk cId="3346227474" sldId="257"/>
        </pc:sldMkLst>
        <pc:spChg chg="mod">
          <ac:chgData name="Hebert, Aaron G" userId="S::aghebert@email.neit.edu::4f3754ab-b5a5-4169-8eed-7a9e311ae1fd" providerId="AD" clId="Web-{EC559442-1524-B150-6F13-2060660DC1E4}" dt="2019-05-24T20:08:04.465" v="394"/>
          <ac:spMkLst>
            <pc:docMk/>
            <pc:sldMk cId="3346227474" sldId="257"/>
            <ac:spMk id="2" creationId="{2C2E5208-43E9-4E3A-902B-AB7E44667C1C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08:04.465" v="394"/>
          <ac:spMkLst>
            <pc:docMk/>
            <pc:sldMk cId="3346227474" sldId="257"/>
            <ac:spMk id="3" creationId="{472799BC-748C-41A8-A6AD-1BAF24BEBBA2}"/>
          </ac:spMkLst>
        </pc:spChg>
        <pc:graphicFrameChg chg="add del">
          <ac:chgData name="Hebert, Aaron G" userId="S::aghebert@email.neit.edu::4f3754ab-b5a5-4169-8eed-7a9e311ae1fd" providerId="AD" clId="Web-{EC559442-1524-B150-6F13-2060660DC1E4}" dt="2019-05-24T20:07:38.839" v="387"/>
          <ac:graphicFrameMkLst>
            <pc:docMk/>
            <pc:sldMk cId="3346227474" sldId="257"/>
            <ac:graphicFrameMk id="5" creationId="{722184DC-E021-4876-BF2D-F541CBF7643C}"/>
          </ac:graphicFrameMkLst>
        </pc:graphicFrameChg>
        <pc:graphicFrameChg chg="add del">
          <ac:chgData name="Hebert, Aaron G" userId="S::aghebert@email.neit.edu::4f3754ab-b5a5-4169-8eed-7a9e311ae1fd" providerId="AD" clId="Web-{EC559442-1524-B150-6F13-2060660DC1E4}" dt="2019-05-24T20:07:49.637" v="389"/>
          <ac:graphicFrameMkLst>
            <pc:docMk/>
            <pc:sldMk cId="3346227474" sldId="257"/>
            <ac:graphicFrameMk id="6" creationId="{4CF2CB11-FDC5-4B53-8FAA-E9736553449C}"/>
          </ac:graphicFrameMkLst>
        </pc:graphicFrameChg>
        <pc:graphicFrameChg chg="add del">
          <ac:chgData name="Hebert, Aaron G" userId="S::aghebert@email.neit.edu::4f3754ab-b5a5-4169-8eed-7a9e311ae1fd" providerId="AD" clId="Web-{EC559442-1524-B150-6F13-2060660DC1E4}" dt="2019-05-24T20:07:52.293" v="391"/>
          <ac:graphicFrameMkLst>
            <pc:docMk/>
            <pc:sldMk cId="3346227474" sldId="257"/>
            <ac:graphicFrameMk id="7" creationId="{FBD09F85-F8C2-4C06-8C4E-D34B32D8E554}"/>
          </ac:graphicFrameMkLst>
        </pc:graphicFrameChg>
        <pc:graphicFrameChg chg="add del">
          <ac:chgData name="Hebert, Aaron G" userId="S::aghebert@email.neit.edu::4f3754ab-b5a5-4169-8eed-7a9e311ae1fd" providerId="AD" clId="Web-{EC559442-1524-B150-6F13-2060660DC1E4}" dt="2019-05-24T20:08:04.418" v="393"/>
          <ac:graphicFrameMkLst>
            <pc:docMk/>
            <pc:sldMk cId="3346227474" sldId="257"/>
            <ac:graphicFrameMk id="8" creationId="{722184DC-E021-4876-BF2D-F541CBF7643C}"/>
          </ac:graphicFrameMkLst>
        </pc:graphicFrameChg>
        <pc:graphicFrameChg chg="add">
          <ac:chgData name="Hebert, Aaron G" userId="S::aghebert@email.neit.edu::4f3754ab-b5a5-4169-8eed-7a9e311ae1fd" providerId="AD" clId="Web-{EC559442-1524-B150-6F13-2060660DC1E4}" dt="2019-05-24T20:08:04.465" v="394"/>
          <ac:graphicFrameMkLst>
            <pc:docMk/>
            <pc:sldMk cId="3346227474" sldId="257"/>
            <ac:graphicFrameMk id="9" creationId="{4CF2CB11-FDC5-4B53-8FAA-E9736553449C}"/>
          </ac:graphicFrameMkLst>
        </pc:graphicFrameChg>
      </pc:sldChg>
      <pc:sldChg chg="addSp delSp modSp mod setBg modClrScheme delDesignElem chgLayout modNotes">
        <pc:chgData name="Hebert, Aaron G" userId="S::aghebert@email.neit.edu::4f3754ab-b5a5-4169-8eed-7a9e311ae1fd" providerId="AD" clId="Web-{EC559442-1524-B150-6F13-2060660DC1E4}" dt="2019-05-24T20:30:18.773" v="979" actId="20577"/>
        <pc:sldMkLst>
          <pc:docMk/>
          <pc:sldMk cId="3101017686" sldId="258"/>
        </pc:sldMkLst>
        <pc:spChg chg="del mod">
          <ac:chgData name="Hebert, Aaron G" userId="S::aghebert@email.neit.edu::4f3754ab-b5a5-4169-8eed-7a9e311ae1fd" providerId="AD" clId="Web-{EC559442-1524-B150-6F13-2060660DC1E4}" dt="2019-05-24T20:05:27.727" v="368"/>
          <ac:spMkLst>
            <pc:docMk/>
            <pc:sldMk cId="3101017686" sldId="258"/>
            <ac:spMk id="2" creationId="{EDAAFC58-A0CB-4BED-ACD7-20FC664E286D}"/>
          </ac:spMkLst>
        </pc:spChg>
        <pc:spChg chg="add del mod">
          <ac:chgData name="Hebert, Aaron G" userId="S::aghebert@email.neit.edu::4f3754ab-b5a5-4169-8eed-7a9e311ae1fd" providerId="AD" clId="Web-{EC559442-1524-B150-6F13-2060660DC1E4}" dt="2019-05-24T20:09:11.966" v="397"/>
          <ac:spMkLst>
            <pc:docMk/>
            <pc:sldMk cId="3101017686" sldId="258"/>
            <ac:spMk id="5" creationId="{2E9E2D83-6C8A-4FF8-93AD-C79AC015CD4C}"/>
          </ac:spMkLst>
        </pc:spChg>
        <pc:spChg chg="add del mod">
          <ac:chgData name="Hebert, Aaron G" userId="S::aghebert@email.neit.edu::4f3754ab-b5a5-4169-8eed-7a9e311ae1fd" providerId="AD" clId="Web-{EC559442-1524-B150-6F13-2060660DC1E4}" dt="2019-05-24T20:29:04.991" v="919"/>
          <ac:spMkLst>
            <pc:docMk/>
            <pc:sldMk cId="3101017686" sldId="258"/>
            <ac:spMk id="6" creationId="{06E3FFE5-BD5C-4A37-899A-E5CE860957C3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13:46.566" v="735"/>
          <ac:spMkLst>
            <pc:docMk/>
            <pc:sldMk cId="3101017686" sldId="258"/>
            <ac:spMk id="7" creationId="{93A06F17-4610-4248-B5FA-C13D025ECA26}"/>
          </ac:spMkLst>
        </pc:spChg>
        <pc:spChg chg="add del mod ord">
          <ac:chgData name="Hebert, Aaron G" userId="S::aghebert@email.neit.edu::4f3754ab-b5a5-4169-8eed-7a9e311ae1fd" providerId="AD" clId="Web-{EC559442-1524-B150-6F13-2060660DC1E4}" dt="2019-05-24T20:28:32.631" v="909"/>
          <ac:spMkLst>
            <pc:docMk/>
            <pc:sldMk cId="3101017686" sldId="258"/>
            <ac:spMk id="8" creationId="{9721C563-5DDD-4FA7-A72E-9C3AADAA302F}"/>
          </ac:spMkLst>
        </pc:spChg>
        <pc:spChg chg="add del mod ord">
          <ac:chgData name="Hebert, Aaron G" userId="S::aghebert@email.neit.edu::4f3754ab-b5a5-4169-8eed-7a9e311ae1fd" providerId="AD" clId="Web-{EC559442-1524-B150-6F13-2060660DC1E4}" dt="2019-05-24T20:28:32.631" v="909"/>
          <ac:spMkLst>
            <pc:docMk/>
            <pc:sldMk cId="3101017686" sldId="258"/>
            <ac:spMk id="9" creationId="{D5459BDA-1D98-4D0E-97B3-4AD65C4A6EDE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28:52.225" v="918"/>
          <ac:spMkLst>
            <pc:docMk/>
            <pc:sldMk cId="3101017686" sldId="258"/>
            <ac:spMk id="10" creationId="{1E658C22-2BBB-4CC7-AC94-BA42B45B4075}"/>
          </ac:spMkLst>
        </pc:spChg>
        <pc:spChg chg="add del mod ord">
          <ac:chgData name="Hebert, Aaron G" userId="S::aghebert@email.neit.edu::4f3754ab-b5a5-4169-8eed-7a9e311ae1fd" providerId="AD" clId="Web-{EC559442-1524-B150-6F13-2060660DC1E4}" dt="2019-05-24T20:28:32.631" v="909"/>
          <ac:spMkLst>
            <pc:docMk/>
            <pc:sldMk cId="3101017686" sldId="258"/>
            <ac:spMk id="11" creationId="{DCF74A0E-EA9A-45D5-A699-F706CC99F5EA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28:52.225" v="918"/>
          <ac:spMkLst>
            <pc:docMk/>
            <pc:sldMk cId="3101017686" sldId="258"/>
            <ac:spMk id="12" creationId="{26E714D6-B8AE-4EAF-80CA-1900AE364020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28:30.506" v="908"/>
          <ac:spMkLst>
            <pc:docMk/>
            <pc:sldMk cId="3101017686" sldId="258"/>
            <ac:spMk id="13" creationId="{76B2CBBB-AF1C-447A-BF6F-B18A7233CFD6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28:52.225" v="918"/>
          <ac:spMkLst>
            <pc:docMk/>
            <pc:sldMk cId="3101017686" sldId="258"/>
            <ac:spMk id="14" creationId="{D01DC988-5D7A-4BE8-B740-2B3EE9A742A6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28:30.506" v="908"/>
          <ac:spMkLst>
            <pc:docMk/>
            <pc:sldMk cId="3101017686" sldId="258"/>
            <ac:spMk id="15" creationId="{45C497D1-E12B-468D-8A3E-DA12159B80FE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28:52.225" v="918"/>
          <ac:spMkLst>
            <pc:docMk/>
            <pc:sldMk cId="3101017686" sldId="258"/>
            <ac:spMk id="16" creationId="{DBF91652-0CD5-44FF-9AD5-BB2473820245}"/>
          </ac:spMkLst>
        </pc:spChg>
        <pc:spChg chg="add mod ord">
          <ac:chgData name="Hebert, Aaron G" userId="S::aghebert@email.neit.edu::4f3754ab-b5a5-4169-8eed-7a9e311ae1fd" providerId="AD" clId="Web-{EC559442-1524-B150-6F13-2060660DC1E4}" dt="2019-05-24T20:29:09.225" v="930" actId="20577"/>
          <ac:spMkLst>
            <pc:docMk/>
            <pc:sldMk cId="3101017686" sldId="258"/>
            <ac:spMk id="17" creationId="{A52BC781-5E97-4B2C-B524-1E39F62B1C3D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28:52.225" v="918"/>
          <ac:spMkLst>
            <pc:docMk/>
            <pc:sldMk cId="3101017686" sldId="258"/>
            <ac:spMk id="18" creationId="{9B5112DE-FC8C-4BAA-9A1A-530C6A1BB354}"/>
          </ac:spMkLst>
        </pc:spChg>
        <pc:spChg chg="add del mod ord">
          <ac:chgData name="Hebert, Aaron G" userId="S::aghebert@email.neit.edu::4f3754ab-b5a5-4169-8eed-7a9e311ae1fd" providerId="AD" clId="Web-{EC559442-1524-B150-6F13-2060660DC1E4}" dt="2019-05-24T20:29:04.991" v="919"/>
          <ac:spMkLst>
            <pc:docMk/>
            <pc:sldMk cId="3101017686" sldId="258"/>
            <ac:spMk id="19" creationId="{D24DA40A-687A-4853-9220-7D9865D84FCC}"/>
          </ac:spMkLst>
        </pc:spChg>
        <pc:spChg chg="add mod ord">
          <ac:chgData name="Hebert, Aaron G" userId="S::aghebert@email.neit.edu::4f3754ab-b5a5-4169-8eed-7a9e311ae1fd" providerId="AD" clId="Web-{EC559442-1524-B150-6F13-2060660DC1E4}" dt="2019-05-24T20:30:18.773" v="979" actId="20577"/>
          <ac:spMkLst>
            <pc:docMk/>
            <pc:sldMk cId="3101017686" sldId="258"/>
            <ac:spMk id="20" creationId="{C56F2B22-681E-4301-A355-A423EDEBFA9C}"/>
          </ac:spMkLst>
        </pc:spChg>
        <pc:spChg chg="add">
          <ac:chgData name="Hebert, Aaron G" userId="S::aghebert@email.neit.edu::4f3754ab-b5a5-4169-8eed-7a9e311ae1fd" providerId="AD" clId="Web-{EC559442-1524-B150-6F13-2060660DC1E4}" dt="2019-05-24T20:29:04.991" v="919"/>
          <ac:spMkLst>
            <pc:docMk/>
            <pc:sldMk cId="3101017686" sldId="258"/>
            <ac:spMk id="25" creationId="{484BE71E-17F6-49C2-9F47-25159D569BC5}"/>
          </ac:spMkLst>
        </pc:spChg>
        <pc:spChg chg="add">
          <ac:chgData name="Hebert, Aaron G" userId="S::aghebert@email.neit.edu::4f3754ab-b5a5-4169-8eed-7a9e311ae1fd" providerId="AD" clId="Web-{EC559442-1524-B150-6F13-2060660DC1E4}" dt="2019-05-24T20:29:04.991" v="919"/>
          <ac:spMkLst>
            <pc:docMk/>
            <pc:sldMk cId="3101017686" sldId="258"/>
            <ac:spMk id="27" creationId="{DB488F35-4294-4D17-8D68-CCD80FDCCA43}"/>
          </ac:spMkLst>
        </pc:spChg>
        <pc:spChg chg="add">
          <ac:chgData name="Hebert, Aaron G" userId="S::aghebert@email.neit.edu::4f3754ab-b5a5-4169-8eed-7a9e311ae1fd" providerId="AD" clId="Web-{EC559442-1524-B150-6F13-2060660DC1E4}" dt="2019-05-24T20:29:04.991" v="919"/>
          <ac:spMkLst>
            <pc:docMk/>
            <pc:sldMk cId="3101017686" sldId="258"/>
            <ac:spMk id="29" creationId="{B6092D12-C345-4C42-81BB-EEEAC5EDF3E2}"/>
          </ac:spMkLst>
        </pc:spChg>
        <pc:spChg chg="add">
          <ac:chgData name="Hebert, Aaron G" userId="S::aghebert@email.neit.edu::4f3754ab-b5a5-4169-8eed-7a9e311ae1fd" providerId="AD" clId="Web-{EC559442-1524-B150-6F13-2060660DC1E4}" dt="2019-05-24T20:29:04.991" v="919"/>
          <ac:spMkLst>
            <pc:docMk/>
            <pc:sldMk cId="3101017686" sldId="258"/>
            <ac:spMk id="31" creationId="{8A02E91F-0583-4184-949B-A90DE2550EE9}"/>
          </ac:spMkLst>
        </pc:spChg>
        <pc:spChg chg="add">
          <ac:chgData name="Hebert, Aaron G" userId="S::aghebert@email.neit.edu::4f3754ab-b5a5-4169-8eed-7a9e311ae1fd" providerId="AD" clId="Web-{EC559442-1524-B150-6F13-2060660DC1E4}" dt="2019-05-24T20:29:04.991" v="919"/>
          <ac:spMkLst>
            <pc:docMk/>
            <pc:sldMk cId="3101017686" sldId="258"/>
            <ac:spMk id="33" creationId="{90955CFF-AE70-4EDA-8E89-88F2FC6104E0}"/>
          </ac:spMkLst>
        </pc:spChg>
        <pc:picChg chg="mod ord">
          <ac:chgData name="Hebert, Aaron G" userId="S::aghebert@email.neit.edu::4f3754ab-b5a5-4169-8eed-7a9e311ae1fd" providerId="AD" clId="Web-{EC559442-1524-B150-6F13-2060660DC1E4}" dt="2019-05-24T20:29:04.991" v="919"/>
          <ac:picMkLst>
            <pc:docMk/>
            <pc:sldMk cId="3101017686" sldId="258"/>
            <ac:picMk id="4" creationId="{0D33747A-C044-4AAE-9DD9-EFC171AFC278}"/>
          </ac:picMkLst>
        </pc:picChg>
      </pc:sldChg>
      <pc:sldChg chg="addSp delSp modSp mod setBg">
        <pc:chgData name="Hebert, Aaron G" userId="S::aghebert@email.neit.edu::4f3754ab-b5a5-4169-8eed-7a9e311ae1fd" providerId="AD" clId="Web-{EC559442-1524-B150-6F13-2060660DC1E4}" dt="2019-05-24T20:08:20.059" v="395"/>
        <pc:sldMkLst>
          <pc:docMk/>
          <pc:sldMk cId="1227896794" sldId="262"/>
        </pc:sldMkLst>
        <pc:spChg chg="mod">
          <ac:chgData name="Hebert, Aaron G" userId="S::aghebert@email.neit.edu::4f3754ab-b5a5-4169-8eed-7a9e311ae1fd" providerId="AD" clId="Web-{EC559442-1524-B150-6F13-2060660DC1E4}" dt="2019-05-24T20:08:20.059" v="395"/>
          <ac:spMkLst>
            <pc:docMk/>
            <pc:sldMk cId="1227896794" sldId="262"/>
            <ac:spMk id="2" creationId="{14B92E0F-B581-4F26-8568-2701B9D4D210}"/>
          </ac:spMkLst>
        </pc:spChg>
        <pc:spChg chg="del">
          <ac:chgData name="Hebert, Aaron G" userId="S::aghebert@email.neit.edu::4f3754ab-b5a5-4169-8eed-7a9e311ae1fd" providerId="AD" clId="Web-{EC559442-1524-B150-6F13-2060660DC1E4}" dt="2019-05-24T20:08:20.059" v="395"/>
          <ac:spMkLst>
            <pc:docMk/>
            <pc:sldMk cId="1227896794" sldId="262"/>
            <ac:spMk id="3" creationId="{541144CE-10B3-48CE-BA09-2E73B523D3F3}"/>
          </ac:spMkLst>
        </pc:spChg>
        <pc:graphicFrameChg chg="add">
          <ac:chgData name="Hebert, Aaron G" userId="S::aghebert@email.neit.edu::4f3754ab-b5a5-4169-8eed-7a9e311ae1fd" providerId="AD" clId="Web-{EC559442-1524-B150-6F13-2060660DC1E4}" dt="2019-05-24T20:08:20.059" v="395"/>
          <ac:graphicFrameMkLst>
            <pc:docMk/>
            <pc:sldMk cId="1227896794" sldId="262"/>
            <ac:graphicFrameMk id="5" creationId="{07D35E5B-A0AA-4B41-AC64-CB7BC4308915}"/>
          </ac:graphicFrameMkLst>
        </pc:graphicFrameChg>
      </pc:sldChg>
      <pc:sldChg chg="addSp delSp modSp del mod setBg modClrScheme chgLayout">
        <pc:chgData name="Hebert, Aaron G" userId="S::aghebert@email.neit.edu::4f3754ab-b5a5-4169-8eed-7a9e311ae1fd" providerId="AD" clId="Web-{EC559442-1524-B150-6F13-2060660DC1E4}" dt="2019-05-24T20:33:25.246" v="1148"/>
        <pc:sldMkLst>
          <pc:docMk/>
          <pc:sldMk cId="317844552" sldId="268"/>
        </pc:sldMkLst>
        <pc:spChg chg="del mod">
          <ac:chgData name="Hebert, Aaron G" userId="S::aghebert@email.neit.edu::4f3754ab-b5a5-4169-8eed-7a9e311ae1fd" providerId="AD" clId="Web-{EC559442-1524-B150-6F13-2060660DC1E4}" dt="2019-05-24T20:16:55.835" v="780"/>
          <ac:spMkLst>
            <pc:docMk/>
            <pc:sldMk cId="317844552" sldId="268"/>
            <ac:spMk id="3" creationId="{1948DF81-BC76-4B0C-B667-D555DC072EF0}"/>
          </ac:spMkLst>
        </pc:spChg>
        <pc:spChg chg="add mod">
          <ac:chgData name="Hebert, Aaron G" userId="S::aghebert@email.neit.edu::4f3754ab-b5a5-4169-8eed-7a9e311ae1fd" providerId="AD" clId="Web-{EC559442-1524-B150-6F13-2060660DC1E4}" dt="2019-05-24T20:16:55.835" v="780"/>
          <ac:spMkLst>
            <pc:docMk/>
            <pc:sldMk cId="317844552" sldId="268"/>
            <ac:spMk id="5" creationId="{A171B2A2-77D9-4D67-A2B9-59554617A448}"/>
          </ac:spMkLst>
        </pc:spChg>
        <pc:spChg chg="add del mod">
          <ac:chgData name="Hebert, Aaron G" userId="S::aghebert@email.neit.edu::4f3754ab-b5a5-4169-8eed-7a9e311ae1fd" providerId="AD" clId="Web-{EC559442-1524-B150-6F13-2060660DC1E4}" dt="2019-05-24T20:22:13.389" v="803"/>
          <ac:spMkLst>
            <pc:docMk/>
            <pc:sldMk cId="317844552" sldId="268"/>
            <ac:spMk id="7" creationId="{4B4485F8-A7C7-4E9B-89B4-380FE325259F}"/>
          </ac:spMkLst>
        </pc:spChg>
        <pc:spChg chg="del mod ord">
          <ac:chgData name="Hebert, Aaron G" userId="S::aghebert@email.neit.edu::4f3754ab-b5a5-4169-8eed-7a9e311ae1fd" providerId="AD" clId="Web-{EC559442-1524-B150-6F13-2060660DC1E4}" dt="2019-05-24T20:21:51.419" v="802"/>
          <ac:spMkLst>
            <pc:docMk/>
            <pc:sldMk cId="317844552" sldId="268"/>
            <ac:spMk id="8" creationId="{9CE3BE6F-205B-4022-B040-051A4BF9FA04}"/>
          </ac:spMkLst>
        </pc:spChg>
        <pc:spChg chg="add mod ord">
          <ac:chgData name="Hebert, Aaron G" userId="S::aghebert@email.neit.edu::4f3754ab-b5a5-4169-8eed-7a9e311ae1fd" providerId="AD" clId="Web-{EC559442-1524-B150-6F13-2060660DC1E4}" dt="2019-05-24T20:27:44.286" v="849"/>
          <ac:spMkLst>
            <pc:docMk/>
            <pc:sldMk cId="317844552" sldId="268"/>
            <ac:spMk id="9" creationId="{F573C344-676C-4984-8A84-ECA8E60CD529}"/>
          </ac:spMkLst>
        </pc:spChg>
        <pc:spChg chg="add del mod ord">
          <ac:chgData name="Hebert, Aaron G" userId="S::aghebert@email.neit.edu::4f3754ab-b5a5-4169-8eed-7a9e311ae1fd" providerId="AD" clId="Web-{EC559442-1524-B150-6F13-2060660DC1E4}" dt="2019-05-24T20:27:44.286" v="849"/>
          <ac:spMkLst>
            <pc:docMk/>
            <pc:sldMk cId="317844552" sldId="268"/>
            <ac:spMk id="10" creationId="{915DE27F-9873-4E8E-A02C-53FFA7C9784F}"/>
          </ac:spMkLst>
        </pc:spChg>
        <pc:spChg chg="add mod ord">
          <ac:chgData name="Hebert, Aaron G" userId="S::aghebert@email.neit.edu::4f3754ab-b5a5-4169-8eed-7a9e311ae1fd" providerId="AD" clId="Web-{EC559442-1524-B150-6F13-2060660DC1E4}" dt="2019-05-24T20:27:44.286" v="849"/>
          <ac:spMkLst>
            <pc:docMk/>
            <pc:sldMk cId="317844552" sldId="268"/>
            <ac:spMk id="11" creationId="{B86FDEC3-5948-4B03-BD3D-CDB679952530}"/>
          </ac:spMkLst>
        </pc:spChg>
        <pc:spChg chg="add">
          <ac:chgData name="Hebert, Aaron G" userId="S::aghebert@email.neit.edu::4f3754ab-b5a5-4169-8eed-7a9e311ae1fd" providerId="AD" clId="Web-{EC559442-1524-B150-6F13-2060660DC1E4}" dt="2019-05-24T20:27:44.286" v="849"/>
          <ac:spMkLst>
            <pc:docMk/>
            <pc:sldMk cId="317844552" sldId="268"/>
            <ac:spMk id="17" creationId="{484BE71E-17F6-49C2-9F47-25159D569BC5}"/>
          </ac:spMkLst>
        </pc:spChg>
        <pc:spChg chg="del mod">
          <ac:chgData name="Hebert, Aaron G" userId="S::aghebert@email.neit.edu::4f3754ab-b5a5-4169-8eed-7a9e311ae1fd" providerId="AD" clId="Web-{EC559442-1524-B150-6F13-2060660DC1E4}" dt="2019-05-24T20:21:51.419" v="801"/>
          <ac:spMkLst>
            <pc:docMk/>
            <pc:sldMk cId="317844552" sldId="268"/>
            <ac:spMk id="18" creationId="{3C448575-E132-4B04-9209-B91062600D97}"/>
          </ac:spMkLst>
        </pc:spChg>
        <pc:spChg chg="add">
          <ac:chgData name="Hebert, Aaron G" userId="S::aghebert@email.neit.edu::4f3754ab-b5a5-4169-8eed-7a9e311ae1fd" providerId="AD" clId="Web-{EC559442-1524-B150-6F13-2060660DC1E4}" dt="2019-05-24T20:27:44.286" v="849"/>
          <ac:spMkLst>
            <pc:docMk/>
            <pc:sldMk cId="317844552" sldId="268"/>
            <ac:spMk id="19" creationId="{DB488F35-4294-4D17-8D68-CCD80FDCCA43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18:36.384" v="784"/>
          <ac:spMkLst>
            <pc:docMk/>
            <pc:sldMk cId="317844552" sldId="268"/>
            <ac:spMk id="20" creationId="{86A2FFA7-AD1B-4F18-ADD0-77D4CAEC3FFA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18:36.384" v="784"/>
          <ac:spMkLst>
            <pc:docMk/>
            <pc:sldMk cId="317844552" sldId="268"/>
            <ac:spMk id="21" creationId="{353ADD76-2BDE-4B34-BBF2-F6E3C0DDA025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18:36.384" v="784"/>
          <ac:spMkLst>
            <pc:docMk/>
            <pc:sldMk cId="317844552" sldId="268"/>
            <ac:spMk id="22" creationId="{E44BA2E8-EBF6-4D04-87F1-3F81C80AADD2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18:24.103" v="782"/>
          <ac:spMkLst>
            <pc:docMk/>
            <pc:sldMk cId="317844552" sldId="268"/>
            <ac:spMk id="23" creationId="{BFAC6459-4724-409D-913B-EE6BEAA1FEB2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19:11.901" v="786"/>
          <ac:spMkLst>
            <pc:docMk/>
            <pc:sldMk cId="317844552" sldId="268"/>
            <ac:spMk id="24" creationId="{DADC4F84-175A-4AB1-916C-1E5796E1E0D3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18:24.103" v="782"/>
          <ac:spMkLst>
            <pc:docMk/>
            <pc:sldMk cId="317844552" sldId="268"/>
            <ac:spMk id="25" creationId="{DF2ED988-BFB4-4DFC-B992-40E0C69E9DCF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18:24.103" v="782"/>
          <ac:spMkLst>
            <pc:docMk/>
            <pc:sldMk cId="317844552" sldId="268"/>
            <ac:spMk id="27" creationId="{A1046CBB-C290-4E51-B761-B5FBF33980A6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18:24.103" v="782"/>
          <ac:spMkLst>
            <pc:docMk/>
            <pc:sldMk cId="317844552" sldId="268"/>
            <ac:spMk id="29" creationId="{AE22A6A7-90B9-47D5-92DC-16E72D14C579}"/>
          </ac:spMkLst>
        </pc:spChg>
        <pc:picChg chg="add del mod ord">
          <ac:chgData name="Hebert, Aaron G" userId="S::aghebert@email.neit.edu::4f3754ab-b5a5-4169-8eed-7a9e311ae1fd" providerId="AD" clId="Web-{EC559442-1524-B150-6F13-2060660DC1E4}" dt="2019-05-24T20:27:44.286" v="849"/>
          <ac:picMkLst>
            <pc:docMk/>
            <pc:sldMk cId="317844552" sldId="268"/>
            <ac:picMk id="4" creationId="{71FC8DA4-08BE-4EBF-A0D7-8EFFC270AEDD}"/>
          </ac:picMkLst>
        </pc:picChg>
      </pc:sldChg>
      <pc:sldChg chg="addSp delSp modSp mod setBg">
        <pc:chgData name="Hebert, Aaron G" userId="S::aghebert@email.neit.edu::4f3754ab-b5a5-4169-8eed-7a9e311ae1fd" providerId="AD" clId="Web-{EC559442-1524-B150-6F13-2060660DC1E4}" dt="2019-05-24T20:08:34.107" v="396"/>
        <pc:sldMkLst>
          <pc:docMk/>
          <pc:sldMk cId="3647000343" sldId="269"/>
        </pc:sldMkLst>
        <pc:spChg chg="mod">
          <ac:chgData name="Hebert, Aaron G" userId="S::aghebert@email.neit.edu::4f3754ab-b5a5-4169-8eed-7a9e311ae1fd" providerId="AD" clId="Web-{EC559442-1524-B150-6F13-2060660DC1E4}" dt="2019-05-24T20:08:34.107" v="396"/>
          <ac:spMkLst>
            <pc:docMk/>
            <pc:sldMk cId="3647000343" sldId="269"/>
            <ac:spMk id="2" creationId="{F78AC470-E169-48DF-A93F-E40B4301D28F}"/>
          </ac:spMkLst>
        </pc:spChg>
        <pc:spChg chg="del mod">
          <ac:chgData name="Hebert, Aaron G" userId="S::aghebert@email.neit.edu::4f3754ab-b5a5-4169-8eed-7a9e311ae1fd" providerId="AD" clId="Web-{EC559442-1524-B150-6F13-2060660DC1E4}" dt="2019-05-24T20:08:34.107" v="396"/>
          <ac:spMkLst>
            <pc:docMk/>
            <pc:sldMk cId="3647000343" sldId="269"/>
            <ac:spMk id="3" creationId="{118524D4-0F3B-420C-ACE3-B32C0E050586}"/>
          </ac:spMkLst>
        </pc:spChg>
        <pc:graphicFrameChg chg="add">
          <ac:chgData name="Hebert, Aaron G" userId="S::aghebert@email.neit.edu::4f3754ab-b5a5-4169-8eed-7a9e311ae1fd" providerId="AD" clId="Web-{EC559442-1524-B150-6F13-2060660DC1E4}" dt="2019-05-24T20:08:34.107" v="396"/>
          <ac:graphicFrameMkLst>
            <pc:docMk/>
            <pc:sldMk cId="3647000343" sldId="269"/>
            <ac:graphicFrameMk id="5" creationId="{F7ED7C21-6FBC-4A92-BD11-5383CB9D077D}"/>
          </ac:graphicFrameMkLst>
        </pc:graphicFrameChg>
      </pc:sldChg>
      <pc:sldChg chg="addSp delSp modSp mod setBg">
        <pc:chgData name="Hebert, Aaron G" userId="S::aghebert@email.neit.edu::4f3754ab-b5a5-4169-8eed-7a9e311ae1fd" providerId="AD" clId="Web-{EC559442-1524-B150-6F13-2060660DC1E4}" dt="2019-05-24T20:07:05.323" v="385"/>
        <pc:sldMkLst>
          <pc:docMk/>
          <pc:sldMk cId="1376072476" sldId="273"/>
        </pc:sldMkLst>
        <pc:spChg chg="mod">
          <ac:chgData name="Hebert, Aaron G" userId="S::aghebert@email.neit.edu::4f3754ab-b5a5-4169-8eed-7a9e311ae1fd" providerId="AD" clId="Web-{EC559442-1524-B150-6F13-2060660DC1E4}" dt="2019-05-24T20:07:05.323" v="385"/>
          <ac:spMkLst>
            <pc:docMk/>
            <pc:sldMk cId="1376072476" sldId="273"/>
            <ac:spMk id="2" creationId="{CB544577-7228-4F17-8546-7BA9C02948C2}"/>
          </ac:spMkLst>
        </pc:spChg>
        <pc:spChg chg="del">
          <ac:chgData name="Hebert, Aaron G" userId="S::aghebert@email.neit.edu::4f3754ab-b5a5-4169-8eed-7a9e311ae1fd" providerId="AD" clId="Web-{EC559442-1524-B150-6F13-2060660DC1E4}" dt="2019-05-24T20:07:05.323" v="385"/>
          <ac:spMkLst>
            <pc:docMk/>
            <pc:sldMk cId="1376072476" sldId="273"/>
            <ac:spMk id="3" creationId="{6A9F23A5-2ADF-4296-9BD5-639324A87B47}"/>
          </ac:spMkLst>
        </pc:spChg>
        <pc:graphicFrameChg chg="add">
          <ac:chgData name="Hebert, Aaron G" userId="S::aghebert@email.neit.edu::4f3754ab-b5a5-4169-8eed-7a9e311ae1fd" providerId="AD" clId="Web-{EC559442-1524-B150-6F13-2060660DC1E4}" dt="2019-05-24T20:07:05.323" v="385"/>
          <ac:graphicFrameMkLst>
            <pc:docMk/>
            <pc:sldMk cId="1376072476" sldId="273"/>
            <ac:graphicFrameMk id="5" creationId="{E0DFEA4A-61B0-451D-99B5-01555422E06C}"/>
          </ac:graphicFrameMkLst>
        </pc:graphicFrameChg>
      </pc:sldChg>
      <pc:sldChg chg="addSp delSp modSp mod modClrScheme chgLayout">
        <pc:chgData name="Hebert, Aaron G" userId="S::aghebert@email.neit.edu::4f3754ab-b5a5-4169-8eed-7a9e311ae1fd" providerId="AD" clId="Web-{EC559442-1524-B150-6F13-2060660DC1E4}" dt="2019-05-24T20:40:00.785" v="1213" actId="20577"/>
        <pc:sldMkLst>
          <pc:docMk/>
          <pc:sldMk cId="3333776967" sldId="293"/>
        </pc:sldMkLst>
        <pc:spChg chg="mod ord">
          <ac:chgData name="Hebert, Aaron G" userId="S::aghebert@email.neit.edu::4f3754ab-b5a5-4169-8eed-7a9e311ae1fd" providerId="AD" clId="Web-{EC559442-1524-B150-6F13-2060660DC1E4}" dt="2019-05-24T20:40:00.785" v="1213" actId="20577"/>
          <ac:spMkLst>
            <pc:docMk/>
            <pc:sldMk cId="3333776967" sldId="293"/>
            <ac:spMk id="2" creationId="{2DC880CF-4380-4259-8950-565F15E2CA81}"/>
          </ac:spMkLst>
        </pc:spChg>
        <pc:spChg chg="add del mod ord">
          <ac:chgData name="Hebert, Aaron G" userId="S::aghebert@email.neit.edu::4f3754ab-b5a5-4169-8eed-7a9e311ae1fd" providerId="AD" clId="Web-{EC559442-1524-B150-6F13-2060660DC1E4}" dt="2019-05-24T20:34:57.029" v="1176"/>
          <ac:spMkLst>
            <pc:docMk/>
            <pc:sldMk cId="3333776967" sldId="293"/>
            <ac:spMk id="3" creationId="{0F7E7ACC-8362-4846-B9D3-425C987295E6}"/>
          </ac:spMkLst>
        </pc:spChg>
        <pc:spChg chg="add mod">
          <ac:chgData name="Hebert, Aaron G" userId="S::aghebert@email.neit.edu::4f3754ab-b5a5-4169-8eed-7a9e311ae1fd" providerId="AD" clId="Web-{EC559442-1524-B150-6F13-2060660DC1E4}" dt="2019-05-24T20:35:35.936" v="1186" actId="20577"/>
          <ac:spMkLst>
            <pc:docMk/>
            <pc:sldMk cId="3333776967" sldId="293"/>
            <ac:spMk id="6" creationId="{EBEAE6C1-7B19-4E88-8E83-9404ABC6F3B6}"/>
          </ac:spMkLst>
        </pc:spChg>
        <pc:picChg chg="mod ord modCrop">
          <ac:chgData name="Hebert, Aaron G" userId="S::aghebert@email.neit.edu::4f3754ab-b5a5-4169-8eed-7a9e311ae1fd" providerId="AD" clId="Web-{EC559442-1524-B150-6F13-2060660DC1E4}" dt="2019-05-24T20:33:34.403" v="1149"/>
          <ac:picMkLst>
            <pc:docMk/>
            <pc:sldMk cId="3333776967" sldId="293"/>
            <ac:picMk id="4" creationId="{EA963DD1-A5DA-404E-B3D2-AF91E3B2F95B}"/>
          </ac:picMkLst>
        </pc:picChg>
      </pc:sldChg>
      <pc:sldChg chg="addSp delSp modSp add mod replId setBg modClrScheme delDesignElem chgLayout">
        <pc:chgData name="Hebert, Aaron G" userId="S::aghebert@email.neit.edu::4f3754ab-b5a5-4169-8eed-7a9e311ae1fd" providerId="AD" clId="Web-{EC559442-1524-B150-6F13-2060660DC1E4}" dt="2019-05-24T20:37:00.172" v="1198" actId="14100"/>
        <pc:sldMkLst>
          <pc:docMk/>
          <pc:sldMk cId="866896627" sldId="295"/>
        </pc:sldMkLst>
        <pc:spChg chg="add del mod ord">
          <ac:chgData name="Hebert, Aaron G" userId="S::aghebert@email.neit.edu::4f3754ab-b5a5-4169-8eed-7a9e311ae1fd" providerId="AD" clId="Web-{EC559442-1524-B150-6F13-2060660DC1E4}" dt="2019-05-24T20:31:01.321" v="983"/>
          <ac:spMkLst>
            <pc:docMk/>
            <pc:sldMk cId="866896627" sldId="295"/>
            <ac:spMk id="2" creationId="{3D52ABF7-DBC5-4BB9-A86F-3E799F45A8B9}"/>
          </ac:spMkLst>
        </pc:spChg>
        <pc:spChg chg="add mod ord">
          <ac:chgData name="Hebert, Aaron G" userId="S::aghebert@email.neit.edu::4f3754ab-b5a5-4169-8eed-7a9e311ae1fd" providerId="AD" clId="Web-{EC559442-1524-B150-6F13-2060660DC1E4}" dt="2019-05-24T20:36:25.250" v="1191" actId="1076"/>
          <ac:spMkLst>
            <pc:docMk/>
            <pc:sldMk cId="866896627" sldId="295"/>
            <ac:spMk id="3" creationId="{F24A4BC7-9A66-45E1-963F-78487EBD25D7}"/>
          </ac:spMkLst>
        </pc:spChg>
        <pc:spChg chg="add del mod">
          <ac:chgData name="Hebert, Aaron G" userId="S::aghebert@email.neit.edu::4f3754ab-b5a5-4169-8eed-7a9e311ae1fd" providerId="AD" clId="Web-{EC559442-1524-B150-6F13-2060660DC1E4}" dt="2019-05-24T20:32:28.729" v="1108"/>
          <ac:spMkLst>
            <pc:docMk/>
            <pc:sldMk cId="866896627" sldId="295"/>
            <ac:spMk id="6" creationId="{5DBA26F8-BD62-405A-81E3-5730A1114F30}"/>
          </ac:spMkLst>
        </pc:spChg>
        <pc:spChg chg="del mod ord">
          <ac:chgData name="Hebert, Aaron G" userId="S::aghebert@email.neit.edu::4f3754ab-b5a5-4169-8eed-7a9e311ae1fd" providerId="AD" clId="Web-{EC559442-1524-B150-6F13-2060660DC1E4}" dt="2019-05-24T20:31:01.321" v="983"/>
          <ac:spMkLst>
            <pc:docMk/>
            <pc:sldMk cId="866896627" sldId="295"/>
            <ac:spMk id="8" creationId="{9CE3BE6F-205B-4022-B040-051A4BF9FA04}"/>
          </ac:spMkLst>
        </pc:spChg>
        <pc:spChg chg="add mod ord">
          <ac:chgData name="Hebert, Aaron G" userId="S::aghebert@email.neit.edu::4f3754ab-b5a5-4169-8eed-7a9e311ae1fd" providerId="AD" clId="Web-{EC559442-1524-B150-6F13-2060660DC1E4}" dt="2019-05-24T20:37:00.172" v="1198" actId="14100"/>
          <ac:spMkLst>
            <pc:docMk/>
            <pc:sldMk cId="866896627" sldId="295"/>
            <ac:spMk id="9" creationId="{3847E54E-E3B8-4D5B-85CB-6CD51DA82E5A}"/>
          </ac:spMkLst>
        </pc:spChg>
        <pc:spChg chg="add del mod ord">
          <ac:chgData name="Hebert, Aaron G" userId="S::aghebert@email.neit.edu::4f3754ab-b5a5-4169-8eed-7a9e311ae1fd" providerId="AD" clId="Web-{EC559442-1524-B150-6F13-2060660DC1E4}" dt="2019-05-24T20:32:35.011" v="1119"/>
          <ac:spMkLst>
            <pc:docMk/>
            <pc:sldMk cId="866896627" sldId="295"/>
            <ac:spMk id="18" creationId="{3C448575-E132-4B04-9209-B91062600D97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3:19.543" v="1147"/>
          <ac:spMkLst>
            <pc:docMk/>
            <pc:sldMk cId="866896627" sldId="295"/>
            <ac:spMk id="20" creationId="{484BE71E-17F6-49C2-9F47-25159D569BC5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0:58.087" v="982"/>
          <ac:spMkLst>
            <pc:docMk/>
            <pc:sldMk cId="866896627" sldId="295"/>
            <ac:spMk id="23" creationId="{DADC4F84-175A-4AB1-916C-1E5796E1E0D3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3:19.543" v="1147"/>
          <ac:spMkLst>
            <pc:docMk/>
            <pc:sldMk cId="866896627" sldId="295"/>
            <ac:spMk id="25" creationId="{DB488F35-4294-4D17-8D68-CCD80FDCCA43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3:19.511" v="1146"/>
          <ac:spMkLst>
            <pc:docMk/>
            <pc:sldMk cId="866896627" sldId="295"/>
            <ac:spMk id="27" creationId="{76B2CBBB-AF1C-447A-BF6F-B18A7233CFD6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3:19.511" v="1146"/>
          <ac:spMkLst>
            <pc:docMk/>
            <pc:sldMk cId="866896627" sldId="295"/>
            <ac:spMk id="28" creationId="{45C497D1-E12B-468D-8A3E-DA12159B80FE}"/>
          </ac:spMkLst>
        </pc:spChg>
        <pc:spChg chg="add">
          <ac:chgData name="Hebert, Aaron G" userId="S::aghebert@email.neit.edu::4f3754ab-b5a5-4169-8eed-7a9e311ae1fd" providerId="AD" clId="Web-{EC559442-1524-B150-6F13-2060660DC1E4}" dt="2019-05-24T20:33:19.543" v="1147"/>
          <ac:spMkLst>
            <pc:docMk/>
            <pc:sldMk cId="866896627" sldId="295"/>
            <ac:spMk id="29" creationId="{484BE71E-17F6-49C2-9F47-25159D569BC5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3:09.527" v="1144"/>
          <ac:spMkLst>
            <pc:docMk/>
            <pc:sldMk cId="866896627" sldId="295"/>
            <ac:spMk id="30" creationId="{484BE71E-17F6-49C2-9F47-25159D569BC5}"/>
          </ac:spMkLst>
        </pc:spChg>
        <pc:spChg chg="add">
          <ac:chgData name="Hebert, Aaron G" userId="S::aghebert@email.neit.edu::4f3754ab-b5a5-4169-8eed-7a9e311ae1fd" providerId="AD" clId="Web-{EC559442-1524-B150-6F13-2060660DC1E4}" dt="2019-05-24T20:33:19.543" v="1147"/>
          <ac:spMkLst>
            <pc:docMk/>
            <pc:sldMk cId="866896627" sldId="295"/>
            <ac:spMk id="31" creationId="{DB488F35-4294-4D17-8D68-CCD80FDCCA43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3:09.527" v="1144"/>
          <ac:spMkLst>
            <pc:docMk/>
            <pc:sldMk cId="866896627" sldId="295"/>
            <ac:spMk id="32" creationId="{DB488F35-4294-4D17-8D68-CCD80FDCCA43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3:09.527" v="1144"/>
          <ac:spMkLst>
            <pc:docMk/>
            <pc:sldMk cId="866896627" sldId="295"/>
            <ac:spMk id="34" creationId="{B6092D12-C345-4C42-81BB-EEEAC5EDF3E2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3:09.527" v="1144"/>
          <ac:spMkLst>
            <pc:docMk/>
            <pc:sldMk cId="866896627" sldId="295"/>
            <ac:spMk id="36" creationId="{8A02E91F-0583-4184-949B-A90DE2550EE9}"/>
          </ac:spMkLst>
        </pc:spChg>
        <pc:spChg chg="add del">
          <ac:chgData name="Hebert, Aaron G" userId="S::aghebert@email.neit.edu::4f3754ab-b5a5-4169-8eed-7a9e311ae1fd" providerId="AD" clId="Web-{EC559442-1524-B150-6F13-2060660DC1E4}" dt="2019-05-24T20:33:09.527" v="1144"/>
          <ac:spMkLst>
            <pc:docMk/>
            <pc:sldMk cId="866896627" sldId="295"/>
            <ac:spMk id="38" creationId="{90955CFF-AE70-4EDA-8E89-88F2FC6104E0}"/>
          </ac:spMkLst>
        </pc:spChg>
        <pc:picChg chg="mod ord">
          <ac:chgData name="Hebert, Aaron G" userId="S::aghebert@email.neit.edu::4f3754ab-b5a5-4169-8eed-7a9e311ae1fd" providerId="AD" clId="Web-{EC559442-1524-B150-6F13-2060660DC1E4}" dt="2019-05-24T20:33:19.511" v="1146"/>
          <ac:picMkLst>
            <pc:docMk/>
            <pc:sldMk cId="866896627" sldId="295"/>
            <ac:picMk id="4" creationId="{71FC8DA4-08BE-4EBF-A0D7-8EFFC270AEDD}"/>
          </ac:picMkLst>
        </pc:picChg>
      </pc:sldChg>
      <pc:sldChg chg="addSp delSp modSp new del mod setBg modClrScheme chgLayout">
        <pc:chgData name="Hebert, Aaron G" userId="S::aghebert@email.neit.edu::4f3754ab-b5a5-4169-8eed-7a9e311ae1fd" providerId="AD" clId="Web-{EC559442-1524-B150-6F13-2060660DC1E4}" dt="2019-05-24T20:22:19.123" v="805"/>
        <pc:sldMkLst>
          <pc:docMk/>
          <pc:sldMk cId="2542474325" sldId="296"/>
        </pc:sldMkLst>
        <pc:spChg chg="del">
          <ac:chgData name="Hebert, Aaron G" userId="S::aghebert@email.neit.edu::4f3754ab-b5a5-4169-8eed-7a9e311ae1fd" providerId="AD" clId="Web-{EC559442-1524-B150-6F13-2060660DC1E4}" dt="2019-05-24T20:19:55.229" v="790"/>
          <ac:spMkLst>
            <pc:docMk/>
            <pc:sldMk cId="2542474325" sldId="296"/>
            <ac:spMk id="2" creationId="{6C633327-F207-4927-A88A-48DFB080CE1F}"/>
          </ac:spMkLst>
        </pc:spChg>
        <pc:spChg chg="del">
          <ac:chgData name="Hebert, Aaron G" userId="S::aghebert@email.neit.edu::4f3754ab-b5a5-4169-8eed-7a9e311ae1fd" providerId="AD" clId="Web-{EC559442-1524-B150-6F13-2060660DC1E4}" dt="2019-05-24T20:19:55.229" v="790"/>
          <ac:spMkLst>
            <pc:docMk/>
            <pc:sldMk cId="2542474325" sldId="296"/>
            <ac:spMk id="3" creationId="{A182F726-9D9B-411D-AD09-04729CD3436E}"/>
          </ac:spMkLst>
        </pc:spChg>
        <pc:picChg chg="add del mod">
          <ac:chgData name="Hebert, Aaron G" userId="S::aghebert@email.neit.edu::4f3754ab-b5a5-4169-8eed-7a9e311ae1fd" providerId="AD" clId="Web-{EC559442-1524-B150-6F13-2060660DC1E4}" dt="2019-05-24T20:21:20.434" v="799"/>
          <ac:picMkLst>
            <pc:docMk/>
            <pc:sldMk cId="2542474325" sldId="296"/>
            <ac:picMk id="4" creationId="{C8F8BFD5-153F-4F12-9048-6FFD82F271D5}"/>
          </ac:picMkLst>
        </pc:picChg>
      </pc:sldChg>
    </pc:docChg>
  </pc:docChgLst>
  <pc:docChgLst>
    <pc:chgData name="Waters, Benjamin J" userId="S::bjwaters@email.neit.edu::7ff717dc-b172-436e-9f32-47ff066c46db" providerId="AD" clId="Web-{1A93F491-2D2D-0357-B3D1-E41FDB2AC70F}"/>
    <pc:docChg chg="addSld modSld">
      <pc:chgData name="Waters, Benjamin J" userId="S::bjwaters@email.neit.edu::7ff717dc-b172-436e-9f32-47ff066c46db" providerId="AD" clId="Web-{1A93F491-2D2D-0357-B3D1-E41FDB2AC70F}" dt="2019-04-23T00:27:50.297" v="1321" actId="20577"/>
      <pc:docMkLst>
        <pc:docMk/>
      </pc:docMkLst>
      <pc:sldChg chg="modSp">
        <pc:chgData name="Waters, Benjamin J" userId="S::bjwaters@email.neit.edu::7ff717dc-b172-436e-9f32-47ff066c46db" providerId="AD" clId="Web-{1A93F491-2D2D-0357-B3D1-E41FDB2AC70F}" dt="2019-04-23T00:27:48.312" v="1319" actId="20577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1A93F491-2D2D-0357-B3D1-E41FDB2AC70F}" dt="2019-04-23T00:27:48.312" v="1319" actId="20577"/>
          <ac:spMkLst>
            <pc:docMk/>
            <pc:sldMk cId="3101017686" sldId="258"/>
            <ac:spMk id="3" creationId="{093DCD7D-242C-42B7-8A27-5EF7F9C78312}"/>
          </ac:spMkLst>
        </pc:spChg>
      </pc:sldChg>
      <pc:sldChg chg="modSp">
        <pc:chgData name="Waters, Benjamin J" userId="S::bjwaters@email.neit.edu::7ff717dc-b172-436e-9f32-47ff066c46db" providerId="AD" clId="Web-{1A93F491-2D2D-0357-B3D1-E41FDB2AC70F}" dt="2019-04-23T00:25:56.059" v="1216" actId="20577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1A93F491-2D2D-0357-B3D1-E41FDB2AC70F}" dt="2019-04-23T00:25:56.059" v="1216" actId="20577"/>
          <ac:spMkLst>
            <pc:docMk/>
            <pc:sldMk cId="1073141807" sldId="259"/>
            <ac:spMk id="3" creationId="{4010F3BA-37A2-437C-A366-CF9D49E6B5D1}"/>
          </ac:spMkLst>
        </pc:spChg>
      </pc:sldChg>
      <pc:sldChg chg="modSp">
        <pc:chgData name="Waters, Benjamin J" userId="S::bjwaters@email.neit.edu::7ff717dc-b172-436e-9f32-47ff066c46db" providerId="AD" clId="Web-{1A93F491-2D2D-0357-B3D1-E41FDB2AC70F}" dt="2019-04-23T00:26:46.498" v="1295" actId="20577"/>
        <pc:sldMkLst>
          <pc:docMk/>
          <pc:sldMk cId="853492605" sldId="260"/>
        </pc:sldMkLst>
        <pc:spChg chg="mod">
          <ac:chgData name="Waters, Benjamin J" userId="S::bjwaters@email.neit.edu::7ff717dc-b172-436e-9f32-47ff066c46db" providerId="AD" clId="Web-{1A93F491-2D2D-0357-B3D1-E41FDB2AC70F}" dt="2019-04-23T00:26:46.498" v="1295" actId="20577"/>
          <ac:spMkLst>
            <pc:docMk/>
            <pc:sldMk cId="853492605" sldId="260"/>
            <ac:spMk id="3" creationId="{1948DF81-BC76-4B0C-B667-D555DC072EF0}"/>
          </ac:spMkLst>
        </pc:spChg>
      </pc:sldChg>
      <pc:sldChg chg="addSp modSp">
        <pc:chgData name="Waters, Benjamin J" userId="S::bjwaters@email.neit.edu::7ff717dc-b172-436e-9f32-47ff066c46db" providerId="AD" clId="Web-{1A93F491-2D2D-0357-B3D1-E41FDB2AC70F}" dt="2019-04-23T00:15:46.432" v="236" actId="20577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1A93F491-2D2D-0357-B3D1-E41FDB2AC70F}" dt="2019-04-23T00:15:46.432" v="236" actId="20577"/>
          <ac:spMkLst>
            <pc:docMk/>
            <pc:sldMk cId="3870621482" sldId="261"/>
            <ac:spMk id="3" creationId="{B37A471E-F941-4805-8947-66A914D86C26}"/>
          </ac:spMkLst>
        </pc:spChg>
        <pc:picChg chg="add mod">
          <ac:chgData name="Waters, Benjamin J" userId="S::bjwaters@email.neit.edu::7ff717dc-b172-436e-9f32-47ff066c46db" providerId="AD" clId="Web-{1A93F491-2D2D-0357-B3D1-E41FDB2AC70F}" dt="2019-04-23T00:14:04.381" v="3" actId="1076"/>
          <ac:picMkLst>
            <pc:docMk/>
            <pc:sldMk cId="3870621482" sldId="261"/>
            <ac:picMk id="4" creationId="{78F06F15-DC48-47A1-A619-94622E90B4BF}"/>
          </ac:picMkLst>
        </pc:picChg>
      </pc:sldChg>
      <pc:sldChg chg="modSp add replId">
        <pc:chgData name="Waters, Benjamin J" userId="S::bjwaters@email.neit.edu::7ff717dc-b172-436e-9f32-47ff066c46db" providerId="AD" clId="Web-{1A93F491-2D2D-0357-B3D1-E41FDB2AC70F}" dt="2019-04-23T00:17:22.387" v="542" actId="20577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1A93F491-2D2D-0357-B3D1-E41FDB2AC70F}" dt="2019-04-23T00:17:22.387" v="542" actId="20577"/>
          <ac:spMkLst>
            <pc:docMk/>
            <pc:sldMk cId="347462465" sldId="265"/>
            <ac:spMk id="3" creationId="{B37A471E-F941-4805-8947-66A914D86C26}"/>
          </ac:spMkLst>
        </pc:spChg>
        <pc:picChg chg="mod">
          <ac:chgData name="Waters, Benjamin J" userId="S::bjwaters@email.neit.edu::7ff717dc-b172-436e-9f32-47ff066c46db" providerId="AD" clId="Web-{1A93F491-2D2D-0357-B3D1-E41FDB2AC70F}" dt="2019-04-23T00:17:02.980" v="496" actId="1076"/>
          <ac:picMkLst>
            <pc:docMk/>
            <pc:sldMk cId="347462465" sldId="265"/>
            <ac:picMk id="4" creationId="{78F06F15-DC48-47A1-A619-94622E90B4BF}"/>
          </ac:picMkLst>
        </pc:picChg>
      </pc:sldChg>
      <pc:sldChg chg="addSp modSp add replId">
        <pc:chgData name="Waters, Benjamin J" userId="S::bjwaters@email.neit.edu::7ff717dc-b172-436e-9f32-47ff066c46db" providerId="AD" clId="Web-{1A93F491-2D2D-0357-B3D1-E41FDB2AC70F}" dt="2019-04-23T00:24:03.227" v="1153" actId="20577"/>
        <pc:sldMkLst>
          <pc:docMk/>
          <pc:sldMk cId="1086959762" sldId="266"/>
        </pc:sldMkLst>
        <pc:spChg chg="mod">
          <ac:chgData name="Waters, Benjamin J" userId="S::bjwaters@email.neit.edu::7ff717dc-b172-436e-9f32-47ff066c46db" providerId="AD" clId="Web-{1A93F491-2D2D-0357-B3D1-E41FDB2AC70F}" dt="2019-04-23T00:24:03.227" v="1153" actId="20577"/>
          <ac:spMkLst>
            <pc:docMk/>
            <pc:sldMk cId="1086959762" sldId="266"/>
            <ac:spMk id="3" creationId="{1948DF81-BC76-4B0C-B667-D555DC072EF0}"/>
          </ac:spMkLst>
        </pc:spChg>
        <pc:picChg chg="add mod">
          <ac:chgData name="Waters, Benjamin J" userId="S::bjwaters@email.neit.edu::7ff717dc-b172-436e-9f32-47ff066c46db" providerId="AD" clId="Web-{1A93F491-2D2D-0357-B3D1-E41FDB2AC70F}" dt="2019-04-23T00:22:28.068" v="893" actId="14100"/>
          <ac:picMkLst>
            <pc:docMk/>
            <pc:sldMk cId="1086959762" sldId="266"/>
            <ac:picMk id="4" creationId="{002376D7-D4BB-48C3-BAC9-211B69BD98C0}"/>
          </ac:picMkLst>
        </pc:picChg>
        <pc:picChg chg="add mod">
          <ac:chgData name="Waters, Benjamin J" userId="S::bjwaters@email.neit.edu::7ff717dc-b172-436e-9f32-47ff066c46db" providerId="AD" clId="Web-{1A93F491-2D2D-0357-B3D1-E41FDB2AC70F}" dt="2019-04-23T00:23:39.961" v="1053" actId="1076"/>
          <ac:picMkLst>
            <pc:docMk/>
            <pc:sldMk cId="1086959762" sldId="266"/>
            <ac:picMk id="6" creationId="{3B24F135-5B64-4D3F-94FD-08D607A874F1}"/>
          </ac:picMkLst>
        </pc:picChg>
      </pc:sldChg>
      <pc:sldChg chg="addSp modSp add replId">
        <pc:chgData name="Waters, Benjamin J" userId="S::bjwaters@email.neit.edu::7ff717dc-b172-436e-9f32-47ff066c46db" providerId="AD" clId="Web-{1A93F491-2D2D-0357-B3D1-E41FDB2AC70F}" dt="2019-04-23T00:22:21.912" v="889" actId="20577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1A93F491-2D2D-0357-B3D1-E41FDB2AC70F}" dt="2019-04-23T00:22:21.912" v="889" actId="20577"/>
          <ac:spMkLst>
            <pc:docMk/>
            <pc:sldMk cId="148313591" sldId="267"/>
            <ac:spMk id="3" creationId="{1948DF81-BC76-4B0C-B667-D555DC072EF0}"/>
          </ac:spMkLst>
        </pc:spChg>
        <pc:picChg chg="add mod">
          <ac:chgData name="Waters, Benjamin J" userId="S::bjwaters@email.neit.edu::7ff717dc-b172-436e-9f32-47ff066c46db" providerId="AD" clId="Web-{1A93F491-2D2D-0357-B3D1-E41FDB2AC70F}" dt="2019-04-23T00:21:11.003" v="745" actId="14100"/>
          <ac:picMkLst>
            <pc:docMk/>
            <pc:sldMk cId="148313591" sldId="267"/>
            <ac:picMk id="4" creationId="{1CD7F340-2993-4FF9-A401-4FA72DD5EEF3}"/>
          </ac:picMkLst>
        </pc:picChg>
      </pc:sldChg>
      <pc:sldChg chg="addSp delSp modSp add replId">
        <pc:chgData name="Waters, Benjamin J" userId="S::bjwaters@email.neit.edu::7ff717dc-b172-436e-9f32-47ff066c46db" providerId="AD" clId="Web-{1A93F491-2D2D-0357-B3D1-E41FDB2AC70F}" dt="2019-04-23T00:20:47.036" v="741" actId="20577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1A93F491-2D2D-0357-B3D1-E41FDB2AC70F}" dt="2019-04-23T00:18:27.951" v="547" actId="20577"/>
          <ac:spMkLst>
            <pc:docMk/>
            <pc:sldMk cId="317844552" sldId="268"/>
            <ac:spMk id="3" creationId="{1948DF81-BC76-4B0C-B667-D555DC072EF0}"/>
          </ac:spMkLst>
        </pc:spChg>
        <pc:spChg chg="add del mod">
          <ac:chgData name="Waters, Benjamin J" userId="S::bjwaters@email.neit.edu::7ff717dc-b172-436e-9f32-47ff066c46db" providerId="AD" clId="Web-{1A93F491-2D2D-0357-B3D1-E41FDB2AC70F}" dt="2019-04-23T00:18:59.577" v="560"/>
          <ac:spMkLst>
            <pc:docMk/>
            <pc:sldMk cId="317844552" sldId="268"/>
            <ac:spMk id="6" creationId="{CE802F84-5D14-43F1-9669-BBDE5E770F28}"/>
          </ac:spMkLst>
        </pc:spChg>
        <pc:spChg chg="add mod">
          <ac:chgData name="Waters, Benjamin J" userId="S::bjwaters@email.neit.edu::7ff717dc-b172-436e-9f32-47ff066c46db" providerId="AD" clId="Web-{1A93F491-2D2D-0357-B3D1-E41FDB2AC70F}" dt="2019-04-23T00:20:47.036" v="741" actId="20577"/>
          <ac:spMkLst>
            <pc:docMk/>
            <pc:sldMk cId="317844552" sldId="268"/>
            <ac:spMk id="8" creationId="{9CE3BE6F-205B-4022-B040-051A4BF9FA04}"/>
          </ac:spMkLst>
        </pc:spChg>
        <pc:picChg chg="add mod">
          <ac:chgData name="Waters, Benjamin J" userId="S::bjwaters@email.neit.edu::7ff717dc-b172-436e-9f32-47ff066c46db" providerId="AD" clId="Web-{1A93F491-2D2D-0357-B3D1-E41FDB2AC70F}" dt="2019-04-23T00:18:35.030" v="554" actId="1076"/>
          <ac:picMkLst>
            <pc:docMk/>
            <pc:sldMk cId="317844552" sldId="268"/>
            <ac:picMk id="4" creationId="{71FC8DA4-08BE-4EBF-A0D7-8EFFC270AEDD}"/>
          </ac:picMkLst>
        </pc:picChg>
      </pc:sldChg>
    </pc:docChg>
  </pc:docChgLst>
  <pc:docChgLst>
    <pc:chgData name="Waters, Benjamin J" userId="S::bjwaters@email.neit.edu::7ff717dc-b172-436e-9f32-47ff066c46db" providerId="AD" clId="Web-{75CA640E-8C6C-4638-9830-4F462B8D96F5}"/>
    <pc:docChg chg="addSld modSld sldOrd">
      <pc:chgData name="Waters, Benjamin J" userId="S::bjwaters@email.neit.edu::7ff717dc-b172-436e-9f32-47ff066c46db" providerId="AD" clId="Web-{75CA640E-8C6C-4638-9830-4F462B8D96F5}" dt="2019-05-27T17:47:11.511" v="818"/>
      <pc:docMkLst>
        <pc:docMk/>
      </pc:docMkLst>
      <pc:sldChg chg="modSp">
        <pc:chgData name="Waters, Benjamin J" userId="S::bjwaters@email.neit.edu::7ff717dc-b172-436e-9f32-47ff066c46db" providerId="AD" clId="Web-{75CA640E-8C6C-4638-9830-4F462B8D96F5}" dt="2019-05-27T17:23:59.906" v="469" actId="20577"/>
        <pc:sldMkLst>
          <pc:docMk/>
          <pc:sldMk cId="488548368" sldId="256"/>
        </pc:sldMkLst>
        <pc:spChg chg="mod">
          <ac:chgData name="Waters, Benjamin J" userId="S::bjwaters@email.neit.edu::7ff717dc-b172-436e-9f32-47ff066c46db" providerId="AD" clId="Web-{75CA640E-8C6C-4638-9830-4F462B8D96F5}" dt="2019-05-27T17:23:59.906" v="469" actId="20577"/>
          <ac:spMkLst>
            <pc:docMk/>
            <pc:sldMk cId="488548368" sldId="256"/>
            <ac:spMk id="3" creationId="{0DA60D7E-5518-4C7D-BBB8-E6496436F6CF}"/>
          </ac:spMkLst>
        </pc:spChg>
      </pc:sldChg>
      <pc:sldChg chg="modSp delDesignElem">
        <pc:chgData name="Waters, Benjamin J" userId="S::bjwaters@email.neit.edu::7ff717dc-b172-436e-9f32-47ff066c46db" providerId="AD" clId="Web-{75CA640E-8C6C-4638-9830-4F462B8D96F5}" dt="2019-05-27T17:47:11.480" v="816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75CA640E-8C6C-4638-9830-4F462B8D96F5}" dt="2019-05-27T17:24:55.892" v="479" actId="1076"/>
          <ac:spMkLst>
            <pc:docMk/>
            <pc:sldMk cId="3101017686" sldId="258"/>
            <ac:spMk id="17" creationId="{A52BC781-5E97-4B2C-B524-1E39F62B1C3D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24:31.797" v="473" actId="1076"/>
          <ac:spMkLst>
            <pc:docMk/>
            <pc:sldMk cId="3101017686" sldId="258"/>
            <ac:spMk id="20" creationId="{C56F2B22-681E-4301-A355-A423EDEBFA9C}"/>
          </ac:spMkLst>
        </pc:spChg>
      </pc:sldChg>
      <pc:sldChg chg="addSp delSp modSp mod setBg delDesignElem">
        <pc:chgData name="Waters, Benjamin J" userId="S::bjwaters@email.neit.edu::7ff717dc-b172-436e-9f32-47ff066c46db" providerId="AD" clId="Web-{75CA640E-8C6C-4638-9830-4F462B8D96F5}" dt="2019-05-27T17:47:11.511" v="818"/>
        <pc:sldMkLst>
          <pc:docMk/>
          <pc:sldMk cId="512662167" sldId="263"/>
        </pc:sldMkLst>
        <pc:spChg chg="del mod">
          <ac:chgData name="Waters, Benjamin J" userId="S::bjwaters@email.neit.edu::7ff717dc-b172-436e-9f32-47ff066c46db" providerId="AD" clId="Web-{75CA640E-8C6C-4638-9830-4F462B8D96F5}" dt="2019-05-27T17:41:18.282" v="815"/>
          <ac:spMkLst>
            <pc:docMk/>
            <pc:sldMk cId="512662167" sldId="263"/>
            <ac:spMk id="3" creationId="{D4D8DC51-0056-4DCF-B505-1C07DFA33A56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41:18.282" v="815"/>
          <ac:spMkLst>
            <pc:docMk/>
            <pc:sldMk cId="512662167" sldId="263"/>
            <ac:spMk id="5" creationId="{4C7B9A9D-C191-4D36-BEA5-BA6D3DAC52A3}"/>
          </ac:spMkLst>
        </pc:spChg>
        <pc:spChg chg="add">
          <ac:chgData name="Waters, Benjamin J" userId="S::bjwaters@email.neit.edu::7ff717dc-b172-436e-9f32-47ff066c46db" providerId="AD" clId="Web-{75CA640E-8C6C-4638-9830-4F462B8D96F5}" dt="2019-05-27T17:41:18.282" v="815"/>
          <ac:spMkLst>
            <pc:docMk/>
            <pc:sldMk cId="512662167" sldId="263"/>
            <ac:spMk id="12" creationId="{FC34168A-5EF9-4D3B-8340-62769BFDAE02}"/>
          </ac:spMkLst>
        </pc:spChg>
        <pc:spChg chg="add">
          <ac:chgData name="Waters, Benjamin J" userId="S::bjwaters@email.neit.edu::7ff717dc-b172-436e-9f32-47ff066c46db" providerId="AD" clId="Web-{75CA640E-8C6C-4638-9830-4F462B8D96F5}" dt="2019-05-27T17:41:18.282" v="815"/>
          <ac:spMkLst>
            <pc:docMk/>
            <pc:sldMk cId="512662167" sldId="263"/>
            <ac:spMk id="14" creationId="{E8F9CE7E-17C1-4726-8CAE-3CF424CB27AD}"/>
          </ac:spMkLst>
        </pc:spChg>
        <pc:spChg chg="add">
          <ac:chgData name="Waters, Benjamin J" userId="S::bjwaters@email.neit.edu::7ff717dc-b172-436e-9f32-47ff066c46db" providerId="AD" clId="Web-{75CA640E-8C6C-4638-9830-4F462B8D96F5}" dt="2019-05-27T17:41:18.282" v="815"/>
          <ac:spMkLst>
            <pc:docMk/>
            <pc:sldMk cId="512662167" sldId="263"/>
            <ac:spMk id="16" creationId="{8A246596-C397-4ADF-8DBA-FDAA55928A5D}"/>
          </ac:spMkLst>
        </pc:spChg>
        <pc:graphicFrameChg chg="add">
          <ac:chgData name="Waters, Benjamin J" userId="S::bjwaters@email.neit.edu::7ff717dc-b172-436e-9f32-47ff066c46db" providerId="AD" clId="Web-{75CA640E-8C6C-4638-9830-4F462B8D96F5}" dt="2019-05-27T17:41:18.282" v="815"/>
          <ac:graphicFrameMkLst>
            <pc:docMk/>
            <pc:sldMk cId="512662167" sldId="263"/>
            <ac:graphicFrameMk id="7" creationId="{4119BC03-9FF6-4A2E-B2A7-E7B929DBBAC8}"/>
          </ac:graphicFrameMkLst>
        </pc:graphicFrameChg>
      </pc:sldChg>
      <pc:sldChg chg="addSp delSp modSp mod setBg">
        <pc:chgData name="Waters, Benjamin J" userId="S::bjwaters@email.neit.edu::7ff717dc-b172-436e-9f32-47ff066c46db" providerId="AD" clId="Web-{75CA640E-8C6C-4638-9830-4F462B8D96F5}" dt="2019-05-27T17:41:02.062" v="814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75CA640E-8C6C-4638-9830-4F462B8D96F5}" dt="2019-05-27T17:41:02.062" v="814"/>
          <ac:spMkLst>
            <pc:docMk/>
            <pc:sldMk cId="178661991" sldId="264"/>
            <ac:spMk id="2" creationId="{A2C856F0-F8F2-4932-8B70-8DF355F13733}"/>
          </ac:spMkLst>
        </pc:spChg>
        <pc:spChg chg="add del">
          <ac:chgData name="Waters, Benjamin J" userId="S::bjwaters@email.neit.edu::7ff717dc-b172-436e-9f32-47ff066c46db" providerId="AD" clId="Web-{75CA640E-8C6C-4638-9830-4F462B8D96F5}" dt="2019-05-27T17:41:02.062" v="814"/>
          <ac:spMkLst>
            <pc:docMk/>
            <pc:sldMk cId="178661991" sldId="264"/>
            <ac:spMk id="3" creationId="{1C7F143B-D6E5-4358-9EDC-52971EBE4E3A}"/>
          </ac:spMkLst>
        </pc:spChg>
        <pc:graphicFrameChg chg="add del">
          <ac:chgData name="Waters, Benjamin J" userId="S::bjwaters@email.neit.edu::7ff717dc-b172-436e-9f32-47ff066c46db" providerId="AD" clId="Web-{75CA640E-8C6C-4638-9830-4F462B8D96F5}" dt="2019-05-27T17:41:02.016" v="813"/>
          <ac:graphicFrameMkLst>
            <pc:docMk/>
            <pc:sldMk cId="178661991" sldId="264"/>
            <ac:graphicFrameMk id="5" creationId="{5E045D2A-449E-42B9-A205-B8B9A7FA785C}"/>
          </ac:graphicFrameMkLst>
        </pc:graphicFrameChg>
        <pc:graphicFrameChg chg="add">
          <ac:chgData name="Waters, Benjamin J" userId="S::bjwaters@email.neit.edu::7ff717dc-b172-436e-9f32-47ff066c46db" providerId="AD" clId="Web-{75CA640E-8C6C-4638-9830-4F462B8D96F5}" dt="2019-05-27T17:41:02.062" v="814"/>
          <ac:graphicFrameMkLst>
            <pc:docMk/>
            <pc:sldMk cId="178661991" sldId="264"/>
            <ac:graphicFrameMk id="6" creationId="{688F98FB-F912-44B3-9705-44284ED6EE10}"/>
          </ac:graphicFrameMkLst>
        </pc:graphicFrameChg>
      </pc:sldChg>
      <pc:sldChg chg="modSp">
        <pc:chgData name="Waters, Benjamin J" userId="S::bjwaters@email.neit.edu::7ff717dc-b172-436e-9f32-47ff066c46db" providerId="AD" clId="Web-{75CA640E-8C6C-4638-9830-4F462B8D96F5}" dt="2019-05-27T17:37:14.477" v="809" actId="1076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75CA640E-8C6C-4638-9830-4F462B8D96F5}" dt="2019-05-27T17:37:14.477" v="809" actId="1076"/>
          <ac:spMkLst>
            <pc:docMk/>
            <pc:sldMk cId="347462465" sldId="265"/>
            <ac:spMk id="10" creationId="{EFC8D1A3-EC96-4FAA-8A89-1F51B7DFDBE9}"/>
          </ac:spMkLst>
        </pc:spChg>
      </pc:sldChg>
      <pc:sldChg chg="modSp">
        <pc:chgData name="Waters, Benjamin J" userId="S::bjwaters@email.neit.edu::7ff717dc-b172-436e-9f32-47ff066c46db" providerId="AD" clId="Web-{75CA640E-8C6C-4638-9830-4F462B8D96F5}" dt="2019-05-27T17:26:20.160" v="521" actId="1076"/>
        <pc:sldMkLst>
          <pc:docMk/>
          <pc:sldMk cId="1086959762" sldId="266"/>
        </pc:sldMkLst>
        <pc:spChg chg="mod">
          <ac:chgData name="Waters, Benjamin J" userId="S::bjwaters@email.neit.edu::7ff717dc-b172-436e-9f32-47ff066c46db" providerId="AD" clId="Web-{75CA640E-8C6C-4638-9830-4F462B8D96F5}" dt="2019-05-27T17:26:20.160" v="521" actId="1076"/>
          <ac:spMkLst>
            <pc:docMk/>
            <pc:sldMk cId="1086959762" sldId="266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22:54.060" v="445" actId="20577"/>
          <ac:spMkLst>
            <pc:docMk/>
            <pc:sldMk cId="1086959762" sldId="266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13:25.886" v="344" actId="14100"/>
          <ac:picMkLst>
            <pc:docMk/>
            <pc:sldMk cId="1086959762" sldId="266"/>
            <ac:picMk id="4" creationId="{002376D7-D4BB-48C3-BAC9-211B69BD98C0}"/>
          </ac:picMkLst>
        </pc:picChg>
        <pc:picChg chg="mod">
          <ac:chgData name="Waters, Benjamin J" userId="S::bjwaters@email.neit.edu::7ff717dc-b172-436e-9f32-47ff066c46db" providerId="AD" clId="Web-{75CA640E-8C6C-4638-9830-4F462B8D96F5}" dt="2019-05-27T17:13:32.355" v="346" actId="14100"/>
          <ac:picMkLst>
            <pc:docMk/>
            <pc:sldMk cId="1086959762" sldId="266"/>
            <ac:picMk id="5" creationId="{25B7C45A-3735-4C74-B68E-5E4FD9F1D1CC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32:57.735" v="639" actId="1076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75CA640E-8C6C-4638-9830-4F462B8D96F5}" dt="2019-05-27T17:09:34.879" v="174" actId="14100"/>
          <ac:spMkLst>
            <pc:docMk/>
            <pc:sldMk cId="148313591" sldId="267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25:28.924" v="494" actId="1076"/>
          <ac:spMkLst>
            <pc:docMk/>
            <pc:sldMk cId="148313591" sldId="267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32:57.735" v="639" actId="1076"/>
          <ac:picMkLst>
            <pc:docMk/>
            <pc:sldMk cId="148313591" sldId="267"/>
            <ac:picMk id="4" creationId="{1CD7F340-2993-4FF9-A401-4FA72DD5EEF3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36:41.101" v="807" actId="1076"/>
        <pc:sldMkLst>
          <pc:docMk/>
          <pc:sldMk cId="2135306009" sldId="271"/>
        </pc:sldMkLst>
        <pc:spChg chg="mod">
          <ac:chgData name="Waters, Benjamin J" userId="S::bjwaters@email.neit.edu::7ff717dc-b172-436e-9f32-47ff066c46db" providerId="AD" clId="Web-{75CA640E-8C6C-4638-9830-4F462B8D96F5}" dt="2019-05-27T17:12:03.868" v="296" actId="14100"/>
          <ac:spMkLst>
            <pc:docMk/>
            <pc:sldMk cId="2135306009" sldId="271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36:41.101" v="807" actId="1076"/>
          <ac:spMkLst>
            <pc:docMk/>
            <pc:sldMk cId="2135306009" sldId="271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30:51.700" v="623" actId="1076"/>
          <ac:picMkLst>
            <pc:docMk/>
            <pc:sldMk cId="2135306009" sldId="271"/>
            <ac:picMk id="6" creationId="{3B24F135-5B64-4D3F-94FD-08D607A874F1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27:07.693" v="529" actId="20577"/>
        <pc:sldMkLst>
          <pc:docMk/>
          <pc:sldMk cId="910195975" sldId="272"/>
        </pc:sldMkLst>
        <pc:spChg chg="mod">
          <ac:chgData name="Waters, Benjamin J" userId="S::bjwaters@email.neit.edu::7ff717dc-b172-436e-9f32-47ff066c46db" providerId="AD" clId="Web-{75CA640E-8C6C-4638-9830-4F462B8D96F5}" dt="2019-05-27T17:27:07.693" v="529" actId="20577"/>
          <ac:spMkLst>
            <pc:docMk/>
            <pc:sldMk cId="910195975" sldId="272"/>
            <ac:spMk id="3" creationId="{B37A471E-F941-4805-8947-66A914D86C26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23:15.045" v="448" actId="1076"/>
          <ac:picMkLst>
            <pc:docMk/>
            <pc:sldMk cId="910195975" sldId="272"/>
            <ac:picMk id="5" creationId="{60E458F0-5620-449A-9FAB-45581178AE7E}"/>
          </ac:picMkLst>
        </pc:picChg>
      </pc:sldChg>
      <pc:sldChg chg="addSp delSp modSp">
        <pc:chgData name="Waters, Benjamin J" userId="S::bjwaters@email.neit.edu::7ff717dc-b172-436e-9f32-47ff066c46db" providerId="AD" clId="Web-{75CA640E-8C6C-4638-9830-4F462B8D96F5}" dt="2019-05-27T17:31:17.997" v="635" actId="20577"/>
        <pc:sldMkLst>
          <pc:docMk/>
          <pc:sldMk cId="1779444287" sldId="278"/>
        </pc:sldMkLst>
        <pc:spChg chg="mod">
          <ac:chgData name="Waters, Benjamin J" userId="S::bjwaters@email.neit.edu::7ff717dc-b172-436e-9f32-47ff066c46db" providerId="AD" clId="Web-{75CA640E-8C6C-4638-9830-4F462B8D96F5}" dt="2019-05-27T17:31:17.997" v="635" actId="20577"/>
          <ac:spMkLst>
            <pc:docMk/>
            <pc:sldMk cId="1779444287" sldId="278"/>
            <ac:spMk id="2" creationId="{4EF74D53-E33C-495E-8F18-831419855458}"/>
          </ac:spMkLst>
        </pc:spChg>
        <pc:spChg chg="del mod">
          <ac:chgData name="Waters, Benjamin J" userId="S::bjwaters@email.neit.edu::7ff717dc-b172-436e-9f32-47ff066c46db" providerId="AD" clId="Web-{75CA640E-8C6C-4638-9830-4F462B8D96F5}" dt="2019-05-27T16:59:06.390" v="10"/>
          <ac:spMkLst>
            <pc:docMk/>
            <pc:sldMk cId="1779444287" sldId="278"/>
            <ac:spMk id="3" creationId="{D097878C-7E38-47EA-BEFE-84C37A18FB3E}"/>
          </ac:spMkLst>
        </pc:spChg>
        <pc:picChg chg="add del mod">
          <ac:chgData name="Waters, Benjamin J" userId="S::bjwaters@email.neit.edu::7ff717dc-b172-436e-9f32-47ff066c46db" providerId="AD" clId="Web-{75CA640E-8C6C-4638-9830-4F462B8D96F5}" dt="2019-05-27T16:59:17.375" v="13"/>
          <ac:picMkLst>
            <pc:docMk/>
            <pc:sldMk cId="1779444287" sldId="278"/>
            <ac:picMk id="4" creationId="{FAFCBCCA-D44B-4176-804C-A2348AACBE24}"/>
          </ac:picMkLst>
        </pc:picChg>
        <pc:picChg chg="add del mod">
          <ac:chgData name="Waters, Benjamin J" userId="S::bjwaters@email.neit.edu::7ff717dc-b172-436e-9f32-47ff066c46db" providerId="AD" clId="Web-{75CA640E-8C6C-4638-9830-4F462B8D96F5}" dt="2019-05-27T16:59:59.689" v="15"/>
          <ac:picMkLst>
            <pc:docMk/>
            <pc:sldMk cId="1779444287" sldId="278"/>
            <ac:picMk id="6" creationId="{4280BB48-BD29-4B42-881A-0BCBCCB88D7F}"/>
          </ac:picMkLst>
        </pc:picChg>
        <pc:picChg chg="add mod">
          <ac:chgData name="Waters, Benjamin J" userId="S::bjwaters@email.neit.edu::7ff717dc-b172-436e-9f32-47ff066c46db" providerId="AD" clId="Web-{75CA640E-8C6C-4638-9830-4F462B8D96F5}" dt="2019-05-27T17:03:52.024" v="51" actId="1076"/>
          <ac:picMkLst>
            <pc:docMk/>
            <pc:sldMk cId="1779444287" sldId="278"/>
            <ac:picMk id="8" creationId="{DDC598F5-F688-4CD5-AEB1-0F4B3B225FD6}"/>
          </ac:picMkLst>
        </pc:picChg>
        <pc:picChg chg="add mod">
          <ac:chgData name="Waters, Benjamin J" userId="S::bjwaters@email.neit.edu::7ff717dc-b172-436e-9f32-47ff066c46db" providerId="AD" clId="Web-{75CA640E-8C6C-4638-9830-4F462B8D96F5}" dt="2019-05-27T17:03:53.884" v="52" actId="1076"/>
          <ac:picMkLst>
            <pc:docMk/>
            <pc:sldMk cId="1779444287" sldId="278"/>
            <ac:picMk id="10" creationId="{73D6FB60-E1D7-47AC-9BD7-779DEEC94392}"/>
          </ac:picMkLst>
        </pc:picChg>
        <pc:picChg chg="add del mod">
          <ac:chgData name="Waters, Benjamin J" userId="S::bjwaters@email.neit.edu::7ff717dc-b172-436e-9f32-47ff066c46db" providerId="AD" clId="Web-{75CA640E-8C6C-4638-9830-4F462B8D96F5}" dt="2019-05-27T17:03:43.524" v="45"/>
          <ac:picMkLst>
            <pc:docMk/>
            <pc:sldMk cId="1779444287" sldId="278"/>
            <ac:picMk id="12" creationId="{DE707D24-EF9B-4154-B707-B065239AE56E}"/>
          </ac:picMkLst>
        </pc:picChg>
        <pc:picChg chg="add del mod">
          <ac:chgData name="Waters, Benjamin J" userId="S::bjwaters@email.neit.edu::7ff717dc-b172-436e-9f32-47ff066c46db" providerId="AD" clId="Web-{75CA640E-8C6C-4638-9830-4F462B8D96F5}" dt="2019-05-27T17:03:44.133" v="46"/>
          <ac:picMkLst>
            <pc:docMk/>
            <pc:sldMk cId="1779444287" sldId="278"/>
            <ac:picMk id="14" creationId="{4DC2F289-3854-4C34-87C1-40AD3BC5BA9A}"/>
          </ac:picMkLst>
        </pc:picChg>
        <pc:picChg chg="add del mod">
          <ac:chgData name="Waters, Benjamin J" userId="S::bjwaters@email.neit.edu::7ff717dc-b172-436e-9f32-47ff066c46db" providerId="AD" clId="Web-{75CA640E-8C6C-4638-9830-4F462B8D96F5}" dt="2019-05-27T17:03:42.930" v="44"/>
          <ac:picMkLst>
            <pc:docMk/>
            <pc:sldMk cId="1779444287" sldId="278"/>
            <ac:picMk id="16" creationId="{BD74740F-E00A-47C0-B211-85A4A01A32EF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34:17.425" v="641" actId="14100"/>
        <pc:sldMkLst>
          <pc:docMk/>
          <pc:sldMk cId="2190464061" sldId="285"/>
        </pc:sldMkLst>
        <pc:picChg chg="mod">
          <ac:chgData name="Waters, Benjamin J" userId="S::bjwaters@email.neit.edu::7ff717dc-b172-436e-9f32-47ff066c46db" providerId="AD" clId="Web-{75CA640E-8C6C-4638-9830-4F462B8D96F5}" dt="2019-05-27T17:34:14.847" v="640" actId="14100"/>
          <ac:picMkLst>
            <pc:docMk/>
            <pc:sldMk cId="2190464061" sldId="285"/>
            <ac:picMk id="5" creationId="{EDF2BDB2-8AA7-4B6B-89A6-674052090D36}"/>
          </ac:picMkLst>
        </pc:picChg>
        <pc:picChg chg="mod">
          <ac:chgData name="Waters, Benjamin J" userId="S::bjwaters@email.neit.edu::7ff717dc-b172-436e-9f32-47ff066c46db" providerId="AD" clId="Web-{75CA640E-8C6C-4638-9830-4F462B8D96F5}" dt="2019-05-27T17:34:17.425" v="641" actId="14100"/>
          <ac:picMkLst>
            <pc:docMk/>
            <pc:sldMk cId="2190464061" sldId="285"/>
            <ac:picMk id="7" creationId="{E0FD606C-9DA8-4217-B2FA-DBB635140AFF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30:42.465" v="621" actId="1076"/>
        <pc:sldMkLst>
          <pc:docMk/>
          <pc:sldMk cId="268659839" sldId="287"/>
        </pc:sldMkLst>
        <pc:spChg chg="mod">
          <ac:chgData name="Waters, Benjamin J" userId="S::bjwaters@email.neit.edu::7ff717dc-b172-436e-9f32-47ff066c46db" providerId="AD" clId="Web-{75CA640E-8C6C-4638-9830-4F462B8D96F5}" dt="2019-05-27T17:11:40.132" v="290" actId="14100"/>
          <ac:spMkLst>
            <pc:docMk/>
            <pc:sldMk cId="268659839" sldId="287"/>
            <ac:spMk id="2" creationId="{FB4C0AE4-526A-47BB-AA87-3C769C2E0C76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11:51.086" v="295" actId="14100"/>
          <ac:spMkLst>
            <pc:docMk/>
            <pc:sldMk cId="268659839" sldId="287"/>
            <ac:spMk id="3" creationId="{903A5E07-24D7-4FAD-A661-280222DFB041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30:42.465" v="621" actId="1076"/>
          <ac:picMkLst>
            <pc:docMk/>
            <pc:sldMk cId="268659839" sldId="287"/>
            <ac:picMk id="4" creationId="{532A57C0-C7B3-4F48-828D-8748023FF4E9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25:20.908" v="493" actId="1076"/>
        <pc:sldMkLst>
          <pc:docMk/>
          <pc:sldMk cId="1257534762" sldId="288"/>
        </pc:sldMkLst>
        <pc:spChg chg="mod">
          <ac:chgData name="Waters, Benjamin J" userId="S::bjwaters@email.neit.edu::7ff717dc-b172-436e-9f32-47ff066c46db" providerId="AD" clId="Web-{75CA640E-8C6C-4638-9830-4F462B8D96F5}" dt="2019-05-27T17:08:56.565" v="149" actId="14100"/>
          <ac:spMkLst>
            <pc:docMk/>
            <pc:sldMk cId="1257534762" sldId="288"/>
            <ac:spMk id="2" creationId="{21BF9252-0753-4A29-B3B6-70A0F027684A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25:20.908" v="493" actId="1076"/>
          <ac:spMkLst>
            <pc:docMk/>
            <pc:sldMk cId="1257534762" sldId="288"/>
            <ac:spMk id="3" creationId="{73C26307-1E9B-4329-9DF5-5A75670785D2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09:30.082" v="173" actId="1076"/>
          <ac:picMkLst>
            <pc:docMk/>
            <pc:sldMk cId="1257534762" sldId="288"/>
            <ac:picMk id="4" creationId="{C19E91AC-FD61-48AB-9784-D85AA33CD905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11:25.085" v="288" actId="1076"/>
        <pc:sldMkLst>
          <pc:docMk/>
          <pc:sldMk cId="3662967032" sldId="289"/>
        </pc:sldMkLst>
        <pc:spChg chg="mod">
          <ac:chgData name="Waters, Benjamin J" userId="S::bjwaters@email.neit.edu::7ff717dc-b172-436e-9f32-47ff066c46db" providerId="AD" clId="Web-{75CA640E-8C6C-4638-9830-4F462B8D96F5}" dt="2019-05-27T17:10:59.428" v="259" actId="14100"/>
          <ac:spMkLst>
            <pc:docMk/>
            <pc:sldMk cId="3662967032" sldId="289"/>
            <ac:spMk id="2" creationId="{5B2CD4DB-5862-46EA-B09E-3C6C814A2669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11:17.976" v="285" actId="20577"/>
          <ac:spMkLst>
            <pc:docMk/>
            <pc:sldMk cId="3662967032" sldId="289"/>
            <ac:spMk id="3" creationId="{9A788B2A-19AF-4400-A8B5-87E5080523F4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11:25.085" v="288" actId="1076"/>
          <ac:picMkLst>
            <pc:docMk/>
            <pc:sldMk cId="3662967032" sldId="289"/>
            <ac:picMk id="4" creationId="{57F16C7D-0394-4EB0-8CA5-6EAA6C11AE1A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20:26.008" v="398" actId="1076"/>
        <pc:sldMkLst>
          <pc:docMk/>
          <pc:sldMk cId="2608308710" sldId="290"/>
        </pc:sldMkLst>
        <pc:spChg chg="mod">
          <ac:chgData name="Waters, Benjamin J" userId="S::bjwaters@email.neit.edu::7ff717dc-b172-436e-9f32-47ff066c46db" providerId="AD" clId="Web-{75CA640E-8C6C-4638-9830-4F462B8D96F5}" dt="2019-05-27T17:10:16.817" v="218" actId="14100"/>
          <ac:spMkLst>
            <pc:docMk/>
            <pc:sldMk cId="2608308710" sldId="290"/>
            <ac:spMk id="2" creationId="{85339901-E660-4A41-93E0-D00BF8F0E4E8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20:26.008" v="398" actId="1076"/>
          <ac:spMkLst>
            <pc:docMk/>
            <pc:sldMk cId="2608308710" sldId="290"/>
            <ac:spMk id="3" creationId="{B5DB82AD-E75D-4BE2-9425-4FF9E264D2C0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11:28.663" v="289" actId="1076"/>
          <ac:picMkLst>
            <pc:docMk/>
            <pc:sldMk cId="2608308710" sldId="290"/>
            <ac:picMk id="4" creationId="{F490988F-5438-4027-8CDA-A87041FEA6C1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30:58.340" v="624" actId="1076"/>
        <pc:sldMkLst>
          <pc:docMk/>
          <pc:sldMk cId="4251553442" sldId="291"/>
        </pc:sldMkLst>
        <pc:spChg chg="mod">
          <ac:chgData name="Waters, Benjamin J" userId="S::bjwaters@email.neit.edu::7ff717dc-b172-436e-9f32-47ff066c46db" providerId="AD" clId="Web-{75CA640E-8C6C-4638-9830-4F462B8D96F5}" dt="2019-05-27T17:12:23.134" v="306" actId="14100"/>
          <ac:spMkLst>
            <pc:docMk/>
            <pc:sldMk cId="4251553442" sldId="291"/>
            <ac:spMk id="2" creationId="{87A0C311-9F95-4034-A2C8-84A49CC970BA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22:38.606" v="442" actId="1076"/>
          <ac:spMkLst>
            <pc:docMk/>
            <pc:sldMk cId="4251553442" sldId="291"/>
            <ac:spMk id="3" creationId="{66AF6179-46FE-401F-BF5D-40193C7FAF6D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30:58.340" v="624" actId="1076"/>
          <ac:picMkLst>
            <pc:docMk/>
            <pc:sldMk cId="4251553442" sldId="291"/>
            <ac:picMk id="4" creationId="{D9ECB383-0D4D-4B4D-8660-79708E950887}"/>
          </ac:picMkLst>
        </pc:picChg>
      </pc:sldChg>
      <pc:sldChg chg="modSp">
        <pc:chgData name="Waters, Benjamin J" userId="S::bjwaters@email.neit.edu::7ff717dc-b172-436e-9f32-47ff066c46db" providerId="AD" clId="Web-{75CA640E-8C6C-4638-9830-4F462B8D96F5}" dt="2019-05-27T17:14:49.779" v="390" actId="1076"/>
        <pc:sldMkLst>
          <pc:docMk/>
          <pc:sldMk cId="456237034" sldId="292"/>
        </pc:sldMkLst>
        <pc:spChg chg="mod">
          <ac:chgData name="Waters, Benjamin J" userId="S::bjwaters@email.neit.edu::7ff717dc-b172-436e-9f32-47ff066c46db" providerId="AD" clId="Web-{75CA640E-8C6C-4638-9830-4F462B8D96F5}" dt="2019-05-27T17:14:28.935" v="352" actId="14100"/>
          <ac:spMkLst>
            <pc:docMk/>
            <pc:sldMk cId="456237034" sldId="292"/>
            <ac:spMk id="2" creationId="{D24AE582-7BB9-455C-8737-C892A7614243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14:48.201" v="388" actId="20577"/>
          <ac:spMkLst>
            <pc:docMk/>
            <pc:sldMk cId="456237034" sldId="292"/>
            <ac:spMk id="7" creationId="{23E598A7-DB71-4FC0-9F33-756BC054A32A}"/>
          </ac:spMkLst>
        </pc:spChg>
        <pc:picChg chg="mod">
          <ac:chgData name="Waters, Benjamin J" userId="S::bjwaters@email.neit.edu::7ff717dc-b172-436e-9f32-47ff066c46db" providerId="AD" clId="Web-{75CA640E-8C6C-4638-9830-4F462B8D96F5}" dt="2019-05-27T17:14:49.779" v="390" actId="1076"/>
          <ac:picMkLst>
            <pc:docMk/>
            <pc:sldMk cId="456237034" sldId="292"/>
            <ac:picMk id="4" creationId="{EAB4B8BB-FD9C-4BB6-8BBB-5A95E182C6BE}"/>
          </ac:picMkLst>
        </pc:picChg>
      </pc:sldChg>
      <pc:sldChg chg="addSp delSp modSp">
        <pc:chgData name="Waters, Benjamin J" userId="S::bjwaters@email.neit.edu::7ff717dc-b172-436e-9f32-47ff066c46db" providerId="AD" clId="Web-{75CA640E-8C6C-4638-9830-4F462B8D96F5}" dt="2019-05-27T17:30:23.621" v="619" actId="1076"/>
        <pc:sldMkLst>
          <pc:docMk/>
          <pc:sldMk cId="3333776967" sldId="293"/>
        </pc:sldMkLst>
        <pc:spChg chg="add del mod">
          <ac:chgData name="Waters, Benjamin J" userId="S::bjwaters@email.neit.edu::7ff717dc-b172-436e-9f32-47ff066c46db" providerId="AD" clId="Web-{75CA640E-8C6C-4638-9830-4F462B8D96F5}" dt="2019-05-27T17:19:44.648" v="392"/>
          <ac:spMkLst>
            <pc:docMk/>
            <pc:sldMk cId="3333776967" sldId="293"/>
            <ac:spMk id="5" creationId="{B572E7D9-C230-414A-8083-638B013575FA}"/>
          </ac:spMkLst>
        </pc:spChg>
        <pc:spChg chg="mod">
          <ac:chgData name="Waters, Benjamin J" userId="S::bjwaters@email.neit.edu::7ff717dc-b172-436e-9f32-47ff066c46db" providerId="AD" clId="Web-{75CA640E-8C6C-4638-9830-4F462B8D96F5}" dt="2019-05-27T17:30:23.621" v="619" actId="1076"/>
          <ac:spMkLst>
            <pc:docMk/>
            <pc:sldMk cId="3333776967" sldId="293"/>
            <ac:spMk id="6" creationId="{EBEAE6C1-7B19-4E88-8E83-9404ABC6F3B6}"/>
          </ac:spMkLst>
        </pc:spChg>
        <pc:picChg chg="del">
          <ac:chgData name="Waters, Benjamin J" userId="S::bjwaters@email.neit.edu::7ff717dc-b172-436e-9f32-47ff066c46db" providerId="AD" clId="Web-{75CA640E-8C6C-4638-9830-4F462B8D96F5}" dt="2019-05-27T17:19:36.194" v="391"/>
          <ac:picMkLst>
            <pc:docMk/>
            <pc:sldMk cId="3333776967" sldId="293"/>
            <ac:picMk id="4" creationId="{EA963DD1-A5DA-404E-B3D2-AF91E3B2F95B}"/>
          </ac:picMkLst>
        </pc:picChg>
        <pc:picChg chg="add mod">
          <ac:chgData name="Waters, Benjamin J" userId="S::bjwaters@email.neit.edu::7ff717dc-b172-436e-9f32-47ff066c46db" providerId="AD" clId="Web-{75CA640E-8C6C-4638-9830-4F462B8D96F5}" dt="2019-05-27T17:19:59.054" v="396" actId="1076"/>
          <ac:picMkLst>
            <pc:docMk/>
            <pc:sldMk cId="3333776967" sldId="293"/>
            <ac:picMk id="7" creationId="{C578E931-61EE-49E1-8A18-F6F9733C3240}"/>
          </ac:picMkLst>
        </pc:picChg>
      </pc:sldChg>
      <pc:sldChg chg="modSp delDesignElem">
        <pc:chgData name="Waters, Benjamin J" userId="S::bjwaters@email.neit.edu::7ff717dc-b172-436e-9f32-47ff066c46db" providerId="AD" clId="Web-{75CA640E-8C6C-4638-9830-4F462B8D96F5}" dt="2019-05-27T17:47:11.480" v="817"/>
        <pc:sldMkLst>
          <pc:docMk/>
          <pc:sldMk cId="866896627" sldId="295"/>
        </pc:sldMkLst>
        <pc:spChg chg="mod">
          <ac:chgData name="Waters, Benjamin J" userId="S::bjwaters@email.neit.edu::7ff717dc-b172-436e-9f32-47ff066c46db" providerId="AD" clId="Web-{75CA640E-8C6C-4638-9830-4F462B8D96F5}" dt="2019-05-27T17:30:28.543" v="620" actId="1076"/>
          <ac:spMkLst>
            <pc:docMk/>
            <pc:sldMk cId="866896627" sldId="295"/>
            <ac:spMk id="3" creationId="{F24A4BC7-9A66-45E1-963F-78487EBD25D7}"/>
          </ac:spMkLst>
        </pc:spChg>
      </pc:sldChg>
      <pc:sldChg chg="addSp delSp modSp new">
        <pc:chgData name="Waters, Benjamin J" userId="S::bjwaters@email.neit.edu::7ff717dc-b172-436e-9f32-47ff066c46db" providerId="AD" clId="Web-{75CA640E-8C6C-4638-9830-4F462B8D96F5}" dt="2019-05-27T17:36:09.913" v="806" actId="14100"/>
        <pc:sldMkLst>
          <pc:docMk/>
          <pc:sldMk cId="1285041602" sldId="296"/>
        </pc:sldMkLst>
        <pc:spChg chg="mod">
          <ac:chgData name="Waters, Benjamin J" userId="S::bjwaters@email.neit.edu::7ff717dc-b172-436e-9f32-47ff066c46db" providerId="AD" clId="Web-{75CA640E-8C6C-4638-9830-4F462B8D96F5}" dt="2019-05-27T17:07:15.452" v="145" actId="20577"/>
          <ac:spMkLst>
            <pc:docMk/>
            <pc:sldMk cId="1285041602" sldId="296"/>
            <ac:spMk id="2" creationId="{DE726B08-8832-42E6-9F57-03406A2BD2FA}"/>
          </ac:spMkLst>
        </pc:spChg>
        <pc:spChg chg="del">
          <ac:chgData name="Waters, Benjamin J" userId="S::bjwaters@email.neit.edu::7ff717dc-b172-436e-9f32-47ff066c46db" providerId="AD" clId="Web-{75CA640E-8C6C-4638-9830-4F462B8D96F5}" dt="2019-05-27T17:04:47.807" v="78"/>
          <ac:spMkLst>
            <pc:docMk/>
            <pc:sldMk cId="1285041602" sldId="296"/>
            <ac:spMk id="3" creationId="{08A8B1C3-7A59-48A2-B416-14AE5992E87D}"/>
          </ac:spMkLst>
        </pc:spChg>
        <pc:picChg chg="add mod">
          <ac:chgData name="Waters, Benjamin J" userId="S::bjwaters@email.neit.edu::7ff717dc-b172-436e-9f32-47ff066c46db" providerId="AD" clId="Web-{75CA640E-8C6C-4638-9830-4F462B8D96F5}" dt="2019-05-27T17:36:00.287" v="803" actId="14100"/>
          <ac:picMkLst>
            <pc:docMk/>
            <pc:sldMk cId="1285041602" sldId="296"/>
            <ac:picMk id="5" creationId="{AFB0141F-4E85-4EE7-9DBF-1916DC89A5C0}"/>
          </ac:picMkLst>
        </pc:picChg>
        <pc:picChg chg="add mod">
          <ac:chgData name="Waters, Benjamin J" userId="S::bjwaters@email.neit.edu::7ff717dc-b172-436e-9f32-47ff066c46db" providerId="AD" clId="Web-{75CA640E-8C6C-4638-9830-4F462B8D96F5}" dt="2019-05-27T17:36:09.913" v="806" actId="14100"/>
          <ac:picMkLst>
            <pc:docMk/>
            <pc:sldMk cId="1285041602" sldId="296"/>
            <ac:picMk id="7" creationId="{B35B7121-BFFC-46C4-B696-6BDBB371391D}"/>
          </ac:picMkLst>
        </pc:picChg>
        <pc:picChg chg="add mod">
          <ac:chgData name="Waters, Benjamin J" userId="S::bjwaters@email.neit.edu::7ff717dc-b172-436e-9f32-47ff066c46db" providerId="AD" clId="Web-{75CA640E-8C6C-4638-9830-4F462B8D96F5}" dt="2019-05-27T17:35:57.084" v="801" actId="1076"/>
          <ac:picMkLst>
            <pc:docMk/>
            <pc:sldMk cId="1285041602" sldId="296"/>
            <ac:picMk id="9" creationId="{74E8353D-8D1E-4CB1-BD4E-E88C797FFE62}"/>
          </ac:picMkLst>
        </pc:picChg>
      </pc:sldChg>
      <pc:sldChg chg="addSp delSp modSp new">
        <pc:chgData name="Waters, Benjamin J" userId="S::bjwaters@email.neit.edu::7ff717dc-b172-436e-9f32-47ff066c46db" providerId="AD" clId="Web-{75CA640E-8C6C-4638-9830-4F462B8D96F5}" dt="2019-05-27T17:07:06.327" v="117" actId="20577"/>
        <pc:sldMkLst>
          <pc:docMk/>
          <pc:sldMk cId="3898819562" sldId="297"/>
        </pc:sldMkLst>
        <pc:spChg chg="mod">
          <ac:chgData name="Waters, Benjamin J" userId="S::bjwaters@email.neit.edu::7ff717dc-b172-436e-9f32-47ff066c46db" providerId="AD" clId="Web-{75CA640E-8C6C-4638-9830-4F462B8D96F5}" dt="2019-05-27T17:07:06.327" v="117" actId="20577"/>
          <ac:spMkLst>
            <pc:docMk/>
            <pc:sldMk cId="3898819562" sldId="297"/>
            <ac:spMk id="2" creationId="{D715063D-D29F-49D9-A0D9-D296570629A4}"/>
          </ac:spMkLst>
        </pc:spChg>
        <pc:spChg chg="del">
          <ac:chgData name="Waters, Benjamin J" userId="S::bjwaters@email.neit.edu::7ff717dc-b172-436e-9f32-47ff066c46db" providerId="AD" clId="Web-{75CA640E-8C6C-4638-9830-4F462B8D96F5}" dt="2019-05-27T17:03:34.727" v="37"/>
          <ac:spMkLst>
            <pc:docMk/>
            <pc:sldMk cId="3898819562" sldId="297"/>
            <ac:spMk id="3" creationId="{299324D4-E8C4-4C7E-9C06-987EDA95E839}"/>
          </ac:spMkLst>
        </pc:spChg>
        <pc:picChg chg="add mod">
          <ac:chgData name="Waters, Benjamin J" userId="S::bjwaters@email.neit.edu::7ff717dc-b172-436e-9f32-47ff066c46db" providerId="AD" clId="Web-{75CA640E-8C6C-4638-9830-4F462B8D96F5}" dt="2019-05-27T17:04:34.463" v="74" actId="1076"/>
          <ac:picMkLst>
            <pc:docMk/>
            <pc:sldMk cId="3898819562" sldId="297"/>
            <ac:picMk id="5" creationId="{7802CC58-EDCA-448E-84C0-1393A34FDDBE}"/>
          </ac:picMkLst>
        </pc:picChg>
        <pc:picChg chg="add mod">
          <ac:chgData name="Waters, Benjamin J" userId="S::bjwaters@email.neit.edu::7ff717dc-b172-436e-9f32-47ff066c46db" providerId="AD" clId="Web-{75CA640E-8C6C-4638-9830-4F462B8D96F5}" dt="2019-05-27T17:04:38.026" v="76" actId="1076"/>
          <ac:picMkLst>
            <pc:docMk/>
            <pc:sldMk cId="3898819562" sldId="297"/>
            <ac:picMk id="7" creationId="{3B523517-5FF5-4DA5-8ABA-115B44939E47}"/>
          </ac:picMkLst>
        </pc:picChg>
        <pc:picChg chg="add mod">
          <ac:chgData name="Waters, Benjamin J" userId="S::bjwaters@email.neit.edu::7ff717dc-b172-436e-9f32-47ff066c46db" providerId="AD" clId="Web-{75CA640E-8C6C-4638-9830-4F462B8D96F5}" dt="2019-05-27T17:04:40.338" v="77" actId="1076"/>
          <ac:picMkLst>
            <pc:docMk/>
            <pc:sldMk cId="3898819562" sldId="297"/>
            <ac:picMk id="9" creationId="{D5D733C8-DDCD-495F-883E-CF24D8EF2B86}"/>
          </ac:picMkLst>
        </pc:picChg>
      </pc:sldChg>
      <pc:sldChg chg="addSp delSp modSp new ord">
        <pc:chgData name="Waters, Benjamin J" userId="S::bjwaters@email.neit.edu::7ff717dc-b172-436e-9f32-47ff066c46db" providerId="AD" clId="Web-{75CA640E-8C6C-4638-9830-4F462B8D96F5}" dt="2019-05-27T17:07:11.233" v="128" actId="20577"/>
        <pc:sldMkLst>
          <pc:docMk/>
          <pc:sldMk cId="3055204503" sldId="298"/>
        </pc:sldMkLst>
        <pc:spChg chg="mod">
          <ac:chgData name="Waters, Benjamin J" userId="S::bjwaters@email.neit.edu::7ff717dc-b172-436e-9f32-47ff066c46db" providerId="AD" clId="Web-{75CA640E-8C6C-4638-9830-4F462B8D96F5}" dt="2019-05-27T17:07:11.233" v="128" actId="20577"/>
          <ac:spMkLst>
            <pc:docMk/>
            <pc:sldMk cId="3055204503" sldId="298"/>
            <ac:spMk id="2" creationId="{795DDC90-C753-48B9-98D0-06897F244B3C}"/>
          </ac:spMkLst>
        </pc:spChg>
        <pc:spChg chg="del">
          <ac:chgData name="Waters, Benjamin J" userId="S::bjwaters@email.neit.edu::7ff717dc-b172-436e-9f32-47ff066c46db" providerId="AD" clId="Web-{75CA640E-8C6C-4638-9830-4F462B8D96F5}" dt="2019-05-27T17:02:27.256" v="26"/>
          <ac:spMkLst>
            <pc:docMk/>
            <pc:sldMk cId="3055204503" sldId="298"/>
            <ac:spMk id="3" creationId="{1F98BD22-7034-4441-B0D1-AA1372BD9E0B}"/>
          </ac:spMkLst>
        </pc:spChg>
        <pc:picChg chg="add mod">
          <ac:chgData name="Waters, Benjamin J" userId="S::bjwaters@email.neit.edu::7ff717dc-b172-436e-9f32-47ff066c46db" providerId="AD" clId="Web-{75CA640E-8C6C-4638-9830-4F462B8D96F5}" dt="2019-05-27T17:04:57.495" v="88" actId="1076"/>
          <ac:picMkLst>
            <pc:docMk/>
            <pc:sldMk cId="3055204503" sldId="298"/>
            <ac:picMk id="4" creationId="{0FE11ACA-6AFC-4F61-BF70-8694B058DA7B}"/>
          </ac:picMkLst>
        </pc:picChg>
        <pc:picChg chg="add mod">
          <ac:chgData name="Waters, Benjamin J" userId="S::bjwaters@email.neit.edu::7ff717dc-b172-436e-9f32-47ff066c46db" providerId="AD" clId="Web-{75CA640E-8C6C-4638-9830-4F462B8D96F5}" dt="2019-05-27T17:05:05.323" v="91" actId="14100"/>
          <ac:picMkLst>
            <pc:docMk/>
            <pc:sldMk cId="3055204503" sldId="298"/>
            <ac:picMk id="6" creationId="{048F72D0-95E4-4EEC-B0C2-70041178C354}"/>
          </ac:picMkLst>
        </pc:picChg>
        <pc:picChg chg="add del mod">
          <ac:chgData name="Waters, Benjamin J" userId="S::bjwaters@email.neit.edu::7ff717dc-b172-436e-9f32-47ff066c46db" providerId="AD" clId="Web-{75CA640E-8C6C-4638-9830-4F462B8D96F5}" dt="2019-05-27T17:04:52.432" v="84"/>
          <ac:picMkLst>
            <pc:docMk/>
            <pc:sldMk cId="3055204503" sldId="298"/>
            <ac:picMk id="8" creationId="{E652310E-8FD4-4BC1-8DDB-0A7155697E62}"/>
          </ac:picMkLst>
        </pc:picChg>
        <pc:picChg chg="add del mod">
          <ac:chgData name="Waters, Benjamin J" userId="S::bjwaters@email.neit.edu::7ff717dc-b172-436e-9f32-47ff066c46db" providerId="AD" clId="Web-{75CA640E-8C6C-4638-9830-4F462B8D96F5}" dt="2019-05-27T17:04:52.432" v="83"/>
          <ac:picMkLst>
            <pc:docMk/>
            <pc:sldMk cId="3055204503" sldId="298"/>
            <ac:picMk id="10" creationId="{997E06EC-8F84-4FFF-A582-77C7E188E8E3}"/>
          </ac:picMkLst>
        </pc:picChg>
        <pc:picChg chg="add del mod">
          <ac:chgData name="Waters, Benjamin J" userId="S::bjwaters@email.neit.edu::7ff717dc-b172-436e-9f32-47ff066c46db" providerId="AD" clId="Web-{75CA640E-8C6C-4638-9830-4F462B8D96F5}" dt="2019-05-27T17:04:52.432" v="82"/>
          <ac:picMkLst>
            <pc:docMk/>
            <pc:sldMk cId="3055204503" sldId="298"/>
            <ac:picMk id="12" creationId="{B2A20EF5-40D1-4C5A-941A-550864B7A7C4}"/>
          </ac:picMkLst>
        </pc:picChg>
      </pc:sldChg>
    </pc:docChg>
  </pc:docChgLst>
  <pc:docChgLst>
    <pc:chgData name="Hebert, Aaron G" userId="S::aghebert@email.neit.edu::4f3754ab-b5a5-4169-8eed-7a9e311ae1fd" providerId="AD" clId="Web-{5BE96ABE-B5C9-CD68-B8DB-02959E658138}"/>
    <pc:docChg chg="modSld">
      <pc:chgData name="Hebert, Aaron G" userId="S::aghebert@email.neit.edu::4f3754ab-b5a5-4169-8eed-7a9e311ae1fd" providerId="AD" clId="Web-{5BE96ABE-B5C9-CD68-B8DB-02959E658138}" dt="2019-05-24T18:24:28.320" v="40" actId="20577"/>
      <pc:docMkLst>
        <pc:docMk/>
      </pc:docMkLst>
      <pc:sldChg chg="addSp delSp modSp">
        <pc:chgData name="Hebert, Aaron G" userId="S::aghebert@email.neit.edu::4f3754ab-b5a5-4169-8eed-7a9e311ae1fd" providerId="AD" clId="Web-{5BE96ABE-B5C9-CD68-B8DB-02959E658138}" dt="2019-05-24T18:24:27.132" v="38" actId="20577"/>
        <pc:sldMkLst>
          <pc:docMk/>
          <pc:sldMk cId="1680054691" sldId="281"/>
        </pc:sldMkLst>
        <pc:spChg chg="add mod">
          <ac:chgData name="Hebert, Aaron G" userId="S::aghebert@email.neit.edu::4f3754ab-b5a5-4169-8eed-7a9e311ae1fd" providerId="AD" clId="Web-{5BE96ABE-B5C9-CD68-B8DB-02959E658138}" dt="2019-05-24T18:24:27.132" v="38" actId="20577"/>
          <ac:spMkLst>
            <pc:docMk/>
            <pc:sldMk cId="1680054691" sldId="281"/>
            <ac:spMk id="2" creationId="{571BB9AA-7F11-48A4-8B84-BF4C1DE680E5}"/>
          </ac:spMkLst>
        </pc:spChg>
        <pc:picChg chg="del">
          <ac:chgData name="Hebert, Aaron G" userId="S::aghebert@email.neit.edu::4f3754ab-b5a5-4169-8eed-7a9e311ae1fd" providerId="AD" clId="Web-{5BE96ABE-B5C9-CD68-B8DB-02959E658138}" dt="2019-05-24T18:23:02.613" v="0"/>
          <ac:picMkLst>
            <pc:docMk/>
            <pc:sldMk cId="1680054691" sldId="281"/>
            <ac:picMk id="5" creationId="{C399579B-89B5-3044-9CD3-547554482CF8}"/>
          </ac:picMkLst>
        </pc:picChg>
      </pc:sldChg>
    </pc:docChg>
  </pc:docChgLst>
  <pc:docChgLst>
    <pc:chgData name="Hebert, Aaron G" userId="S::aghebert@email.neit.edu::4f3754ab-b5a5-4169-8eed-7a9e311ae1fd" providerId="AD" clId="Web-{2E5E2D87-E305-26F4-27EA-13562E16EDCB}"/>
    <pc:docChg chg="modSld">
      <pc:chgData name="Hebert, Aaron G" userId="S::aghebert@email.neit.edu::4f3754ab-b5a5-4169-8eed-7a9e311ae1fd" providerId="AD" clId="Web-{2E5E2D87-E305-26F4-27EA-13562E16EDCB}" dt="2019-05-24T19:53:34.557" v="431" actId="20577"/>
      <pc:docMkLst>
        <pc:docMk/>
      </pc:docMkLst>
      <pc:sldChg chg="modSp">
        <pc:chgData name="Hebert, Aaron G" userId="S::aghebert@email.neit.edu::4f3754ab-b5a5-4169-8eed-7a9e311ae1fd" providerId="AD" clId="Web-{2E5E2D87-E305-26F4-27EA-13562E16EDCB}" dt="2019-05-24T19:43:11.863" v="13" actId="20577"/>
        <pc:sldMkLst>
          <pc:docMk/>
          <pc:sldMk cId="488548368" sldId="256"/>
        </pc:sldMkLst>
        <pc:spChg chg="mod">
          <ac:chgData name="Hebert, Aaron G" userId="S::aghebert@email.neit.edu::4f3754ab-b5a5-4169-8eed-7a9e311ae1fd" providerId="AD" clId="Web-{2E5E2D87-E305-26F4-27EA-13562E16EDCB}" dt="2019-05-24T19:43:11.863" v="13" actId="20577"/>
          <ac:spMkLst>
            <pc:docMk/>
            <pc:sldMk cId="488548368" sldId="256"/>
            <ac:spMk id="3" creationId="{0DA60D7E-5518-4C7D-BBB8-E6496436F6CF}"/>
          </ac:spMkLst>
        </pc:spChg>
      </pc:sldChg>
      <pc:sldChg chg="addSp delSp modSp">
        <pc:chgData name="Hebert, Aaron G" userId="S::aghebert@email.neit.edu::4f3754ab-b5a5-4169-8eed-7a9e311ae1fd" providerId="AD" clId="Web-{2E5E2D87-E305-26F4-27EA-13562E16EDCB}" dt="2019-05-24T19:52:28.071" v="398" actId="1076"/>
        <pc:sldMkLst>
          <pc:docMk/>
          <pc:sldMk cId="3101017686" sldId="258"/>
        </pc:sldMkLst>
        <pc:spChg chg="mod">
          <ac:chgData name="Hebert, Aaron G" userId="S::aghebert@email.neit.edu::4f3754ab-b5a5-4169-8eed-7a9e311ae1fd" providerId="AD" clId="Web-{2E5E2D87-E305-26F4-27EA-13562E16EDCB}" dt="2019-05-24T19:51:33.008" v="390" actId="20577"/>
          <ac:spMkLst>
            <pc:docMk/>
            <pc:sldMk cId="3101017686" sldId="258"/>
            <ac:spMk id="2" creationId="{EDAAFC58-A0CB-4BED-ACD7-20FC664E286D}"/>
          </ac:spMkLst>
        </pc:spChg>
        <pc:spChg chg="add del mod">
          <ac:chgData name="Hebert, Aaron G" userId="S::aghebert@email.neit.edu::4f3754ab-b5a5-4169-8eed-7a9e311ae1fd" providerId="AD" clId="Web-{2E5E2D87-E305-26F4-27EA-13562E16EDCB}" dt="2019-05-24T19:49:16.382" v="304"/>
          <ac:spMkLst>
            <pc:docMk/>
            <pc:sldMk cId="3101017686" sldId="258"/>
            <ac:spMk id="5" creationId="{F4081E23-6FFE-4922-A914-609E644834DA}"/>
          </ac:spMkLst>
        </pc:spChg>
        <pc:spChg chg="add del mod">
          <ac:chgData name="Hebert, Aaron G" userId="S::aghebert@email.neit.edu::4f3754ab-b5a5-4169-8eed-7a9e311ae1fd" providerId="AD" clId="Web-{2E5E2D87-E305-26F4-27EA-13562E16EDCB}" dt="2019-05-24T19:52:04.774" v="393"/>
          <ac:spMkLst>
            <pc:docMk/>
            <pc:sldMk cId="3101017686" sldId="258"/>
            <ac:spMk id="7" creationId="{863305C3-4508-46C7-B7AD-B74E956918B1}"/>
          </ac:spMkLst>
        </pc:spChg>
        <pc:spChg chg="add del mod">
          <ac:chgData name="Hebert, Aaron G" userId="S::aghebert@email.neit.edu::4f3754ab-b5a5-4169-8eed-7a9e311ae1fd" providerId="AD" clId="Web-{2E5E2D87-E305-26F4-27EA-13562E16EDCB}" dt="2019-05-24T19:52:09.696" v="394"/>
          <ac:spMkLst>
            <pc:docMk/>
            <pc:sldMk cId="3101017686" sldId="258"/>
            <ac:spMk id="8" creationId="{42973C44-6BC6-4A40-83B9-4111233ECE68}"/>
          </ac:spMkLst>
        </pc:spChg>
        <pc:picChg chg="mod">
          <ac:chgData name="Hebert, Aaron G" userId="S::aghebert@email.neit.edu::4f3754ab-b5a5-4169-8eed-7a9e311ae1fd" providerId="AD" clId="Web-{2E5E2D87-E305-26F4-27EA-13562E16EDCB}" dt="2019-05-24T19:52:28.071" v="398" actId="1076"/>
          <ac:picMkLst>
            <pc:docMk/>
            <pc:sldMk cId="3101017686" sldId="258"/>
            <ac:picMk id="4" creationId="{0D33747A-C044-4AAE-9DD9-EFC171AFC278}"/>
          </ac:picMkLst>
        </pc:picChg>
      </pc:sldChg>
      <pc:sldChg chg="modSp">
        <pc:chgData name="Hebert, Aaron G" userId="S::aghebert@email.neit.edu::4f3754ab-b5a5-4169-8eed-7a9e311ae1fd" providerId="AD" clId="Web-{2E5E2D87-E305-26F4-27EA-13562E16EDCB}" dt="2019-05-24T19:48:02.303" v="259" actId="20577"/>
        <pc:sldMkLst>
          <pc:docMk/>
          <pc:sldMk cId="1376072476" sldId="273"/>
        </pc:sldMkLst>
        <pc:spChg chg="mod">
          <ac:chgData name="Hebert, Aaron G" userId="S::aghebert@email.neit.edu::4f3754ab-b5a5-4169-8eed-7a9e311ae1fd" providerId="AD" clId="Web-{2E5E2D87-E305-26F4-27EA-13562E16EDCB}" dt="2019-05-24T19:48:02.303" v="259" actId="20577"/>
          <ac:spMkLst>
            <pc:docMk/>
            <pc:sldMk cId="1376072476" sldId="273"/>
            <ac:spMk id="3" creationId="{6A9F23A5-2ADF-4296-9BD5-639324A87B47}"/>
          </ac:spMkLst>
        </pc:spChg>
      </pc:sldChg>
      <pc:sldChg chg="delSp modSp">
        <pc:chgData name="Hebert, Aaron G" userId="S::aghebert@email.neit.edu::4f3754ab-b5a5-4169-8eed-7a9e311ae1fd" providerId="AD" clId="Web-{2E5E2D87-E305-26F4-27EA-13562E16EDCB}" dt="2019-05-24T19:53:34.557" v="430" actId="20577"/>
        <pc:sldMkLst>
          <pc:docMk/>
          <pc:sldMk cId="3333776967" sldId="293"/>
        </pc:sldMkLst>
        <pc:spChg chg="mod">
          <ac:chgData name="Hebert, Aaron G" userId="S::aghebert@email.neit.edu::4f3754ab-b5a5-4169-8eed-7a9e311ae1fd" providerId="AD" clId="Web-{2E5E2D87-E305-26F4-27EA-13562E16EDCB}" dt="2019-05-24T19:53:34.557" v="430" actId="20577"/>
          <ac:spMkLst>
            <pc:docMk/>
            <pc:sldMk cId="3333776967" sldId="293"/>
            <ac:spMk id="2" creationId="{2DC880CF-4380-4259-8950-565F15E2CA81}"/>
          </ac:spMkLst>
        </pc:spChg>
        <pc:spChg chg="del mod">
          <ac:chgData name="Hebert, Aaron G" userId="S::aghebert@email.neit.edu::4f3754ab-b5a5-4169-8eed-7a9e311ae1fd" providerId="AD" clId="Web-{2E5E2D87-E305-26F4-27EA-13562E16EDCB}" dt="2019-05-24T19:52:56.103" v="405"/>
          <ac:spMkLst>
            <pc:docMk/>
            <pc:sldMk cId="3333776967" sldId="293"/>
            <ac:spMk id="6" creationId="{83E1BD78-7314-4512-A69C-24E4BBBA5287}"/>
          </ac:spMkLst>
        </pc:spChg>
      </pc:sldChg>
    </pc:docChg>
  </pc:docChgLst>
  <pc:docChgLst>
    <pc:chgData name="Waters, Benjamin J" userId="S::bjwaters@email.neit.edu::7ff717dc-b172-436e-9f32-47ff066c46db" providerId="AD" clId="Web-{E5BFA6F2-4A2B-1FFD-B889-03B9FFF63DB9}"/>
    <pc:docChg chg="addSld modSld">
      <pc:chgData name="Waters, Benjamin J" userId="S::bjwaters@email.neit.edu::7ff717dc-b172-436e-9f32-47ff066c46db" providerId="AD" clId="Web-{E5BFA6F2-4A2B-1FFD-B889-03B9FFF63DB9}" dt="2019-04-23T20:49:41.664" v="480" actId="20577"/>
      <pc:docMkLst>
        <pc:docMk/>
      </pc:docMkLst>
      <pc:sldChg chg="modSp">
        <pc:chgData name="Waters, Benjamin J" userId="S::bjwaters@email.neit.edu::7ff717dc-b172-436e-9f32-47ff066c46db" providerId="AD" clId="Web-{E5BFA6F2-4A2B-1FFD-B889-03B9FFF63DB9}" dt="2019-04-23T20:49:40.336" v="478" actId="20577"/>
        <pc:sldMkLst>
          <pc:docMk/>
          <pc:sldMk cId="488548368" sldId="256"/>
        </pc:sldMkLst>
        <pc:spChg chg="mod">
          <ac:chgData name="Waters, Benjamin J" userId="S::bjwaters@email.neit.edu::7ff717dc-b172-436e-9f32-47ff066c46db" providerId="AD" clId="Web-{E5BFA6F2-4A2B-1FFD-B889-03B9FFF63DB9}" dt="2019-04-23T20:37:31.316" v="42" actId="20577"/>
          <ac:spMkLst>
            <pc:docMk/>
            <pc:sldMk cId="488548368" sldId="256"/>
            <ac:spMk id="2" creationId="{32BC07F5-B97D-4361-9A65-4326CA615292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49:40.336" v="478" actId="20577"/>
          <ac:spMkLst>
            <pc:docMk/>
            <pc:sldMk cId="488548368" sldId="256"/>
            <ac:spMk id="3" creationId="{0DA60D7E-5518-4C7D-BBB8-E6496436F6CF}"/>
          </ac:spMkLst>
        </pc:spChg>
      </pc:sldChg>
      <pc:sldChg chg="modSp">
        <pc:chgData name="Waters, Benjamin J" userId="S::bjwaters@email.neit.edu::7ff717dc-b172-436e-9f32-47ff066c46db" providerId="AD" clId="Web-{E5BFA6F2-4A2B-1FFD-B889-03B9FFF63DB9}" dt="2019-04-23T20:44:18.772" v="160" actId="20577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E5BFA6F2-4A2B-1FFD-B889-03B9FFF63DB9}" dt="2019-04-23T20:44:18.772" v="160" actId="20577"/>
          <ac:spMkLst>
            <pc:docMk/>
            <pc:sldMk cId="3101017686" sldId="258"/>
            <ac:spMk id="7" creationId="{863305C3-4508-46C7-B7AD-B74E956918B1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39:12.801" v="71" actId="1076"/>
          <ac:picMkLst>
            <pc:docMk/>
            <pc:sldMk cId="3101017686" sldId="258"/>
            <ac:picMk id="4" creationId="{0D33747A-C044-4AAE-9DD9-EFC171AFC278}"/>
          </ac:picMkLst>
        </pc:picChg>
      </pc:sldChg>
      <pc:sldChg chg="addSp delSp modSp">
        <pc:chgData name="Waters, Benjamin J" userId="S::bjwaters@email.neit.edu::7ff717dc-b172-436e-9f32-47ff066c46db" providerId="AD" clId="Web-{E5BFA6F2-4A2B-1FFD-B889-03B9FFF63DB9}" dt="2019-04-23T20:44:54.131" v="168"/>
        <pc:sldMkLst>
          <pc:docMk/>
          <pc:sldMk cId="1073141807" sldId="259"/>
        </pc:sldMkLst>
        <pc:spChg chg="add del mod">
          <ac:chgData name="Waters, Benjamin J" userId="S::bjwaters@email.neit.edu::7ff717dc-b172-436e-9f32-47ff066c46db" providerId="AD" clId="Web-{E5BFA6F2-4A2B-1FFD-B889-03B9FFF63DB9}" dt="2019-04-23T20:44:54.131" v="168"/>
          <ac:spMkLst>
            <pc:docMk/>
            <pc:sldMk cId="1073141807" sldId="259"/>
            <ac:spMk id="2" creationId="{1A75F244-C6DB-4074-A58E-0962E2D29416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36:11.800" v="21" actId="20577"/>
          <ac:spMkLst>
            <pc:docMk/>
            <pc:sldMk cId="1073141807" sldId="259"/>
            <ac:spMk id="3" creationId="{4010F3BA-37A2-437C-A366-CF9D49E6B5D1}"/>
          </ac:spMkLst>
        </pc:spChg>
        <pc:spChg chg="add del mod">
          <ac:chgData name="Waters, Benjamin J" userId="S::bjwaters@email.neit.edu::7ff717dc-b172-436e-9f32-47ff066c46db" providerId="AD" clId="Web-{E5BFA6F2-4A2B-1FFD-B889-03B9FFF63DB9}" dt="2019-04-23T20:44:54.131" v="168"/>
          <ac:spMkLst>
            <pc:docMk/>
            <pc:sldMk cId="1073141807" sldId="259"/>
            <ac:spMk id="7" creationId="{24A4878F-A533-4256-97AE-7986E2855059}"/>
          </ac:spMkLst>
        </pc:spChg>
        <pc:spChg chg="add del">
          <ac:chgData name="Waters, Benjamin J" userId="S::bjwaters@email.neit.edu::7ff717dc-b172-436e-9f32-47ff066c46db" providerId="AD" clId="Web-{E5BFA6F2-4A2B-1FFD-B889-03B9FFF63DB9}" dt="2019-04-23T20:44:51.506" v="167"/>
          <ac:spMkLst>
            <pc:docMk/>
            <pc:sldMk cId="1073141807" sldId="259"/>
            <ac:spMk id="9" creationId="{42C8FB18-B731-43DF-A0E2-0B80C8EAA52B}"/>
          </ac:spMkLst>
        </pc:spChg>
        <pc:picChg chg="add mod">
          <ac:chgData name="Waters, Benjamin J" userId="S::bjwaters@email.neit.edu::7ff717dc-b172-436e-9f32-47ff066c46db" providerId="AD" clId="Web-{E5BFA6F2-4A2B-1FFD-B889-03B9FFF63DB9}" dt="2019-04-23T20:36:18.534" v="23" actId="1076"/>
          <ac:picMkLst>
            <pc:docMk/>
            <pc:sldMk cId="1073141807" sldId="259"/>
            <ac:picMk id="4" creationId="{BF778B82-E268-48F3-8D3D-8BDB5554E881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42:27.287" v="112" actId="1076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E5BFA6F2-4A2B-1FFD-B889-03B9FFF63DB9}" dt="2019-04-23T20:41:57.771" v="110" actId="1076"/>
          <ac:spMkLst>
            <pc:docMk/>
            <pc:sldMk cId="3870621482" sldId="261"/>
            <ac:spMk id="2" creationId="{A1C1F1E6-0BCA-4172-904F-F5380E7921F9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42:27.287" v="112" actId="1076"/>
          <ac:picMkLst>
            <pc:docMk/>
            <pc:sldMk cId="3870621482" sldId="261"/>
            <ac:picMk id="4" creationId="{78F06F15-DC48-47A1-A619-94622E90B4BF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39:01.176" v="69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E5BFA6F2-4A2B-1FFD-B889-03B9FFF63DB9}" dt="2019-04-23T20:39:01.176" v="69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Waters, Benjamin J" userId="S::bjwaters@email.neit.edu::7ff717dc-b172-436e-9f32-47ff066c46db" providerId="AD" clId="Web-{E5BFA6F2-4A2B-1FFD-B889-03B9FFF63DB9}" dt="2019-04-23T20:43:10.037" v="124" actId="20577"/>
        <pc:sldMkLst>
          <pc:docMk/>
          <pc:sldMk cId="512662167" sldId="263"/>
        </pc:sldMkLst>
        <pc:spChg chg="mod">
          <ac:chgData name="Waters, Benjamin J" userId="S::bjwaters@email.neit.edu::7ff717dc-b172-436e-9f32-47ff066c46db" providerId="AD" clId="Web-{E5BFA6F2-4A2B-1FFD-B889-03B9FFF63DB9}" dt="2019-04-23T20:42:57.334" v="117" actId="1076"/>
          <ac:spMkLst>
            <pc:docMk/>
            <pc:sldMk cId="512662167" sldId="263"/>
            <ac:spMk id="2" creationId="{DE9240BF-E4BC-4103-8E6D-DD664D540B66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43:10.037" v="124" actId="20577"/>
          <ac:spMkLst>
            <pc:docMk/>
            <pc:sldMk cId="512662167" sldId="263"/>
            <ac:spMk id="3" creationId="{D4D8DC51-0056-4DCF-B505-1C07DFA33A56}"/>
          </ac:spMkLst>
        </pc:spChg>
      </pc:sldChg>
      <pc:sldChg chg="modSp">
        <pc:chgData name="Waters, Benjamin J" userId="S::bjwaters@email.neit.edu::7ff717dc-b172-436e-9f32-47ff066c46db" providerId="AD" clId="Web-{E5BFA6F2-4A2B-1FFD-B889-03B9FFF63DB9}" dt="2019-04-23T20:40:24.973" v="92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E5BFA6F2-4A2B-1FFD-B889-03B9FFF63DB9}" dt="2019-04-23T20:40:24.973" v="92" actId="20577"/>
          <ac:spMkLst>
            <pc:docMk/>
            <pc:sldMk cId="178661991" sldId="264"/>
            <ac:spMk id="3" creationId="{1C7F143B-D6E5-4358-9EDC-52971EBE4E3A}"/>
          </ac:spMkLst>
        </pc:spChg>
      </pc:sldChg>
      <pc:sldChg chg="modSp">
        <pc:chgData name="Waters, Benjamin J" userId="S::bjwaters@email.neit.edu::7ff717dc-b172-436e-9f32-47ff066c46db" providerId="AD" clId="Web-{E5BFA6F2-4A2B-1FFD-B889-03B9FFF63DB9}" dt="2019-04-23T20:42:35.380" v="114" actId="1076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E5BFA6F2-4A2B-1FFD-B889-03B9FFF63DB9}" dt="2019-04-23T20:42:33.458" v="113" actId="1076"/>
          <ac:spMkLst>
            <pc:docMk/>
            <pc:sldMk cId="347462465" sldId="265"/>
            <ac:spMk id="3" creationId="{B37A471E-F941-4805-8947-66A914D86C26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42:35.380" v="114" actId="1076"/>
          <ac:picMkLst>
            <pc:docMk/>
            <pc:sldMk cId="347462465" sldId="265"/>
            <ac:picMk id="4" creationId="{78F06F15-DC48-47A1-A619-94622E90B4BF}"/>
          </ac:picMkLst>
        </pc:picChg>
      </pc:sldChg>
      <pc:sldChg chg="addSp delSp modSp">
        <pc:chgData name="Waters, Benjamin J" userId="S::bjwaters@email.neit.edu::7ff717dc-b172-436e-9f32-47ff066c46db" providerId="AD" clId="Web-{E5BFA6F2-4A2B-1FFD-B889-03B9FFF63DB9}" dt="2019-04-23T20:48:32.055" v="388" actId="20577"/>
        <pc:sldMkLst>
          <pc:docMk/>
          <pc:sldMk cId="1086959762" sldId="266"/>
        </pc:sldMkLst>
        <pc:spChg chg="mod">
          <ac:chgData name="Waters, Benjamin J" userId="S::bjwaters@email.neit.edu::7ff717dc-b172-436e-9f32-47ff066c46db" providerId="AD" clId="Web-{E5BFA6F2-4A2B-1FFD-B889-03B9FFF63DB9}" dt="2019-04-23T20:48:32.055" v="388" actId="20577"/>
          <ac:spMkLst>
            <pc:docMk/>
            <pc:sldMk cId="1086959762" sldId="266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40:13.301" v="87" actId="1076"/>
          <ac:picMkLst>
            <pc:docMk/>
            <pc:sldMk cId="1086959762" sldId="266"/>
            <ac:picMk id="4" creationId="{002376D7-D4BB-48C3-BAC9-211B69BD98C0}"/>
          </ac:picMkLst>
        </pc:picChg>
        <pc:picChg chg="add mod">
          <ac:chgData name="Waters, Benjamin J" userId="S::bjwaters@email.neit.edu::7ff717dc-b172-436e-9f32-47ff066c46db" providerId="AD" clId="Web-{E5BFA6F2-4A2B-1FFD-B889-03B9FFF63DB9}" dt="2019-04-23T20:47:59.679" v="303" actId="14100"/>
          <ac:picMkLst>
            <pc:docMk/>
            <pc:sldMk cId="1086959762" sldId="266"/>
            <ac:picMk id="5" creationId="{25B7C45A-3735-4C74-B68E-5E4FD9F1D1CC}"/>
          </ac:picMkLst>
        </pc:picChg>
        <pc:picChg chg="del mod">
          <ac:chgData name="Waters, Benjamin J" userId="S::bjwaters@email.neit.edu::7ff717dc-b172-436e-9f32-47ff066c46db" providerId="AD" clId="Web-{E5BFA6F2-4A2B-1FFD-B889-03B9FFF63DB9}" dt="2019-04-23T20:47:50.492" v="299"/>
          <ac:picMkLst>
            <pc:docMk/>
            <pc:sldMk cId="1086959762" sldId="266"/>
            <ac:picMk id="6" creationId="{3B24F135-5B64-4D3F-94FD-08D607A874F1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46:36.898" v="294" actId="20577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E5BFA6F2-4A2B-1FFD-B889-03B9FFF63DB9}" dt="2019-04-23T20:46:36.898" v="294" actId="20577"/>
          <ac:spMkLst>
            <pc:docMk/>
            <pc:sldMk cId="148313591" sldId="267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39:57.676" v="81" actId="1076"/>
          <ac:picMkLst>
            <pc:docMk/>
            <pc:sldMk cId="148313591" sldId="267"/>
            <ac:picMk id="4" creationId="{1CD7F340-2993-4FF9-A401-4FA72DD5EEF3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46:09.632" v="258" actId="1076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E5BFA6F2-4A2B-1FFD-B889-03B9FFF63DB9}" dt="2019-04-23T20:39:53.379" v="79" actId="1076"/>
          <ac:spMkLst>
            <pc:docMk/>
            <pc:sldMk cId="317844552" sldId="268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39:32.598" v="75" actId="1076"/>
          <ac:spMkLst>
            <pc:docMk/>
            <pc:sldMk cId="317844552" sldId="268"/>
            <ac:spMk id="3" creationId="{1948DF81-BC76-4B0C-B667-D555DC072EF0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46:09.632" v="258" actId="1076"/>
          <ac:spMkLst>
            <pc:docMk/>
            <pc:sldMk cId="317844552" sldId="268"/>
            <ac:spMk id="8" creationId="{9CE3BE6F-205B-4022-B040-051A4BF9FA04}"/>
          </ac:spMkLst>
        </pc:spChg>
        <pc:picChg chg="mod">
          <ac:chgData name="Waters, Benjamin J" userId="S::bjwaters@email.neit.edu::7ff717dc-b172-436e-9f32-47ff066c46db" providerId="AD" clId="Web-{E5BFA6F2-4A2B-1FFD-B889-03B9FFF63DB9}" dt="2019-04-23T20:46:05.491" v="257" actId="1076"/>
          <ac:picMkLst>
            <pc:docMk/>
            <pc:sldMk cId="317844552" sldId="268"/>
            <ac:picMk id="4" creationId="{71FC8DA4-08BE-4EBF-A0D7-8EFFC270AEDD}"/>
          </ac:picMkLst>
        </pc:picChg>
      </pc:sldChg>
      <pc:sldChg chg="modSp">
        <pc:chgData name="Waters, Benjamin J" userId="S::bjwaters@email.neit.edu::7ff717dc-b172-436e-9f32-47ff066c46db" providerId="AD" clId="Web-{E5BFA6F2-4A2B-1FFD-B889-03B9FFF63DB9}" dt="2019-04-23T20:44:04.928" v="130" actId="20577"/>
        <pc:sldMkLst>
          <pc:docMk/>
          <pc:sldMk cId="3647000343" sldId="269"/>
        </pc:sldMkLst>
        <pc:spChg chg="mod">
          <ac:chgData name="Waters, Benjamin J" userId="S::bjwaters@email.neit.edu::7ff717dc-b172-436e-9f32-47ff066c46db" providerId="AD" clId="Web-{E5BFA6F2-4A2B-1FFD-B889-03B9FFF63DB9}" dt="2019-04-23T20:44:04.928" v="130" actId="20577"/>
          <ac:spMkLst>
            <pc:docMk/>
            <pc:sldMk cId="3647000343" sldId="269"/>
            <ac:spMk id="3" creationId="{118524D4-0F3B-420C-ACE3-B32C0E050586}"/>
          </ac:spMkLst>
        </pc:spChg>
      </pc:sldChg>
      <pc:sldChg chg="addSp delSp modSp">
        <pc:chgData name="Waters, Benjamin J" userId="S::bjwaters@email.neit.edu::7ff717dc-b172-436e-9f32-47ff066c46db" providerId="AD" clId="Web-{E5BFA6F2-4A2B-1FFD-B889-03B9FFF63DB9}" dt="2019-04-23T20:45:11.506" v="171"/>
        <pc:sldMkLst>
          <pc:docMk/>
          <pc:sldMk cId="4072160509" sldId="270"/>
        </pc:sldMkLst>
        <pc:spChg chg="del">
          <ac:chgData name="Waters, Benjamin J" userId="S::bjwaters@email.neit.edu::7ff717dc-b172-436e-9f32-47ff066c46db" providerId="AD" clId="Web-{E5BFA6F2-4A2B-1FFD-B889-03B9FFF63DB9}" dt="2019-04-23T20:45:07.538" v="169"/>
          <ac:spMkLst>
            <pc:docMk/>
            <pc:sldMk cId="4072160509" sldId="270"/>
            <ac:spMk id="2" creationId="{1A75F244-C6DB-4074-A58E-0962E2D29416}"/>
          </ac:spMkLst>
        </pc:spChg>
        <pc:spChg chg="mod">
          <ac:chgData name="Waters, Benjamin J" userId="S::bjwaters@email.neit.edu::7ff717dc-b172-436e-9f32-47ff066c46db" providerId="AD" clId="Web-{E5BFA6F2-4A2B-1FFD-B889-03B9FFF63DB9}" dt="2019-04-23T20:36:30.550" v="30" actId="20577"/>
          <ac:spMkLst>
            <pc:docMk/>
            <pc:sldMk cId="4072160509" sldId="270"/>
            <ac:spMk id="3" creationId="{4010F3BA-37A2-437C-A366-CF9D49E6B5D1}"/>
          </ac:spMkLst>
        </pc:spChg>
        <pc:spChg chg="add del mod">
          <ac:chgData name="Waters, Benjamin J" userId="S::bjwaters@email.neit.edu::7ff717dc-b172-436e-9f32-47ff066c46db" providerId="AD" clId="Web-{E5BFA6F2-4A2B-1FFD-B889-03B9FFF63DB9}" dt="2019-04-23T20:45:11.506" v="171"/>
          <ac:spMkLst>
            <pc:docMk/>
            <pc:sldMk cId="4072160509" sldId="270"/>
            <ac:spMk id="7" creationId="{3BD1EF67-8F40-4693-ADFD-6AEEC948728A}"/>
          </ac:spMkLst>
        </pc:spChg>
        <pc:spChg chg="add">
          <ac:chgData name="Waters, Benjamin J" userId="S::bjwaters@email.neit.edu::7ff717dc-b172-436e-9f32-47ff066c46db" providerId="AD" clId="Web-{E5BFA6F2-4A2B-1FFD-B889-03B9FFF63DB9}" dt="2019-04-23T20:45:08.210" v="170"/>
          <ac:spMkLst>
            <pc:docMk/>
            <pc:sldMk cId="4072160509" sldId="270"/>
            <ac:spMk id="9" creationId="{A1B05D42-182E-4FC6-806E-7421D33C64E7}"/>
          </ac:spMkLst>
        </pc:spChg>
        <pc:picChg chg="add mod">
          <ac:chgData name="Waters, Benjamin J" userId="S::bjwaters@email.neit.edu::7ff717dc-b172-436e-9f32-47ff066c46db" providerId="AD" clId="Web-{E5BFA6F2-4A2B-1FFD-B889-03B9FFF63DB9}" dt="2019-04-23T20:39:19.535" v="72" actId="1076"/>
          <ac:picMkLst>
            <pc:docMk/>
            <pc:sldMk cId="4072160509" sldId="270"/>
            <ac:picMk id="5" creationId="{289DBFDD-048E-414E-997E-43271FB0D4E7}"/>
          </ac:picMkLst>
        </pc:picChg>
      </pc:sldChg>
      <pc:sldChg chg="delSp modSp add replId">
        <pc:chgData name="Waters, Benjamin J" userId="S::bjwaters@email.neit.edu::7ff717dc-b172-436e-9f32-47ff066c46db" providerId="AD" clId="Web-{E5BFA6F2-4A2B-1FFD-B889-03B9FFF63DB9}" dt="2019-04-23T20:49:21.789" v="446" actId="20577"/>
        <pc:sldMkLst>
          <pc:docMk/>
          <pc:sldMk cId="2135306009" sldId="271"/>
        </pc:sldMkLst>
        <pc:spChg chg="mod">
          <ac:chgData name="Waters, Benjamin J" userId="S::bjwaters@email.neit.edu::7ff717dc-b172-436e-9f32-47ff066c46db" providerId="AD" clId="Web-{E5BFA6F2-4A2B-1FFD-B889-03B9FFF63DB9}" dt="2019-04-23T20:49:21.789" v="446" actId="20577"/>
          <ac:spMkLst>
            <pc:docMk/>
            <pc:sldMk cId="2135306009" sldId="271"/>
            <ac:spMk id="3" creationId="{1948DF81-BC76-4B0C-B667-D555DC072EF0}"/>
          </ac:spMkLst>
        </pc:spChg>
        <pc:picChg chg="del">
          <ac:chgData name="Waters, Benjamin J" userId="S::bjwaters@email.neit.edu::7ff717dc-b172-436e-9f32-47ff066c46db" providerId="AD" clId="Web-{E5BFA6F2-4A2B-1FFD-B889-03B9FFF63DB9}" dt="2019-04-23T20:47:42.086" v="297"/>
          <ac:picMkLst>
            <pc:docMk/>
            <pc:sldMk cId="2135306009" sldId="271"/>
            <ac:picMk id="4" creationId="{002376D7-D4BB-48C3-BAC9-211B69BD98C0}"/>
          </ac:picMkLst>
        </pc:picChg>
        <pc:picChg chg="mod">
          <ac:chgData name="Waters, Benjamin J" userId="S::bjwaters@email.neit.edu::7ff717dc-b172-436e-9f32-47ff066c46db" providerId="AD" clId="Web-{E5BFA6F2-4A2B-1FFD-B889-03B9FFF63DB9}" dt="2019-04-23T20:48:43.727" v="404" actId="1076"/>
          <ac:picMkLst>
            <pc:docMk/>
            <pc:sldMk cId="2135306009" sldId="271"/>
            <ac:picMk id="6" creationId="{3B24F135-5B64-4D3F-94FD-08D607A874F1}"/>
          </ac:picMkLst>
        </pc:picChg>
      </pc:sldChg>
    </pc:docChg>
  </pc:docChgLst>
  <pc:docChgLst>
    <pc:chgData name="Waters, Benjamin J" userId="S::bjwaters@email.neit.edu::7ff717dc-b172-436e-9f32-47ff066c46db" providerId="AD" clId="Web-{CD55A0C1-D9D8-435A-AD34-53862CCA01A4}"/>
    <pc:docChg chg="addSld delSld modSld sldOrd">
      <pc:chgData name="Waters, Benjamin J" userId="S::bjwaters@email.neit.edu::7ff717dc-b172-436e-9f32-47ff066c46db" providerId="AD" clId="Web-{CD55A0C1-D9D8-435A-AD34-53862CCA01A4}" dt="2019-05-24T18:17:34.294" v="129"/>
      <pc:docMkLst>
        <pc:docMk/>
      </pc:docMkLst>
      <pc:sldChg chg="modSp">
        <pc:chgData name="Waters, Benjamin J" userId="S::bjwaters@email.neit.edu::7ff717dc-b172-436e-9f32-47ff066c46db" providerId="AD" clId="Web-{CD55A0C1-D9D8-435A-AD34-53862CCA01A4}" dt="2019-05-24T18:10:47.764" v="9" actId="1076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CD55A0C1-D9D8-435A-AD34-53862CCA01A4}" dt="2019-05-24T18:10:47.764" v="9" actId="1076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Waters, Benjamin J" userId="S::bjwaters@email.neit.edu::7ff717dc-b172-436e-9f32-47ff066c46db" providerId="AD" clId="Web-{CD55A0C1-D9D8-435A-AD34-53862CCA01A4}" dt="2019-05-24T18:11:09.173" v="15" actId="20577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CD55A0C1-D9D8-435A-AD34-53862CCA01A4}" dt="2019-05-24T18:11:09.173" v="15" actId="20577"/>
          <ac:spMkLst>
            <pc:docMk/>
            <pc:sldMk cId="3101017686" sldId="258"/>
            <ac:spMk id="7" creationId="{863305C3-4508-46C7-B7AD-B74E956918B1}"/>
          </ac:spMkLst>
        </pc:spChg>
        <pc:picChg chg="mod">
          <ac:chgData name="Waters, Benjamin J" userId="S::bjwaters@email.neit.edu::7ff717dc-b172-436e-9f32-47ff066c46db" providerId="AD" clId="Web-{CD55A0C1-D9D8-435A-AD34-53862CCA01A4}" dt="2019-05-24T18:10:58.109" v="11" actId="1076"/>
          <ac:picMkLst>
            <pc:docMk/>
            <pc:sldMk cId="3101017686" sldId="258"/>
            <ac:picMk id="4" creationId="{0D33747A-C044-4AAE-9DD9-EFC171AFC278}"/>
          </ac:picMkLst>
        </pc:picChg>
      </pc:sldChg>
      <pc:sldChg chg="modSp">
        <pc:chgData name="Waters, Benjamin J" userId="S::bjwaters@email.neit.edu::7ff717dc-b172-436e-9f32-47ff066c46db" providerId="AD" clId="Web-{CD55A0C1-D9D8-435A-AD34-53862CCA01A4}" dt="2019-05-24T18:11:21.469" v="18" actId="1076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CD55A0C1-D9D8-435A-AD34-53862CCA01A4}" dt="2019-05-24T18:11:16.265" v="17" actId="1076"/>
          <ac:spMkLst>
            <pc:docMk/>
            <pc:sldMk cId="1073141807" sldId="259"/>
            <ac:spMk id="2" creationId="{1A75F244-C6DB-4074-A58E-0962E2D29416}"/>
          </ac:spMkLst>
        </pc:spChg>
        <pc:spChg chg="mod">
          <ac:chgData name="Waters, Benjamin J" userId="S::bjwaters@email.neit.edu::7ff717dc-b172-436e-9f32-47ff066c46db" providerId="AD" clId="Web-{CD55A0C1-D9D8-435A-AD34-53862CCA01A4}" dt="2019-05-24T18:11:21.469" v="18" actId="1076"/>
          <ac:spMkLst>
            <pc:docMk/>
            <pc:sldMk cId="1073141807" sldId="259"/>
            <ac:spMk id="3" creationId="{4010F3BA-37A2-437C-A366-CF9D49E6B5D1}"/>
          </ac:spMkLst>
        </pc:spChg>
      </pc:sldChg>
      <pc:sldChg chg="modSp">
        <pc:chgData name="Waters, Benjamin J" userId="S::bjwaters@email.neit.edu::7ff717dc-b172-436e-9f32-47ff066c46db" providerId="AD" clId="Web-{CD55A0C1-D9D8-435A-AD34-53862CCA01A4}" dt="2019-05-24T18:13:12.379" v="90" actId="1076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CD55A0C1-D9D8-435A-AD34-53862CCA01A4}" dt="2019-05-24T18:13:04.738" v="88" actId="14100"/>
          <ac:spMkLst>
            <pc:docMk/>
            <pc:sldMk cId="3870621482" sldId="261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CD55A0C1-D9D8-435A-AD34-53862CCA01A4}" dt="2019-05-24T18:13:12.379" v="90" actId="1076"/>
          <ac:spMkLst>
            <pc:docMk/>
            <pc:sldMk cId="3870621482" sldId="261"/>
            <ac:spMk id="3" creationId="{B37A471E-F941-4805-8947-66A914D86C26}"/>
          </ac:spMkLst>
        </pc:spChg>
        <pc:picChg chg="mod">
          <ac:chgData name="Waters, Benjamin J" userId="S::bjwaters@email.neit.edu::7ff717dc-b172-436e-9f32-47ff066c46db" providerId="AD" clId="Web-{CD55A0C1-D9D8-435A-AD34-53862CCA01A4}" dt="2019-05-24T18:13:08.801" v="89" actId="1076"/>
          <ac:picMkLst>
            <pc:docMk/>
            <pc:sldMk cId="3870621482" sldId="261"/>
            <ac:picMk id="6" creationId="{2D96894C-75B9-4D60-B79E-A424C7F58A02}"/>
          </ac:picMkLst>
        </pc:picChg>
      </pc:sldChg>
      <pc:sldChg chg="modSp">
        <pc:chgData name="Waters, Benjamin J" userId="S::bjwaters@email.neit.edu::7ff717dc-b172-436e-9f32-47ff066c46db" providerId="AD" clId="Web-{CD55A0C1-D9D8-435A-AD34-53862CCA01A4}" dt="2019-05-24T18:10:52.077" v="10" actId="1076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CD55A0C1-D9D8-435A-AD34-53862CCA01A4}" dt="2019-05-24T18:10:52.077" v="10" actId="1076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Waters, Benjamin J" userId="S::bjwaters@email.neit.edu::7ff717dc-b172-436e-9f32-47ff066c46db" providerId="AD" clId="Web-{CD55A0C1-D9D8-435A-AD34-53862CCA01A4}" dt="2019-05-24T18:13:37.505" v="96" actId="14100"/>
        <pc:sldMkLst>
          <pc:docMk/>
          <pc:sldMk cId="512662167" sldId="263"/>
        </pc:sldMkLst>
        <pc:spChg chg="mod">
          <ac:chgData name="Waters, Benjamin J" userId="S::bjwaters@email.neit.edu::7ff717dc-b172-436e-9f32-47ff066c46db" providerId="AD" clId="Web-{CD55A0C1-D9D8-435A-AD34-53862CCA01A4}" dt="2019-05-24T18:13:37.505" v="96" actId="14100"/>
          <ac:spMkLst>
            <pc:docMk/>
            <pc:sldMk cId="512662167" sldId="263"/>
            <ac:spMk id="2" creationId="{DE9240BF-E4BC-4103-8E6D-DD664D540B66}"/>
          </ac:spMkLst>
        </pc:spChg>
        <pc:spChg chg="mod">
          <ac:chgData name="Waters, Benjamin J" userId="S::bjwaters@email.neit.edu::7ff717dc-b172-436e-9f32-47ff066c46db" providerId="AD" clId="Web-{CD55A0C1-D9D8-435A-AD34-53862CCA01A4}" dt="2019-05-24T18:08:55.870" v="7" actId="20577"/>
          <ac:spMkLst>
            <pc:docMk/>
            <pc:sldMk cId="512662167" sldId="263"/>
            <ac:spMk id="3" creationId="{D4D8DC51-0056-4DCF-B505-1C07DFA33A56}"/>
          </ac:spMkLst>
        </pc:spChg>
      </pc:sldChg>
      <pc:sldChg chg="modSp">
        <pc:chgData name="Waters, Benjamin J" userId="S::bjwaters@email.neit.edu::7ff717dc-b172-436e-9f32-47ff066c46db" providerId="AD" clId="Web-{CD55A0C1-D9D8-435A-AD34-53862CCA01A4}" dt="2019-05-24T18:13:21.957" v="92" actId="1076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CD55A0C1-D9D8-435A-AD34-53862CCA01A4}" dt="2019-05-24T18:13:19.098" v="91" actId="1076"/>
          <ac:spMkLst>
            <pc:docMk/>
            <pc:sldMk cId="347462465" sldId="265"/>
            <ac:spMk id="3" creationId="{B37A471E-F941-4805-8947-66A914D86C26}"/>
          </ac:spMkLst>
        </pc:spChg>
        <pc:picChg chg="mod">
          <ac:chgData name="Waters, Benjamin J" userId="S::bjwaters@email.neit.edu::7ff717dc-b172-436e-9f32-47ff066c46db" providerId="AD" clId="Web-{CD55A0C1-D9D8-435A-AD34-53862CCA01A4}" dt="2019-05-24T18:13:21.957" v="92" actId="1076"/>
          <ac:picMkLst>
            <pc:docMk/>
            <pc:sldMk cId="347462465" sldId="265"/>
            <ac:picMk id="9" creationId="{66A36823-B988-41E7-9F19-B139AFE8F421}"/>
          </ac:picMkLst>
        </pc:picChg>
      </pc:sldChg>
      <pc:sldChg chg="modSp">
        <pc:chgData name="Waters, Benjamin J" userId="S::bjwaters@email.neit.edu::7ff717dc-b172-436e-9f32-47ff066c46db" providerId="AD" clId="Web-{CD55A0C1-D9D8-435A-AD34-53862CCA01A4}" dt="2019-05-24T18:12:27.877" v="60" actId="1076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CD55A0C1-D9D8-435A-AD34-53862CCA01A4}" dt="2019-05-24T18:12:22.315" v="57" actId="20577"/>
          <ac:spMkLst>
            <pc:docMk/>
            <pc:sldMk cId="148313591" sldId="267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CD55A0C1-D9D8-435A-AD34-53862CCA01A4}" dt="2019-05-24T18:12:18.814" v="56" actId="1076"/>
          <ac:spMkLst>
            <pc:docMk/>
            <pc:sldMk cId="148313591" sldId="267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CD55A0C1-D9D8-435A-AD34-53862CCA01A4}" dt="2019-05-24T18:12:27.877" v="60" actId="1076"/>
          <ac:picMkLst>
            <pc:docMk/>
            <pc:sldMk cId="148313591" sldId="267"/>
            <ac:picMk id="4" creationId="{1CD7F340-2993-4FF9-A401-4FA72DD5EEF3}"/>
          </ac:picMkLst>
        </pc:picChg>
      </pc:sldChg>
      <pc:sldChg chg="modSp">
        <pc:chgData name="Waters, Benjamin J" userId="S::bjwaters@email.neit.edu::7ff717dc-b172-436e-9f32-47ff066c46db" providerId="AD" clId="Web-{CD55A0C1-D9D8-435A-AD34-53862CCA01A4}" dt="2019-05-24T18:12:06.361" v="55" actId="14100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CD55A0C1-D9D8-435A-AD34-53862CCA01A4}" dt="2019-05-24T18:11:31.422" v="19" actId="1076"/>
          <ac:spMkLst>
            <pc:docMk/>
            <pc:sldMk cId="317844552" sldId="268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CD55A0C1-D9D8-435A-AD34-53862CCA01A4}" dt="2019-05-24T18:12:00.673" v="53" actId="1076"/>
          <ac:spMkLst>
            <pc:docMk/>
            <pc:sldMk cId="317844552" sldId="268"/>
            <ac:spMk id="8" creationId="{9CE3BE6F-205B-4022-B040-051A4BF9FA04}"/>
          </ac:spMkLst>
        </pc:spChg>
        <pc:picChg chg="mod">
          <ac:chgData name="Waters, Benjamin J" userId="S::bjwaters@email.neit.edu::7ff717dc-b172-436e-9f32-47ff066c46db" providerId="AD" clId="Web-{CD55A0C1-D9D8-435A-AD34-53862CCA01A4}" dt="2019-05-24T18:12:06.361" v="55" actId="14100"/>
          <ac:picMkLst>
            <pc:docMk/>
            <pc:sldMk cId="317844552" sldId="268"/>
            <ac:picMk id="4" creationId="{71FC8DA4-08BE-4EBF-A0D7-8EFFC270AEDD}"/>
          </ac:picMkLst>
        </pc:picChg>
      </pc:sldChg>
      <pc:sldChg chg="del">
        <pc:chgData name="Waters, Benjamin J" userId="S::bjwaters@email.neit.edu::7ff717dc-b172-436e-9f32-47ff066c46db" providerId="AD" clId="Web-{CD55A0C1-D9D8-435A-AD34-53862CCA01A4}" dt="2019-05-24T18:17:25.216" v="126"/>
        <pc:sldMkLst>
          <pc:docMk/>
          <pc:sldMk cId="4072160509" sldId="270"/>
        </pc:sldMkLst>
      </pc:sldChg>
      <pc:sldChg chg="modSp">
        <pc:chgData name="Waters, Benjamin J" userId="S::bjwaters@email.neit.edu::7ff717dc-b172-436e-9f32-47ff066c46db" providerId="AD" clId="Web-{CD55A0C1-D9D8-435A-AD34-53862CCA01A4}" dt="2019-05-24T18:12:49.909" v="78" actId="20577"/>
        <pc:sldMkLst>
          <pc:docMk/>
          <pc:sldMk cId="2135306009" sldId="271"/>
        </pc:sldMkLst>
        <pc:spChg chg="mod">
          <ac:chgData name="Waters, Benjamin J" userId="S::bjwaters@email.neit.edu::7ff717dc-b172-436e-9f32-47ff066c46db" providerId="AD" clId="Web-{CD55A0C1-D9D8-435A-AD34-53862CCA01A4}" dt="2019-05-24T18:12:49.909" v="78" actId="20577"/>
          <ac:spMkLst>
            <pc:docMk/>
            <pc:sldMk cId="2135306009" sldId="271"/>
            <ac:spMk id="2" creationId="{171625BF-A0A4-4AA9-AFC6-D229E7D55AC6}"/>
          </ac:spMkLst>
        </pc:spChg>
        <pc:spChg chg="mod">
          <ac:chgData name="Waters, Benjamin J" userId="S::bjwaters@email.neit.edu::7ff717dc-b172-436e-9f32-47ff066c46db" providerId="AD" clId="Web-{CD55A0C1-D9D8-435A-AD34-53862CCA01A4}" dt="2019-05-24T18:12:47.503" v="75" actId="1076"/>
          <ac:spMkLst>
            <pc:docMk/>
            <pc:sldMk cId="2135306009" sldId="271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CD55A0C1-D9D8-435A-AD34-53862CCA01A4}" dt="2019-05-24T18:12:43.472" v="74" actId="1076"/>
          <ac:picMkLst>
            <pc:docMk/>
            <pc:sldMk cId="2135306009" sldId="271"/>
            <ac:picMk id="6" creationId="{3B24F135-5B64-4D3F-94FD-08D607A874F1}"/>
          </ac:picMkLst>
        </pc:picChg>
      </pc:sldChg>
      <pc:sldChg chg="modSp">
        <pc:chgData name="Waters, Benjamin J" userId="S::bjwaters@email.neit.edu::7ff717dc-b172-436e-9f32-47ff066c46db" providerId="AD" clId="Web-{CD55A0C1-D9D8-435A-AD34-53862CCA01A4}" dt="2019-05-24T18:13:29.489" v="94" actId="1076"/>
        <pc:sldMkLst>
          <pc:docMk/>
          <pc:sldMk cId="910195975" sldId="272"/>
        </pc:sldMkLst>
        <pc:spChg chg="mod">
          <ac:chgData name="Waters, Benjamin J" userId="S::bjwaters@email.neit.edu::7ff717dc-b172-436e-9f32-47ff066c46db" providerId="AD" clId="Web-{CD55A0C1-D9D8-435A-AD34-53862CCA01A4}" dt="2019-05-24T18:13:29.489" v="94" actId="1076"/>
          <ac:spMkLst>
            <pc:docMk/>
            <pc:sldMk cId="910195975" sldId="272"/>
            <ac:spMk id="3" creationId="{B37A471E-F941-4805-8947-66A914D86C26}"/>
          </ac:spMkLst>
        </pc:spChg>
        <pc:picChg chg="mod">
          <ac:chgData name="Waters, Benjamin J" userId="S::bjwaters@email.neit.edu::7ff717dc-b172-436e-9f32-47ff066c46db" providerId="AD" clId="Web-{CD55A0C1-D9D8-435A-AD34-53862CCA01A4}" dt="2019-05-24T18:13:24.973" v="93" actId="1076"/>
          <ac:picMkLst>
            <pc:docMk/>
            <pc:sldMk cId="910195975" sldId="272"/>
            <ac:picMk id="5" creationId="{60E458F0-5620-449A-9FAB-45581178AE7E}"/>
          </ac:picMkLst>
        </pc:picChg>
      </pc:sldChg>
      <pc:sldChg chg="modSp new">
        <pc:chgData name="Waters, Benjamin J" userId="S::bjwaters@email.neit.edu::7ff717dc-b172-436e-9f32-47ff066c46db" providerId="AD" clId="Web-{CD55A0C1-D9D8-435A-AD34-53862CCA01A4}" dt="2019-05-24T18:08:03.618" v="3" actId="20577"/>
        <pc:sldMkLst>
          <pc:docMk/>
          <pc:sldMk cId="1376072476" sldId="273"/>
        </pc:sldMkLst>
        <pc:spChg chg="mod">
          <ac:chgData name="Waters, Benjamin J" userId="S::bjwaters@email.neit.edu::7ff717dc-b172-436e-9f32-47ff066c46db" providerId="AD" clId="Web-{CD55A0C1-D9D8-435A-AD34-53862CCA01A4}" dt="2019-05-24T18:08:03.618" v="3" actId="20577"/>
          <ac:spMkLst>
            <pc:docMk/>
            <pc:sldMk cId="1376072476" sldId="273"/>
            <ac:spMk id="2" creationId="{CB544577-7228-4F17-8546-7BA9C02948C2}"/>
          </ac:spMkLst>
        </pc:spChg>
      </pc:sldChg>
      <pc:sldChg chg="new del">
        <pc:chgData name="Waters, Benjamin J" userId="S::bjwaters@email.neit.edu::7ff717dc-b172-436e-9f32-47ff066c46db" providerId="AD" clId="Web-{CD55A0C1-D9D8-435A-AD34-53862CCA01A4}" dt="2019-05-24T18:17:26.700" v="127"/>
        <pc:sldMkLst>
          <pc:docMk/>
          <pc:sldMk cId="2710368244" sldId="274"/>
        </pc:sldMkLst>
      </pc:sldChg>
      <pc:sldChg chg="modSp new ord">
        <pc:chgData name="Waters, Benjamin J" userId="S::bjwaters@email.neit.edu::7ff717dc-b172-436e-9f32-47ff066c46db" providerId="AD" clId="Web-{CD55A0C1-D9D8-435A-AD34-53862CCA01A4}" dt="2019-05-24T18:17:34.294" v="129"/>
        <pc:sldMkLst>
          <pc:docMk/>
          <pc:sldMk cId="726645626" sldId="275"/>
        </pc:sldMkLst>
        <pc:spChg chg="mod">
          <ac:chgData name="Waters, Benjamin J" userId="S::bjwaters@email.neit.edu::7ff717dc-b172-436e-9f32-47ff066c46db" providerId="AD" clId="Web-{CD55A0C1-D9D8-435A-AD34-53862CCA01A4}" dt="2019-05-24T18:15:11.805" v="107" actId="20577"/>
          <ac:spMkLst>
            <pc:docMk/>
            <pc:sldMk cId="726645626" sldId="275"/>
            <ac:spMk id="2" creationId="{39883CDF-CE3C-47CB-BCC5-93766FDA7A15}"/>
          </ac:spMkLst>
        </pc:spChg>
      </pc:sldChg>
      <pc:sldChg chg="modSp new">
        <pc:chgData name="Waters, Benjamin J" userId="S::bjwaters@email.neit.edu::7ff717dc-b172-436e-9f32-47ff066c46db" providerId="AD" clId="Web-{CD55A0C1-D9D8-435A-AD34-53862CCA01A4}" dt="2019-05-24T18:15:29.977" v="115" actId="20577"/>
        <pc:sldMkLst>
          <pc:docMk/>
          <pc:sldMk cId="3027320500" sldId="276"/>
        </pc:sldMkLst>
        <pc:spChg chg="mod">
          <ac:chgData name="Waters, Benjamin J" userId="S::bjwaters@email.neit.edu::7ff717dc-b172-436e-9f32-47ff066c46db" providerId="AD" clId="Web-{CD55A0C1-D9D8-435A-AD34-53862CCA01A4}" dt="2019-05-24T18:15:29.977" v="115" actId="20577"/>
          <ac:spMkLst>
            <pc:docMk/>
            <pc:sldMk cId="3027320500" sldId="276"/>
            <ac:spMk id="2" creationId="{A7D4F3DE-0E1E-49DF-960E-57550323077D}"/>
          </ac:spMkLst>
        </pc:spChg>
      </pc:sldChg>
      <pc:sldChg chg="modSp new">
        <pc:chgData name="Waters, Benjamin J" userId="S::bjwaters@email.neit.edu::7ff717dc-b172-436e-9f32-47ff066c46db" providerId="AD" clId="Web-{CD55A0C1-D9D8-435A-AD34-53862CCA01A4}" dt="2019-05-24T18:17:13.668" v="123" actId="20577"/>
        <pc:sldMkLst>
          <pc:docMk/>
          <pc:sldMk cId="3591018120" sldId="277"/>
        </pc:sldMkLst>
        <pc:spChg chg="mod">
          <ac:chgData name="Waters, Benjamin J" userId="S::bjwaters@email.neit.edu::7ff717dc-b172-436e-9f32-47ff066c46db" providerId="AD" clId="Web-{CD55A0C1-D9D8-435A-AD34-53862CCA01A4}" dt="2019-05-24T18:17:13.668" v="123" actId="20577"/>
          <ac:spMkLst>
            <pc:docMk/>
            <pc:sldMk cId="3591018120" sldId="277"/>
            <ac:spMk id="2" creationId="{CE37CE7F-EC82-4F74-829D-030F5C015A62}"/>
          </ac:spMkLst>
        </pc:spChg>
      </pc:sldChg>
      <pc:sldChg chg="new">
        <pc:chgData name="Waters, Benjamin J" userId="S::bjwaters@email.neit.edu::7ff717dc-b172-436e-9f32-47ff066c46db" providerId="AD" clId="Web-{CD55A0C1-D9D8-435A-AD34-53862CCA01A4}" dt="2019-05-24T18:14:38.522" v="100"/>
        <pc:sldMkLst>
          <pc:docMk/>
          <pc:sldMk cId="1779444287" sldId="278"/>
        </pc:sldMkLst>
      </pc:sldChg>
      <pc:sldChg chg="new">
        <pc:chgData name="Waters, Benjamin J" userId="S::bjwaters@email.neit.edu::7ff717dc-b172-436e-9f32-47ff066c46db" providerId="AD" clId="Web-{CD55A0C1-D9D8-435A-AD34-53862CCA01A4}" dt="2019-05-24T18:14:40.351" v="101"/>
        <pc:sldMkLst>
          <pc:docMk/>
          <pc:sldMk cId="2541206613" sldId="279"/>
        </pc:sldMkLst>
      </pc:sldChg>
      <pc:sldChg chg="new">
        <pc:chgData name="Waters, Benjamin J" userId="S::bjwaters@email.neit.edu::7ff717dc-b172-436e-9f32-47ff066c46db" providerId="AD" clId="Web-{CD55A0C1-D9D8-435A-AD34-53862CCA01A4}" dt="2019-05-24T18:14:42.585" v="102"/>
        <pc:sldMkLst>
          <pc:docMk/>
          <pc:sldMk cId="4075503664" sldId="280"/>
        </pc:sldMkLst>
      </pc:sldChg>
      <pc:sldChg chg="add ord replId">
        <pc:chgData name="Waters, Benjamin J" userId="S::bjwaters@email.neit.edu::7ff717dc-b172-436e-9f32-47ff066c46db" providerId="AD" clId="Web-{CD55A0C1-D9D8-435A-AD34-53862CCA01A4}" dt="2019-05-24T18:17:31.233" v="128"/>
        <pc:sldMkLst>
          <pc:docMk/>
          <pc:sldMk cId="1680054691" sldId="281"/>
        </pc:sldMkLst>
      </pc:sldChg>
    </pc:docChg>
  </pc:docChgLst>
  <pc:docChgLst>
    <pc:chgData name="Waters, Benjamin J" userId="S::bjwaters@email.neit.edu::7ff717dc-b172-436e-9f32-47ff066c46db" providerId="AD" clId="Web-{01E513EB-28E3-F5C0-4737-FBA4DD0AD09B}"/>
    <pc:docChg chg="addSld delSld modSld sldOrd">
      <pc:chgData name="Waters, Benjamin J" userId="S::bjwaters@email.neit.edu::7ff717dc-b172-436e-9f32-47ff066c46db" providerId="AD" clId="Web-{01E513EB-28E3-F5C0-4737-FBA4DD0AD09B}" dt="2019-05-24T18:42:53.379" v="649" actId="20577"/>
      <pc:docMkLst>
        <pc:docMk/>
      </pc:docMkLst>
      <pc:sldChg chg="modSp">
        <pc:chgData name="Waters, Benjamin J" userId="S::bjwaters@email.neit.edu::7ff717dc-b172-436e-9f32-47ff066c46db" providerId="AD" clId="Web-{01E513EB-28E3-F5C0-4737-FBA4DD0AD09B}" dt="2019-05-24T18:21:53.119" v="2" actId="20577"/>
        <pc:sldMkLst>
          <pc:docMk/>
          <pc:sldMk cId="488548368" sldId="256"/>
        </pc:sldMkLst>
        <pc:spChg chg="mod">
          <ac:chgData name="Waters, Benjamin J" userId="S::bjwaters@email.neit.edu::7ff717dc-b172-436e-9f32-47ff066c46db" providerId="AD" clId="Web-{01E513EB-28E3-F5C0-4737-FBA4DD0AD09B}" dt="2019-05-24T18:21:53.119" v="2" actId="20577"/>
          <ac:spMkLst>
            <pc:docMk/>
            <pc:sldMk cId="488548368" sldId="256"/>
            <ac:spMk id="3" creationId="{0DA60D7E-5518-4C7D-BBB8-E6496436F6CF}"/>
          </ac:spMkLst>
        </pc:spChg>
      </pc:sldChg>
      <pc:sldChg chg="modSp">
        <pc:chgData name="Waters, Benjamin J" userId="S::bjwaters@email.neit.edu::7ff717dc-b172-436e-9f32-47ff066c46db" providerId="AD" clId="Web-{01E513EB-28E3-F5C0-4737-FBA4DD0AD09B}" dt="2019-05-24T18:27:06.634" v="252" actId="20577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01E513EB-28E3-F5C0-4737-FBA4DD0AD09B}" dt="2019-05-24T18:27:06.634" v="252" actId="20577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Waters, Benjamin J" userId="S::bjwaters@email.neit.edu::7ff717dc-b172-436e-9f32-47ff066c46db" providerId="AD" clId="Web-{01E513EB-28E3-F5C0-4737-FBA4DD0AD09B}" dt="2019-05-24T18:29:40.985" v="510" actId="1076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01E513EB-28E3-F5C0-4737-FBA4DD0AD09B}" dt="2019-05-24T18:29:40.985" v="510" actId="1076"/>
          <ac:spMkLst>
            <pc:docMk/>
            <pc:sldMk cId="3101017686" sldId="258"/>
            <ac:spMk id="7" creationId="{863305C3-4508-46C7-B7AD-B74E956918B1}"/>
          </ac:spMkLst>
        </pc:spChg>
      </pc:sldChg>
      <pc:sldChg chg="modSp ord">
        <pc:chgData name="Waters, Benjamin J" userId="S::bjwaters@email.neit.edu::7ff717dc-b172-436e-9f32-47ff066c46db" providerId="AD" clId="Web-{01E513EB-28E3-F5C0-4737-FBA4DD0AD09B}" dt="2019-05-24T18:31:18.192" v="586" actId="20577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01E513EB-28E3-F5C0-4737-FBA4DD0AD09B}" dt="2019-05-24T18:31:18.192" v="586" actId="20577"/>
          <ac:spMkLst>
            <pc:docMk/>
            <pc:sldMk cId="1073141807" sldId="259"/>
            <ac:spMk id="3" creationId="{4010F3BA-37A2-437C-A366-CF9D49E6B5D1}"/>
          </ac:spMkLst>
        </pc:spChg>
      </pc:sldChg>
      <pc:sldChg chg="modSp">
        <pc:chgData name="Waters, Benjamin J" userId="S::bjwaters@email.neit.edu::7ff717dc-b172-436e-9f32-47ff066c46db" providerId="AD" clId="Web-{01E513EB-28E3-F5C0-4737-FBA4DD0AD09B}" dt="2019-05-24T18:33:07.540" v="603" actId="20577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01E513EB-28E3-F5C0-4737-FBA4DD0AD09B}" dt="2019-05-24T18:33:07.540" v="603" actId="20577"/>
          <ac:spMkLst>
            <pc:docMk/>
            <pc:sldMk cId="3870621482" sldId="261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01E513EB-28E3-F5C0-4737-FBA4DD0AD09B}" dt="2019-05-24T18:30:38.612" v="578" actId="1076"/>
          <ac:spMkLst>
            <pc:docMk/>
            <pc:sldMk cId="3870621482" sldId="261"/>
            <ac:spMk id="3" creationId="{B37A471E-F941-4805-8947-66A914D86C26}"/>
          </ac:spMkLst>
        </pc:spChg>
        <pc:picChg chg="mod">
          <ac:chgData name="Waters, Benjamin J" userId="S::bjwaters@email.neit.edu::7ff717dc-b172-436e-9f32-47ff066c46db" providerId="AD" clId="Web-{01E513EB-28E3-F5C0-4737-FBA4DD0AD09B}" dt="2019-05-24T18:30:35.283" v="577" actId="1076"/>
          <ac:picMkLst>
            <pc:docMk/>
            <pc:sldMk cId="3870621482" sldId="261"/>
            <ac:picMk id="6" creationId="{2D96894C-75B9-4D60-B79E-A424C7F58A02}"/>
          </ac:picMkLst>
        </pc:picChg>
      </pc:sldChg>
      <pc:sldChg chg="modSp">
        <pc:chgData name="Waters, Benjamin J" userId="S::bjwaters@email.neit.edu::7ff717dc-b172-436e-9f32-47ff066c46db" providerId="AD" clId="Web-{01E513EB-28E3-F5C0-4737-FBA4DD0AD09B}" dt="2019-05-24T18:27:28.041" v="274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01E513EB-28E3-F5C0-4737-FBA4DD0AD09B}" dt="2019-05-24T18:27:28.041" v="274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Waters, Benjamin J" userId="S::bjwaters@email.neit.edu::7ff717dc-b172-436e-9f32-47ff066c46db" providerId="AD" clId="Web-{01E513EB-28E3-F5C0-4737-FBA4DD0AD09B}" dt="2019-05-24T18:33:29.510" v="606" actId="1076"/>
        <pc:sldMkLst>
          <pc:docMk/>
          <pc:sldMk cId="512662167" sldId="263"/>
        </pc:sldMkLst>
        <pc:spChg chg="mod">
          <ac:chgData name="Waters, Benjamin J" userId="S::bjwaters@email.neit.edu::7ff717dc-b172-436e-9f32-47ff066c46db" providerId="AD" clId="Web-{01E513EB-28E3-F5C0-4737-FBA4DD0AD09B}" dt="2019-05-24T18:33:29.510" v="606" actId="1076"/>
          <ac:spMkLst>
            <pc:docMk/>
            <pc:sldMk cId="512662167" sldId="263"/>
            <ac:spMk id="2" creationId="{DE9240BF-E4BC-4103-8E6D-DD664D540B66}"/>
          </ac:spMkLst>
        </pc:spChg>
      </pc:sldChg>
      <pc:sldChg chg="modSp">
        <pc:chgData name="Waters, Benjamin J" userId="S::bjwaters@email.neit.edu::7ff717dc-b172-436e-9f32-47ff066c46db" providerId="AD" clId="Web-{01E513EB-28E3-F5C0-4737-FBA4DD0AD09B}" dt="2019-05-24T18:31:03.597" v="583" actId="1076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01E513EB-28E3-F5C0-4737-FBA4DD0AD09B}" dt="2019-05-24T18:31:03.597" v="583" actId="1076"/>
          <ac:spMkLst>
            <pc:docMk/>
            <pc:sldMk cId="347462465" sldId="265"/>
            <ac:spMk id="2" creationId="{A1C1F1E6-0BCA-4172-904F-F5380E7921F9}"/>
          </ac:spMkLst>
        </pc:spChg>
      </pc:sldChg>
      <pc:sldChg chg="modSp">
        <pc:chgData name="Waters, Benjamin J" userId="S::bjwaters@email.neit.edu::7ff717dc-b172-436e-9f32-47ff066c46db" providerId="AD" clId="Web-{01E513EB-28E3-F5C0-4737-FBA4DD0AD09B}" dt="2019-05-24T18:30:24.439" v="575" actId="1076"/>
        <pc:sldMkLst>
          <pc:docMk/>
          <pc:sldMk cId="1086959762" sldId="266"/>
        </pc:sldMkLst>
        <pc:spChg chg="mod">
          <ac:chgData name="Waters, Benjamin J" userId="S::bjwaters@email.neit.edu::7ff717dc-b172-436e-9f32-47ff066c46db" providerId="AD" clId="Web-{01E513EB-28E3-F5C0-4737-FBA4DD0AD09B}" dt="2019-05-24T18:30:22.127" v="572" actId="20577"/>
          <ac:spMkLst>
            <pc:docMk/>
            <pc:sldMk cId="1086959762" sldId="266"/>
            <ac:spMk id="2" creationId="{171625BF-A0A4-4AA9-AFC6-D229E7D55AC6}"/>
          </ac:spMkLst>
        </pc:spChg>
        <pc:picChg chg="mod">
          <ac:chgData name="Waters, Benjamin J" userId="S::bjwaters@email.neit.edu::7ff717dc-b172-436e-9f32-47ff066c46db" providerId="AD" clId="Web-{01E513EB-28E3-F5C0-4737-FBA4DD0AD09B}" dt="2019-05-24T18:30:19.564" v="569" actId="1076"/>
          <ac:picMkLst>
            <pc:docMk/>
            <pc:sldMk cId="1086959762" sldId="266"/>
            <ac:picMk id="4" creationId="{002376D7-D4BB-48C3-BAC9-211B69BD98C0}"/>
          </ac:picMkLst>
        </pc:picChg>
        <pc:picChg chg="mod">
          <ac:chgData name="Waters, Benjamin J" userId="S::bjwaters@email.neit.edu::7ff717dc-b172-436e-9f32-47ff066c46db" providerId="AD" clId="Web-{01E513EB-28E3-F5C0-4737-FBA4DD0AD09B}" dt="2019-05-24T18:30:24.439" v="575" actId="1076"/>
          <ac:picMkLst>
            <pc:docMk/>
            <pc:sldMk cId="1086959762" sldId="266"/>
            <ac:picMk id="5" creationId="{25B7C45A-3735-4C74-B68E-5E4FD9F1D1CC}"/>
          </ac:picMkLst>
        </pc:picChg>
      </pc:sldChg>
      <pc:sldChg chg="modSp">
        <pc:chgData name="Waters, Benjamin J" userId="S::bjwaters@email.neit.edu::7ff717dc-b172-436e-9f32-47ff066c46db" providerId="AD" clId="Web-{01E513EB-28E3-F5C0-4737-FBA4DD0AD09B}" dt="2019-05-24T18:31:35.599" v="602" actId="1076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01E513EB-28E3-F5C0-4737-FBA4DD0AD09B}" dt="2019-05-24T18:31:35.599" v="602" actId="1076"/>
          <ac:spMkLst>
            <pc:docMk/>
            <pc:sldMk cId="317844552" sldId="268"/>
            <ac:spMk id="8" creationId="{9CE3BE6F-205B-4022-B040-051A4BF9FA04}"/>
          </ac:spMkLst>
        </pc:spChg>
      </pc:sldChg>
      <pc:sldChg chg="modSp">
        <pc:chgData name="Waters, Benjamin J" userId="S::bjwaters@email.neit.edu::7ff717dc-b172-436e-9f32-47ff066c46db" providerId="AD" clId="Web-{01E513EB-28E3-F5C0-4737-FBA4DD0AD09B}" dt="2019-05-24T18:28:23.918" v="423" actId="20577"/>
        <pc:sldMkLst>
          <pc:docMk/>
          <pc:sldMk cId="3647000343" sldId="269"/>
        </pc:sldMkLst>
        <pc:spChg chg="mod">
          <ac:chgData name="Waters, Benjamin J" userId="S::bjwaters@email.neit.edu::7ff717dc-b172-436e-9f32-47ff066c46db" providerId="AD" clId="Web-{01E513EB-28E3-F5C0-4737-FBA4DD0AD09B}" dt="2019-05-24T18:28:23.918" v="423" actId="20577"/>
          <ac:spMkLst>
            <pc:docMk/>
            <pc:sldMk cId="3647000343" sldId="269"/>
            <ac:spMk id="3" creationId="{118524D4-0F3B-420C-ACE3-B32C0E050586}"/>
          </ac:spMkLst>
        </pc:spChg>
      </pc:sldChg>
      <pc:sldChg chg="modSp">
        <pc:chgData name="Waters, Benjamin J" userId="S::bjwaters@email.neit.edu::7ff717dc-b172-436e-9f32-47ff066c46db" providerId="AD" clId="Web-{01E513EB-28E3-F5C0-4737-FBA4DD0AD09B}" dt="2019-05-24T18:30:52.456" v="580" actId="1076"/>
        <pc:sldMkLst>
          <pc:docMk/>
          <pc:sldMk cId="910195975" sldId="272"/>
        </pc:sldMkLst>
        <pc:spChg chg="mod">
          <ac:chgData name="Waters, Benjamin J" userId="S::bjwaters@email.neit.edu::7ff717dc-b172-436e-9f32-47ff066c46db" providerId="AD" clId="Web-{01E513EB-28E3-F5C0-4737-FBA4DD0AD09B}" dt="2019-05-24T18:30:52.456" v="580" actId="1076"/>
          <ac:spMkLst>
            <pc:docMk/>
            <pc:sldMk cId="910195975" sldId="272"/>
            <ac:spMk id="2" creationId="{A1C1F1E6-0BCA-4172-904F-F5380E7921F9}"/>
          </ac:spMkLst>
        </pc:spChg>
      </pc:sldChg>
      <pc:sldChg chg="modSp">
        <pc:chgData name="Waters, Benjamin J" userId="S::bjwaters@email.neit.edu::7ff717dc-b172-436e-9f32-47ff066c46db" providerId="AD" clId="Web-{01E513EB-28E3-F5C0-4737-FBA4DD0AD09B}" dt="2019-05-24T18:42:53.379" v="648" actId="20577"/>
        <pc:sldMkLst>
          <pc:docMk/>
          <pc:sldMk cId="1376072476" sldId="273"/>
        </pc:sldMkLst>
        <pc:spChg chg="mod">
          <ac:chgData name="Waters, Benjamin J" userId="S::bjwaters@email.neit.edu::7ff717dc-b172-436e-9f32-47ff066c46db" providerId="AD" clId="Web-{01E513EB-28E3-F5C0-4737-FBA4DD0AD09B}" dt="2019-05-24T18:42:53.379" v="648" actId="20577"/>
          <ac:spMkLst>
            <pc:docMk/>
            <pc:sldMk cId="1376072476" sldId="273"/>
            <ac:spMk id="3" creationId="{6A9F23A5-2ADF-4296-9BD5-639324A87B47}"/>
          </ac:spMkLst>
        </pc:spChg>
      </pc:sldChg>
      <pc:sldChg chg="addSp delSp modSp ord">
        <pc:chgData name="Waters, Benjamin J" userId="S::bjwaters@email.neit.edu::7ff717dc-b172-436e-9f32-47ff066c46db" providerId="AD" clId="Web-{01E513EB-28E3-F5C0-4737-FBA4DD0AD09B}" dt="2019-05-24T18:37:53.069" v="628" actId="14100"/>
        <pc:sldMkLst>
          <pc:docMk/>
          <pc:sldMk cId="726645626" sldId="275"/>
        </pc:sldMkLst>
        <pc:spChg chg="add del mod">
          <ac:chgData name="Waters, Benjamin J" userId="S::bjwaters@email.neit.edu::7ff717dc-b172-436e-9f32-47ff066c46db" providerId="AD" clId="Web-{01E513EB-28E3-F5C0-4737-FBA4DD0AD09B}" dt="2019-05-24T18:36:40.081" v="618"/>
          <ac:spMkLst>
            <pc:docMk/>
            <pc:sldMk cId="726645626" sldId="275"/>
            <ac:spMk id="3" creationId="{D5D9C94C-CCF9-4413-8415-38F2F0174F1E}"/>
          </ac:spMkLst>
        </pc:spChg>
        <pc:picChg chg="add del mod ord">
          <ac:chgData name="Waters, Benjamin J" userId="S::bjwaters@email.neit.edu::7ff717dc-b172-436e-9f32-47ff066c46db" providerId="AD" clId="Web-{01E513EB-28E3-F5C0-4737-FBA4DD0AD09B}" dt="2019-05-24T18:36:25.909" v="616"/>
          <ac:picMkLst>
            <pc:docMk/>
            <pc:sldMk cId="726645626" sldId="275"/>
            <ac:picMk id="4" creationId="{009A0EB3-5F3E-4E5D-A008-E6D720AEF454}"/>
          </ac:picMkLst>
        </pc:picChg>
        <pc:picChg chg="add mod ord">
          <ac:chgData name="Waters, Benjamin J" userId="S::bjwaters@email.neit.edu::7ff717dc-b172-436e-9f32-47ff066c46db" providerId="AD" clId="Web-{01E513EB-28E3-F5C0-4737-FBA4DD0AD09B}" dt="2019-05-24T18:37:53.069" v="628" actId="14100"/>
          <ac:picMkLst>
            <pc:docMk/>
            <pc:sldMk cId="726645626" sldId="275"/>
            <ac:picMk id="6" creationId="{BC72130A-B999-438F-9A2F-51573DB340D1}"/>
          </ac:picMkLst>
        </pc:picChg>
      </pc:sldChg>
      <pc:sldChg chg="addSp delSp modSp">
        <pc:chgData name="Waters, Benjamin J" userId="S::bjwaters@email.neit.edu::7ff717dc-b172-436e-9f32-47ff066c46db" providerId="AD" clId="Web-{01E513EB-28E3-F5C0-4737-FBA4DD0AD09B}" dt="2019-05-24T18:37:38.474" v="623"/>
        <pc:sldMkLst>
          <pc:docMk/>
          <pc:sldMk cId="3027320500" sldId="276"/>
        </pc:sldMkLst>
        <pc:spChg chg="del">
          <ac:chgData name="Waters, Benjamin J" userId="S::bjwaters@email.neit.edu::7ff717dc-b172-436e-9f32-47ff066c46db" providerId="AD" clId="Web-{01E513EB-28E3-F5C0-4737-FBA4DD0AD09B}" dt="2019-05-24T18:37:38.474" v="623"/>
          <ac:spMkLst>
            <pc:docMk/>
            <pc:sldMk cId="3027320500" sldId="276"/>
            <ac:spMk id="3" creationId="{ECA702D4-F3D3-4C84-BF5E-BD9D6DBBE935}"/>
          </ac:spMkLst>
        </pc:spChg>
        <pc:picChg chg="add mod ord">
          <ac:chgData name="Waters, Benjamin J" userId="S::bjwaters@email.neit.edu::7ff717dc-b172-436e-9f32-47ff066c46db" providerId="AD" clId="Web-{01E513EB-28E3-F5C0-4737-FBA4DD0AD09B}" dt="2019-05-24T18:37:38.474" v="623"/>
          <ac:picMkLst>
            <pc:docMk/>
            <pc:sldMk cId="3027320500" sldId="276"/>
            <ac:picMk id="4" creationId="{BF4BC616-294F-4D63-9143-B1EFB148BA20}"/>
          </ac:picMkLst>
        </pc:picChg>
      </pc:sldChg>
      <pc:sldChg chg="addSp delSp modSp mod setBg">
        <pc:chgData name="Waters, Benjamin J" userId="S::bjwaters@email.neit.edu::7ff717dc-b172-436e-9f32-47ff066c46db" providerId="AD" clId="Web-{01E513EB-28E3-F5C0-4737-FBA4DD0AD09B}" dt="2019-05-24T18:41:39.095" v="643"/>
        <pc:sldMkLst>
          <pc:docMk/>
          <pc:sldMk cId="3591018120" sldId="277"/>
        </pc:sldMkLst>
        <pc:spChg chg="mod">
          <ac:chgData name="Waters, Benjamin J" userId="S::bjwaters@email.neit.edu::7ff717dc-b172-436e-9f32-47ff066c46db" providerId="AD" clId="Web-{01E513EB-28E3-F5C0-4737-FBA4DD0AD09B}" dt="2019-05-24T18:41:39.095" v="643"/>
          <ac:spMkLst>
            <pc:docMk/>
            <pc:sldMk cId="3591018120" sldId="277"/>
            <ac:spMk id="2" creationId="{CE37CE7F-EC82-4F74-829D-030F5C015A62}"/>
          </ac:spMkLst>
        </pc:spChg>
        <pc:spChg chg="del mod">
          <ac:chgData name="Waters, Benjamin J" userId="S::bjwaters@email.neit.edu::7ff717dc-b172-436e-9f32-47ff066c46db" providerId="AD" clId="Web-{01E513EB-28E3-F5C0-4737-FBA4DD0AD09B}" dt="2019-05-24T18:40:59.562" v="630"/>
          <ac:spMkLst>
            <pc:docMk/>
            <pc:sldMk cId="3591018120" sldId="277"/>
            <ac:spMk id="3" creationId="{526FD1F9-B4D6-4AF4-BEF1-265631B57FCB}"/>
          </ac:spMkLst>
        </pc:spChg>
        <pc:spChg chg="add">
          <ac:chgData name="Waters, Benjamin J" userId="S::bjwaters@email.neit.edu::7ff717dc-b172-436e-9f32-47ff066c46db" providerId="AD" clId="Web-{01E513EB-28E3-F5C0-4737-FBA4DD0AD09B}" dt="2019-05-24T18:41:39.095" v="643"/>
          <ac:spMkLst>
            <pc:docMk/>
            <pc:sldMk cId="3591018120" sldId="277"/>
            <ac:spMk id="15" creationId="{06D3E819-1BE7-4712-8EFA-751216854B49}"/>
          </ac:spMkLst>
        </pc:spChg>
        <pc:spChg chg="add">
          <ac:chgData name="Waters, Benjamin J" userId="S::bjwaters@email.neit.edu::7ff717dc-b172-436e-9f32-47ff066c46db" providerId="AD" clId="Web-{01E513EB-28E3-F5C0-4737-FBA4DD0AD09B}" dt="2019-05-24T18:41:39.095" v="643"/>
          <ac:spMkLst>
            <pc:docMk/>
            <pc:sldMk cId="3591018120" sldId="277"/>
            <ac:spMk id="18" creationId="{47BA6B54-FD0C-4B20-816F-3B6BEEA1D65C}"/>
          </ac:spMkLst>
        </pc:spChg>
        <pc:spChg chg="add">
          <ac:chgData name="Waters, Benjamin J" userId="S::bjwaters@email.neit.edu::7ff717dc-b172-436e-9f32-47ff066c46db" providerId="AD" clId="Web-{01E513EB-28E3-F5C0-4737-FBA4DD0AD09B}" dt="2019-05-24T18:41:39.095" v="643"/>
          <ac:spMkLst>
            <pc:docMk/>
            <pc:sldMk cId="3591018120" sldId="277"/>
            <ac:spMk id="20" creationId="{CE90C7AB-40E9-481F-980A-EDD19EFF359D}"/>
          </ac:spMkLst>
        </pc:spChg>
        <pc:spChg chg="add">
          <ac:chgData name="Waters, Benjamin J" userId="S::bjwaters@email.neit.edu::7ff717dc-b172-436e-9f32-47ff066c46db" providerId="AD" clId="Web-{01E513EB-28E3-F5C0-4737-FBA4DD0AD09B}" dt="2019-05-24T18:41:39.095" v="643"/>
          <ac:spMkLst>
            <pc:docMk/>
            <pc:sldMk cId="3591018120" sldId="277"/>
            <ac:spMk id="22" creationId="{23ADD3AA-6CC0-4B1A-B4A3-98AD78A1EACC}"/>
          </ac:spMkLst>
        </pc:spChg>
        <pc:spChg chg="add">
          <ac:chgData name="Waters, Benjamin J" userId="S::bjwaters@email.neit.edu::7ff717dc-b172-436e-9f32-47ff066c46db" providerId="AD" clId="Web-{01E513EB-28E3-F5C0-4737-FBA4DD0AD09B}" dt="2019-05-24T18:41:39.095" v="643"/>
          <ac:spMkLst>
            <pc:docMk/>
            <pc:sldMk cId="3591018120" sldId="277"/>
            <ac:spMk id="24" creationId="{BC834C09-A316-497B-9771-15920104D4C5}"/>
          </ac:spMkLst>
        </pc:spChg>
        <pc:spChg chg="add">
          <ac:chgData name="Waters, Benjamin J" userId="S::bjwaters@email.neit.edu::7ff717dc-b172-436e-9f32-47ff066c46db" providerId="AD" clId="Web-{01E513EB-28E3-F5C0-4737-FBA4DD0AD09B}" dt="2019-05-24T18:41:39.095" v="643"/>
          <ac:spMkLst>
            <pc:docMk/>
            <pc:sldMk cId="3591018120" sldId="277"/>
            <ac:spMk id="26" creationId="{4AC7689F-BE25-443E-B15D-45268CC4AB50}"/>
          </ac:spMkLst>
        </pc:spChg>
        <pc:spChg chg="add">
          <ac:chgData name="Waters, Benjamin J" userId="S::bjwaters@email.neit.edu::7ff717dc-b172-436e-9f32-47ff066c46db" providerId="AD" clId="Web-{01E513EB-28E3-F5C0-4737-FBA4DD0AD09B}" dt="2019-05-24T18:41:39.095" v="643"/>
          <ac:spMkLst>
            <pc:docMk/>
            <pc:sldMk cId="3591018120" sldId="277"/>
            <ac:spMk id="28" creationId="{5296173E-160F-42EA-B0C9-8E2804C9A375}"/>
          </ac:spMkLst>
        </pc:spChg>
        <pc:spChg chg="add">
          <ac:chgData name="Waters, Benjamin J" userId="S::bjwaters@email.neit.edu::7ff717dc-b172-436e-9f32-47ff066c46db" providerId="AD" clId="Web-{01E513EB-28E3-F5C0-4737-FBA4DD0AD09B}" dt="2019-05-24T18:41:39.095" v="643"/>
          <ac:spMkLst>
            <pc:docMk/>
            <pc:sldMk cId="3591018120" sldId="277"/>
            <ac:spMk id="30" creationId="{85FD8413-571F-456D-BB62-4C204826EBA7}"/>
          </ac:spMkLst>
        </pc:spChg>
        <pc:picChg chg="add del mod ord">
          <ac:chgData name="Waters, Benjamin J" userId="S::bjwaters@email.neit.edu::7ff717dc-b172-436e-9f32-47ff066c46db" providerId="AD" clId="Web-{01E513EB-28E3-F5C0-4737-FBA4DD0AD09B}" dt="2019-05-24T18:41:39.095" v="643"/>
          <ac:picMkLst>
            <pc:docMk/>
            <pc:sldMk cId="3591018120" sldId="277"/>
            <ac:picMk id="4" creationId="{33ACB37C-0345-49FF-9FDC-F30A6E085893}"/>
          </ac:picMkLst>
        </pc:picChg>
        <pc:picChg chg="add mod ord">
          <ac:chgData name="Waters, Benjamin J" userId="S::bjwaters@email.neit.edu::7ff717dc-b172-436e-9f32-47ff066c46db" providerId="AD" clId="Web-{01E513EB-28E3-F5C0-4737-FBA4DD0AD09B}" dt="2019-05-24T18:41:39.095" v="643"/>
          <ac:picMkLst>
            <pc:docMk/>
            <pc:sldMk cId="3591018120" sldId="277"/>
            <ac:picMk id="6" creationId="{625EDD79-D5C3-463D-8904-552A6A11A793}"/>
          </ac:picMkLst>
        </pc:picChg>
        <pc:picChg chg="add mod ord">
          <ac:chgData name="Waters, Benjamin J" userId="S::bjwaters@email.neit.edu::7ff717dc-b172-436e-9f32-47ff066c46db" providerId="AD" clId="Web-{01E513EB-28E3-F5C0-4737-FBA4DD0AD09B}" dt="2019-05-24T18:41:39.095" v="643"/>
          <ac:picMkLst>
            <pc:docMk/>
            <pc:sldMk cId="3591018120" sldId="277"/>
            <ac:picMk id="8" creationId="{AC830975-CFAD-40FF-B11C-BFD72388BC3C}"/>
          </ac:picMkLst>
        </pc:picChg>
        <pc:picChg chg="add mod">
          <ac:chgData name="Waters, Benjamin J" userId="S::bjwaters@email.neit.edu::7ff717dc-b172-436e-9f32-47ff066c46db" providerId="AD" clId="Web-{01E513EB-28E3-F5C0-4737-FBA4DD0AD09B}" dt="2019-05-24T18:41:39.095" v="643"/>
          <ac:picMkLst>
            <pc:docMk/>
            <pc:sldMk cId="3591018120" sldId="277"/>
            <ac:picMk id="10" creationId="{2F6E87BA-F3E0-4D15-8633-B920001C75A9}"/>
          </ac:picMkLst>
        </pc:picChg>
        <pc:picChg chg="add">
          <ac:chgData name="Waters, Benjamin J" userId="S::bjwaters@email.neit.edu::7ff717dc-b172-436e-9f32-47ff066c46db" providerId="AD" clId="Web-{01E513EB-28E3-F5C0-4737-FBA4DD0AD09B}" dt="2019-05-24T18:41:39.095" v="643"/>
          <ac:picMkLst>
            <pc:docMk/>
            <pc:sldMk cId="3591018120" sldId="277"/>
            <ac:picMk id="13" creationId="{33ACB37C-0345-49FF-9FDC-F30A6E085893}"/>
          </ac:picMkLst>
        </pc:picChg>
      </pc:sldChg>
      <pc:sldChg chg="modSp ord">
        <pc:chgData name="Waters, Benjamin J" userId="S::bjwaters@email.neit.edu::7ff717dc-b172-436e-9f32-47ff066c46db" providerId="AD" clId="Web-{01E513EB-28E3-F5C0-4737-FBA4DD0AD09B}" dt="2019-05-24T18:30:31.424" v="576"/>
        <pc:sldMkLst>
          <pc:docMk/>
          <pc:sldMk cId="1779444287" sldId="278"/>
        </pc:sldMkLst>
        <pc:spChg chg="mod">
          <ac:chgData name="Waters, Benjamin J" userId="S::bjwaters@email.neit.edu::7ff717dc-b172-436e-9f32-47ff066c46db" providerId="AD" clId="Web-{01E513EB-28E3-F5C0-4737-FBA4DD0AD09B}" dt="2019-05-24T18:23:57.875" v="21" actId="20577"/>
          <ac:spMkLst>
            <pc:docMk/>
            <pc:sldMk cId="1779444287" sldId="278"/>
            <ac:spMk id="2" creationId="{4EF74D53-E33C-495E-8F18-831419855458}"/>
          </ac:spMkLst>
        </pc:spChg>
      </pc:sldChg>
      <pc:sldChg chg="del">
        <pc:chgData name="Waters, Benjamin J" userId="S::bjwaters@email.neit.edu::7ff717dc-b172-436e-9f32-47ff066c46db" providerId="AD" clId="Web-{01E513EB-28E3-F5C0-4737-FBA4DD0AD09B}" dt="2019-05-24T18:24:01.734" v="24"/>
        <pc:sldMkLst>
          <pc:docMk/>
          <pc:sldMk cId="2541206613" sldId="279"/>
        </pc:sldMkLst>
      </pc:sldChg>
      <pc:sldChg chg="del">
        <pc:chgData name="Waters, Benjamin J" userId="S::bjwaters@email.neit.edu::7ff717dc-b172-436e-9f32-47ff066c46db" providerId="AD" clId="Web-{01E513EB-28E3-F5C0-4737-FBA4DD0AD09B}" dt="2019-05-24T18:24:02.750" v="25"/>
        <pc:sldMkLst>
          <pc:docMk/>
          <pc:sldMk cId="4075503664" sldId="280"/>
        </pc:sldMkLst>
      </pc:sldChg>
      <pc:sldChg chg="modSp new">
        <pc:chgData name="Waters, Benjamin J" userId="S::bjwaters@email.neit.edu::7ff717dc-b172-436e-9f32-47ff066c46db" providerId="AD" clId="Web-{01E513EB-28E3-F5C0-4737-FBA4DD0AD09B}" dt="2019-05-24T18:25:14.831" v="55" actId="20577"/>
        <pc:sldMkLst>
          <pc:docMk/>
          <pc:sldMk cId="3970040279" sldId="282"/>
        </pc:sldMkLst>
        <pc:spChg chg="mod">
          <ac:chgData name="Waters, Benjamin J" userId="S::bjwaters@email.neit.edu::7ff717dc-b172-436e-9f32-47ff066c46db" providerId="AD" clId="Web-{01E513EB-28E3-F5C0-4737-FBA4DD0AD09B}" dt="2019-05-24T18:25:14.831" v="55" actId="20577"/>
          <ac:spMkLst>
            <pc:docMk/>
            <pc:sldMk cId="3970040279" sldId="282"/>
            <ac:spMk id="2" creationId="{4D7F72C4-1759-426C-A09E-C3E7D34C6EDF}"/>
          </ac:spMkLst>
        </pc:spChg>
      </pc:sldChg>
    </pc:docChg>
  </pc:docChgLst>
  <pc:docChgLst>
    <pc:chgData name="Waters, Benjamin J" userId="S::bjwaters@email.neit.edu::7ff717dc-b172-436e-9f32-47ff066c46db" providerId="AD" clId="Web-{24FA1D61-07A2-4CA2-8709-0D6489F0EA34}"/>
    <pc:docChg chg="addSld modSld sldOrd">
      <pc:chgData name="Waters, Benjamin J" userId="S::bjwaters@email.neit.edu::7ff717dc-b172-436e-9f32-47ff066c46db" providerId="AD" clId="Web-{24FA1D61-07A2-4CA2-8709-0D6489F0EA34}" dt="2019-04-24T20:18:00.410" v="771" actId="20577"/>
      <pc:docMkLst>
        <pc:docMk/>
      </pc:docMkLst>
      <pc:sldChg chg="modSp">
        <pc:chgData name="Waters, Benjamin J" userId="S::bjwaters@email.neit.edu::7ff717dc-b172-436e-9f32-47ff066c46db" providerId="AD" clId="Web-{24FA1D61-07A2-4CA2-8709-0D6489F0EA34}" dt="2019-04-24T19:58:58.096" v="545" actId="14100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24FA1D61-07A2-4CA2-8709-0D6489F0EA34}" dt="2019-04-24T19:58:58.096" v="545" actId="14100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Waters, Benjamin J" userId="S::bjwaters@email.neit.edu::7ff717dc-b172-436e-9f32-47ff066c46db" providerId="AD" clId="Web-{24FA1D61-07A2-4CA2-8709-0D6489F0EA34}" dt="2019-04-24T20:11:36.961" v="709" actId="1076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24FA1D61-07A2-4CA2-8709-0D6489F0EA34}" dt="2019-04-24T19:58:36.659" v="544" actId="1076"/>
          <ac:spMkLst>
            <pc:docMk/>
            <pc:sldMk cId="3101017686" sldId="258"/>
            <ac:spMk id="7" creationId="{863305C3-4508-46C7-B7AD-B74E956918B1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20:11:36.961" v="709" actId="1076"/>
          <ac:picMkLst>
            <pc:docMk/>
            <pc:sldMk cId="3101017686" sldId="258"/>
            <ac:picMk id="4" creationId="{0D33747A-C044-4AAE-9DD9-EFC171AFC278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04:29.264" v="660" actId="20577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24FA1D61-07A2-4CA2-8709-0D6489F0EA34}" dt="2019-04-24T20:04:29.264" v="660" actId="20577"/>
          <ac:spMkLst>
            <pc:docMk/>
            <pc:sldMk cId="1073141807" sldId="259"/>
            <ac:spMk id="3" creationId="{4010F3BA-37A2-437C-A366-CF9D49E6B5D1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18:23:11.668" v="0" actId="1076"/>
          <ac:picMkLst>
            <pc:docMk/>
            <pc:sldMk cId="1073141807" sldId="259"/>
            <ac:picMk id="4" creationId="{BF778B82-E268-48F3-8D3D-8BDB5554E881}"/>
          </ac:picMkLst>
        </pc:picChg>
      </pc:sldChg>
      <pc:sldChg chg="addSp delSp modSp">
        <pc:chgData name="Waters, Benjamin J" userId="S::bjwaters@email.neit.edu::7ff717dc-b172-436e-9f32-47ff066c46db" providerId="AD" clId="Web-{24FA1D61-07A2-4CA2-8709-0D6489F0EA34}" dt="2019-04-24T20:01:20.219" v="560" actId="1076"/>
        <pc:sldMkLst>
          <pc:docMk/>
          <pc:sldMk cId="3870621482" sldId="261"/>
        </pc:sldMkLst>
        <pc:spChg chg="mod">
          <ac:chgData name="Waters, Benjamin J" userId="S::bjwaters@email.neit.edu::7ff717dc-b172-436e-9f32-47ff066c46db" providerId="AD" clId="Web-{24FA1D61-07A2-4CA2-8709-0D6489F0EA34}" dt="2019-04-24T20:01:20.219" v="560" actId="1076"/>
          <ac:spMkLst>
            <pc:docMk/>
            <pc:sldMk cId="3870621482" sldId="261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24FA1D61-07A2-4CA2-8709-0D6489F0EA34}" dt="2019-04-24T19:39:50.595" v="477" actId="20577"/>
          <ac:spMkLst>
            <pc:docMk/>
            <pc:sldMk cId="3870621482" sldId="261"/>
            <ac:spMk id="3" creationId="{B37A471E-F941-4805-8947-66A914D86C26}"/>
          </ac:spMkLst>
        </pc:spChg>
        <pc:picChg chg="add mod">
          <ac:chgData name="Waters, Benjamin J" userId="S::bjwaters@email.neit.edu::7ff717dc-b172-436e-9f32-47ff066c46db" providerId="AD" clId="Web-{24FA1D61-07A2-4CA2-8709-0D6489F0EA34}" dt="2019-04-24T19:10:11.633" v="11" actId="1076"/>
          <ac:picMkLst>
            <pc:docMk/>
            <pc:sldMk cId="3870621482" sldId="261"/>
            <ac:picMk id="4" creationId="{F8D579BC-C739-495C-A8D3-9FE8CF6AEF3F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20:01:09.797" v="556"/>
          <ac:picMkLst>
            <pc:docMk/>
            <pc:sldMk cId="3870621482" sldId="261"/>
            <ac:picMk id="5" creationId="{B877DD0F-4154-44AF-BA02-5E445FAF6E3B}"/>
          </ac:picMkLst>
        </pc:picChg>
        <pc:picChg chg="add mod">
          <ac:chgData name="Waters, Benjamin J" userId="S::bjwaters@email.neit.edu::7ff717dc-b172-436e-9f32-47ff066c46db" providerId="AD" clId="Web-{24FA1D61-07A2-4CA2-8709-0D6489F0EA34}" dt="2019-04-24T20:01:12.297" v="558" actId="1076"/>
          <ac:picMkLst>
            <pc:docMk/>
            <pc:sldMk cId="3870621482" sldId="261"/>
            <ac:picMk id="6" creationId="{2D96894C-75B9-4D60-B79E-A424C7F58A02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19:09:54.086" v="5"/>
          <ac:picMkLst>
            <pc:docMk/>
            <pc:sldMk cId="3870621482" sldId="261"/>
            <ac:picMk id="7" creationId="{8DFA43AF-5A02-4AEC-8537-A6559E4BE261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19:59:02.783" v="546" actId="14100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24FA1D61-07A2-4CA2-8709-0D6489F0EA34}" dt="2019-04-24T19:59:02.783" v="546" actId="14100"/>
          <ac:spMkLst>
            <pc:docMk/>
            <pc:sldMk cId="1227896794" sldId="262"/>
            <ac:spMk id="3" creationId="{541144CE-10B3-48CE-BA09-2E73B523D3F3}"/>
          </ac:spMkLst>
        </pc:spChg>
      </pc:sldChg>
      <pc:sldChg chg="modSp ord">
        <pc:chgData name="Waters, Benjamin J" userId="S::bjwaters@email.neit.edu::7ff717dc-b172-436e-9f32-47ff066c46db" providerId="AD" clId="Web-{24FA1D61-07A2-4CA2-8709-0D6489F0EA34}" dt="2019-04-24T20:01:58" v="565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24FA1D61-07A2-4CA2-8709-0D6489F0EA34}" dt="2019-04-24T20:01:58" v="565" actId="20577"/>
          <ac:spMkLst>
            <pc:docMk/>
            <pc:sldMk cId="178661991" sldId="264"/>
            <ac:spMk id="3" creationId="{1C7F143B-D6E5-4358-9EDC-52971EBE4E3A}"/>
          </ac:spMkLst>
        </pc:spChg>
      </pc:sldChg>
      <pc:sldChg chg="addSp delSp modSp">
        <pc:chgData name="Waters, Benjamin J" userId="S::bjwaters@email.neit.edu::7ff717dc-b172-436e-9f32-47ff066c46db" providerId="AD" clId="Web-{24FA1D61-07A2-4CA2-8709-0D6489F0EA34}" dt="2019-04-24T20:01:25.844" v="561" actId="1076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24FA1D61-07A2-4CA2-8709-0D6489F0EA34}" dt="2019-04-24T20:01:25.844" v="561" actId="1076"/>
          <ac:spMkLst>
            <pc:docMk/>
            <pc:sldMk cId="347462465" sldId="265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24FA1D61-07A2-4CA2-8709-0D6489F0EA34}" dt="2019-04-24T20:01:03.188" v="555" actId="1076"/>
          <ac:spMkLst>
            <pc:docMk/>
            <pc:sldMk cId="347462465" sldId="265"/>
            <ac:spMk id="3" creationId="{B37A471E-F941-4805-8947-66A914D86C26}"/>
          </ac:spMkLst>
        </pc:spChg>
        <pc:picChg chg="add">
          <ac:chgData name="Waters, Benjamin J" userId="S::bjwaters@email.neit.edu::7ff717dc-b172-436e-9f32-47ff066c46db" providerId="AD" clId="Web-{24FA1D61-07A2-4CA2-8709-0D6489F0EA34}" dt="2019-04-24T19:10:18.617" v="13"/>
          <ac:picMkLst>
            <pc:docMk/>
            <pc:sldMk cId="347462465" sldId="265"/>
            <ac:picMk id="4" creationId="{F589D6F4-8885-4A1B-923E-81BBFFAC4B43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20:00:55.360" v="552"/>
          <ac:picMkLst>
            <pc:docMk/>
            <pc:sldMk cId="347462465" sldId="265"/>
            <ac:picMk id="6" creationId="{8659A452-F5DE-4224-BB65-41A4AF96B212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19:10:16.320" v="12"/>
          <ac:picMkLst>
            <pc:docMk/>
            <pc:sldMk cId="347462465" sldId="265"/>
            <ac:picMk id="7" creationId="{4AABC49C-1A80-45E1-8C05-0E7FFB98984E}"/>
          </ac:picMkLst>
        </pc:picChg>
        <pc:picChg chg="add mod">
          <ac:chgData name="Waters, Benjamin J" userId="S::bjwaters@email.neit.edu::7ff717dc-b172-436e-9f32-47ff066c46db" providerId="AD" clId="Web-{24FA1D61-07A2-4CA2-8709-0D6489F0EA34}" dt="2019-04-24T20:00:57.688" v="554" actId="1076"/>
          <ac:picMkLst>
            <pc:docMk/>
            <pc:sldMk cId="347462465" sldId="265"/>
            <ac:picMk id="9" creationId="{66A36823-B988-41E7-9F19-B139AFE8F421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02:30.156" v="575" actId="14100"/>
        <pc:sldMkLst>
          <pc:docMk/>
          <pc:sldMk cId="1086959762" sldId="266"/>
        </pc:sldMkLst>
        <pc:picChg chg="mod">
          <ac:chgData name="Waters, Benjamin J" userId="S::bjwaters@email.neit.edu::7ff717dc-b172-436e-9f32-47ff066c46db" providerId="AD" clId="Web-{24FA1D61-07A2-4CA2-8709-0D6489F0EA34}" dt="2019-04-24T20:02:22.203" v="571" actId="14100"/>
          <ac:picMkLst>
            <pc:docMk/>
            <pc:sldMk cId="1086959762" sldId="266"/>
            <ac:picMk id="4" creationId="{002376D7-D4BB-48C3-BAC9-211B69BD98C0}"/>
          </ac:picMkLst>
        </pc:picChg>
        <pc:picChg chg="mod">
          <ac:chgData name="Waters, Benjamin J" userId="S::bjwaters@email.neit.edu::7ff717dc-b172-436e-9f32-47ff066c46db" providerId="AD" clId="Web-{24FA1D61-07A2-4CA2-8709-0D6489F0EA34}" dt="2019-04-24T20:02:30.156" v="575" actId="14100"/>
          <ac:picMkLst>
            <pc:docMk/>
            <pc:sldMk cId="1086959762" sldId="266"/>
            <ac:picMk id="5" creationId="{25B7C45A-3735-4C74-B68E-5E4FD9F1D1CC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15:29.865" v="713" actId="14100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24FA1D61-07A2-4CA2-8709-0D6489F0EA34}" dt="2019-04-24T20:15:24.396" v="710" actId="1076"/>
          <ac:spMkLst>
            <pc:docMk/>
            <pc:sldMk cId="148313591" sldId="267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20:15:29.865" v="713" actId="14100"/>
          <ac:picMkLst>
            <pc:docMk/>
            <pc:sldMk cId="148313591" sldId="267"/>
            <ac:picMk id="4" creationId="{1CD7F340-2993-4FF9-A401-4FA72DD5EEF3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04:54.420" v="667" actId="1076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24FA1D61-07A2-4CA2-8709-0D6489F0EA34}" dt="2019-04-24T20:04:49.498" v="664" actId="1076"/>
          <ac:spMkLst>
            <pc:docMk/>
            <pc:sldMk cId="317844552" sldId="268"/>
            <ac:spMk id="8" creationId="{9CE3BE6F-205B-4022-B040-051A4BF9FA04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20:04:54.420" v="667" actId="1076"/>
          <ac:picMkLst>
            <pc:docMk/>
            <pc:sldMk cId="317844552" sldId="268"/>
            <ac:picMk id="4" creationId="{71FC8DA4-08BE-4EBF-A0D7-8EFFC270AEDD}"/>
          </ac:picMkLst>
        </pc:picChg>
      </pc:sldChg>
      <pc:sldChg chg="modSp">
        <pc:chgData name="Waters, Benjamin J" userId="S::bjwaters@email.neit.edu::7ff717dc-b172-436e-9f32-47ff066c46db" providerId="AD" clId="Web-{24FA1D61-07A2-4CA2-8709-0D6489F0EA34}" dt="2019-04-24T20:11:34.180" v="707" actId="20577"/>
        <pc:sldMkLst>
          <pc:docMk/>
          <pc:sldMk cId="3647000343" sldId="269"/>
        </pc:sldMkLst>
        <pc:spChg chg="mod">
          <ac:chgData name="Waters, Benjamin J" userId="S::bjwaters@email.neit.edu::7ff717dc-b172-436e-9f32-47ff066c46db" providerId="AD" clId="Web-{24FA1D61-07A2-4CA2-8709-0D6489F0EA34}" dt="2019-04-24T20:11:34.180" v="707" actId="20577"/>
          <ac:spMkLst>
            <pc:docMk/>
            <pc:sldMk cId="3647000343" sldId="269"/>
            <ac:spMk id="3" creationId="{118524D4-0F3B-420C-ACE3-B32C0E050586}"/>
          </ac:spMkLst>
        </pc:spChg>
      </pc:sldChg>
      <pc:sldChg chg="modSp">
        <pc:chgData name="Waters, Benjamin J" userId="S::bjwaters@email.neit.edu::7ff717dc-b172-436e-9f32-47ff066c46db" providerId="AD" clId="Web-{24FA1D61-07A2-4CA2-8709-0D6489F0EA34}" dt="2019-04-24T20:17:59.972" v="769" actId="20577"/>
        <pc:sldMkLst>
          <pc:docMk/>
          <pc:sldMk cId="2135306009" sldId="271"/>
        </pc:sldMkLst>
        <pc:spChg chg="mod">
          <ac:chgData name="Waters, Benjamin J" userId="S::bjwaters@email.neit.edu::7ff717dc-b172-436e-9f32-47ff066c46db" providerId="AD" clId="Web-{24FA1D61-07A2-4CA2-8709-0D6489F0EA34}" dt="2019-04-24T20:17:59.972" v="769" actId="20577"/>
          <ac:spMkLst>
            <pc:docMk/>
            <pc:sldMk cId="2135306009" sldId="271"/>
            <ac:spMk id="3" creationId="{1948DF81-BC76-4B0C-B667-D555DC072EF0}"/>
          </ac:spMkLst>
        </pc:spChg>
        <pc:picChg chg="mod">
          <ac:chgData name="Waters, Benjamin J" userId="S::bjwaters@email.neit.edu::7ff717dc-b172-436e-9f32-47ff066c46db" providerId="AD" clId="Web-{24FA1D61-07A2-4CA2-8709-0D6489F0EA34}" dt="2019-04-24T20:02:14.937" v="569" actId="14100"/>
          <ac:picMkLst>
            <pc:docMk/>
            <pc:sldMk cId="2135306009" sldId="271"/>
            <ac:picMk id="6" creationId="{3B24F135-5B64-4D3F-94FD-08D607A874F1}"/>
          </ac:picMkLst>
        </pc:picChg>
      </pc:sldChg>
      <pc:sldChg chg="addSp delSp modSp add replId">
        <pc:chgData name="Waters, Benjamin J" userId="S::bjwaters@email.neit.edu::7ff717dc-b172-436e-9f32-47ff066c46db" providerId="AD" clId="Web-{24FA1D61-07A2-4CA2-8709-0D6489F0EA34}" dt="2019-04-24T20:01:29.625" v="562" actId="1076"/>
        <pc:sldMkLst>
          <pc:docMk/>
          <pc:sldMk cId="910195975" sldId="272"/>
        </pc:sldMkLst>
        <pc:spChg chg="mod">
          <ac:chgData name="Waters, Benjamin J" userId="S::bjwaters@email.neit.edu::7ff717dc-b172-436e-9f32-47ff066c46db" providerId="AD" clId="Web-{24FA1D61-07A2-4CA2-8709-0D6489F0EA34}" dt="2019-04-24T20:01:29.625" v="562" actId="1076"/>
          <ac:spMkLst>
            <pc:docMk/>
            <pc:sldMk cId="910195975" sldId="272"/>
            <ac:spMk id="2" creationId="{A1C1F1E6-0BCA-4172-904F-F5380E7921F9}"/>
          </ac:spMkLst>
        </pc:spChg>
        <pc:spChg chg="mod">
          <ac:chgData name="Waters, Benjamin J" userId="S::bjwaters@email.neit.edu::7ff717dc-b172-436e-9f32-47ff066c46db" providerId="AD" clId="Web-{24FA1D61-07A2-4CA2-8709-0D6489F0EA34}" dt="2019-04-24T20:00:35.532" v="547" actId="1076"/>
          <ac:spMkLst>
            <pc:docMk/>
            <pc:sldMk cId="910195975" sldId="272"/>
            <ac:spMk id="3" creationId="{B37A471E-F941-4805-8947-66A914D86C26}"/>
          </ac:spMkLst>
        </pc:spChg>
        <pc:picChg chg="add mod">
          <ac:chgData name="Waters, Benjamin J" userId="S::bjwaters@email.neit.edu::7ff717dc-b172-436e-9f32-47ff066c46db" providerId="AD" clId="Web-{24FA1D61-07A2-4CA2-8709-0D6489F0EA34}" dt="2019-04-24T20:00:45.876" v="551" actId="14100"/>
          <ac:picMkLst>
            <pc:docMk/>
            <pc:sldMk cId="910195975" sldId="272"/>
            <ac:picMk id="5" creationId="{60E458F0-5620-449A-9FAB-45581178AE7E}"/>
          </ac:picMkLst>
        </pc:picChg>
        <pc:picChg chg="del">
          <ac:chgData name="Waters, Benjamin J" userId="S::bjwaters@email.neit.edu::7ff717dc-b172-436e-9f32-47ff066c46db" providerId="AD" clId="Web-{24FA1D61-07A2-4CA2-8709-0D6489F0EA34}" dt="2019-04-24T20:00:37.876" v="548"/>
          <ac:picMkLst>
            <pc:docMk/>
            <pc:sldMk cId="910195975" sldId="272"/>
            <ac:picMk id="6" creationId="{C5673B06-98A0-4B13-8920-FCE743FC6B65}"/>
          </ac:picMkLst>
        </pc:picChg>
      </pc:sldChg>
    </pc:docChg>
  </pc:docChgLst>
  <pc:docChgLst>
    <pc:chgData name="Hebert, Aaron G" userId="S::aghebert@email.neit.edu::4f3754ab-b5a5-4169-8eed-7a9e311ae1fd" providerId="AD" clId="Web-{34275854-488D-D2C9-F4C9-6CC6F2BDC03C}"/>
    <pc:docChg chg="addSld modSld">
      <pc:chgData name="Hebert, Aaron G" userId="S::aghebert@email.neit.edu::4f3754ab-b5a5-4169-8eed-7a9e311ae1fd" providerId="AD" clId="Web-{34275854-488D-D2C9-F4C9-6CC6F2BDC03C}" dt="2019-05-24T19:11:36.964" v="56" actId="20577"/>
      <pc:docMkLst>
        <pc:docMk/>
      </pc:docMkLst>
      <pc:sldChg chg="modSp">
        <pc:chgData name="Hebert, Aaron G" userId="S::aghebert@email.neit.edu::4f3754ab-b5a5-4169-8eed-7a9e311ae1fd" providerId="AD" clId="Web-{34275854-488D-D2C9-F4C9-6CC6F2BDC03C}" dt="2019-05-24T19:11:32.105" v="53" actId="20577"/>
        <pc:sldMkLst>
          <pc:docMk/>
          <pc:sldMk cId="347462465" sldId="265"/>
        </pc:sldMkLst>
        <pc:spChg chg="mod">
          <ac:chgData name="Hebert, Aaron G" userId="S::aghebert@email.neit.edu::4f3754ab-b5a5-4169-8eed-7a9e311ae1fd" providerId="AD" clId="Web-{34275854-488D-D2C9-F4C9-6CC6F2BDC03C}" dt="2019-05-24T19:11:32.105" v="53" actId="20577"/>
          <ac:spMkLst>
            <pc:docMk/>
            <pc:sldMk cId="347462465" sldId="265"/>
            <ac:spMk id="10" creationId="{EFC8D1A3-EC96-4FAA-8A89-1F51B7DFDBE9}"/>
          </ac:spMkLst>
        </pc:spChg>
      </pc:sldChg>
      <pc:sldChg chg="modSp">
        <pc:chgData name="Hebert, Aaron G" userId="S::aghebert@email.neit.edu::4f3754ab-b5a5-4169-8eed-7a9e311ae1fd" providerId="AD" clId="Web-{34275854-488D-D2C9-F4C9-6CC6F2BDC03C}" dt="2019-05-24T19:11:36.964" v="55" actId="20577"/>
        <pc:sldMkLst>
          <pc:docMk/>
          <pc:sldMk cId="910195975" sldId="272"/>
        </pc:sldMkLst>
        <pc:spChg chg="mod">
          <ac:chgData name="Hebert, Aaron G" userId="S::aghebert@email.neit.edu::4f3754ab-b5a5-4169-8eed-7a9e311ae1fd" providerId="AD" clId="Web-{34275854-488D-D2C9-F4C9-6CC6F2BDC03C}" dt="2019-05-24T19:11:36.964" v="55" actId="20577"/>
          <ac:spMkLst>
            <pc:docMk/>
            <pc:sldMk cId="910195975" sldId="272"/>
            <ac:spMk id="10" creationId="{2DA2FF3C-41C3-4604-BACF-C07812BF5C9E}"/>
          </ac:spMkLst>
        </pc:spChg>
      </pc:sldChg>
      <pc:sldChg chg="addSp delSp modSp mod setBg setFolMasterObjs">
        <pc:chgData name="Hebert, Aaron G" userId="S::aghebert@email.neit.edu::4f3754ab-b5a5-4169-8eed-7a9e311ae1fd" providerId="AD" clId="Web-{34275854-488D-D2C9-F4C9-6CC6F2BDC03C}" dt="2019-05-24T19:09:37.507" v="36"/>
        <pc:sldMkLst>
          <pc:docMk/>
          <pc:sldMk cId="1680054691" sldId="281"/>
        </pc:sldMkLst>
        <pc:spChg chg="add del mod">
          <ac:chgData name="Hebert, Aaron G" userId="S::aghebert@email.neit.edu::4f3754ab-b5a5-4169-8eed-7a9e311ae1fd" providerId="AD" clId="Web-{34275854-488D-D2C9-F4C9-6CC6F2BDC03C}" dt="2019-05-24T19:06:46.407" v="16"/>
          <ac:spMkLst>
            <pc:docMk/>
            <pc:sldMk cId="1680054691" sldId="281"/>
            <ac:spMk id="2" creationId="{571BB9AA-7F11-48A4-8B84-BF4C1DE680E5}"/>
          </ac:spMkLst>
        </pc:spChg>
        <pc:spChg chg="add del">
          <ac:chgData name="Hebert, Aaron G" userId="S::aghebert@email.neit.edu::4f3754ab-b5a5-4169-8eed-7a9e311ae1fd" providerId="AD" clId="Web-{34275854-488D-D2C9-F4C9-6CC6F2BDC03C}" dt="2019-05-24T19:07:10.268" v="20"/>
          <ac:spMkLst>
            <pc:docMk/>
            <pc:sldMk cId="1680054691" sldId="281"/>
            <ac:spMk id="8" creationId="{2ABBB681-F4D2-40F2-ACC3-DE0B4B4880EF}"/>
          </ac:spMkLst>
        </pc:spChg>
        <pc:spChg chg="add del">
          <ac:chgData name="Hebert, Aaron G" userId="S::aghebert@email.neit.edu::4f3754ab-b5a5-4169-8eed-7a9e311ae1fd" providerId="AD" clId="Web-{34275854-488D-D2C9-F4C9-6CC6F2BDC03C}" dt="2019-05-24T19:07:10.268" v="20"/>
          <ac:spMkLst>
            <pc:docMk/>
            <pc:sldMk cId="1680054691" sldId="281"/>
            <ac:spMk id="10" creationId="{09388ED0-1FEF-4E11-B488-BD661D1AC1A6}"/>
          </ac:spMkLst>
        </pc:spChg>
        <pc:picChg chg="add del mod">
          <ac:chgData name="Hebert, Aaron G" userId="S::aghebert@email.neit.edu::4f3754ab-b5a5-4169-8eed-7a9e311ae1fd" providerId="AD" clId="Web-{34275854-488D-D2C9-F4C9-6CC6F2BDC03C}" dt="2019-05-24T19:07:32.565" v="28"/>
          <ac:picMkLst>
            <pc:docMk/>
            <pc:sldMk cId="1680054691" sldId="281"/>
            <ac:picMk id="3" creationId="{A2B4CBFD-EB4F-445A-9B54-3320570CE13A}"/>
          </ac:picMkLst>
        </pc:picChg>
        <pc:picChg chg="add del mod">
          <ac:chgData name="Hebert, Aaron G" userId="S::aghebert@email.neit.edu::4f3754ab-b5a5-4169-8eed-7a9e311ae1fd" providerId="AD" clId="Web-{34275854-488D-D2C9-F4C9-6CC6F2BDC03C}" dt="2019-05-24T19:09:24.663" v="34"/>
          <ac:picMkLst>
            <pc:docMk/>
            <pc:sldMk cId="1680054691" sldId="281"/>
            <ac:picMk id="5" creationId="{268B25E8-BF51-4A9E-87D4-9A6086691745}"/>
          </ac:picMkLst>
        </pc:picChg>
        <pc:picChg chg="add mod">
          <ac:chgData name="Hebert, Aaron G" userId="S::aghebert@email.neit.edu::4f3754ab-b5a5-4169-8eed-7a9e311ae1fd" providerId="AD" clId="Web-{34275854-488D-D2C9-F4C9-6CC6F2BDC03C}" dt="2019-05-24T19:09:37.507" v="36"/>
          <ac:picMkLst>
            <pc:docMk/>
            <pc:sldMk cId="1680054691" sldId="281"/>
            <ac:picMk id="7" creationId="{6CBDC0F6-7063-4244-961B-7B09BDA5E7F3}"/>
          </ac:picMkLst>
        </pc:picChg>
      </pc:sldChg>
      <pc:sldChg chg="addSp delSp modSp add mod replId setBg setFolMasterObjs">
        <pc:chgData name="Hebert, Aaron G" userId="S::aghebert@email.neit.edu::4f3754ab-b5a5-4169-8eed-7a9e311ae1fd" providerId="AD" clId="Web-{34275854-488D-D2C9-F4C9-6CC6F2BDC03C}" dt="2019-05-24T19:10:44.072" v="40"/>
        <pc:sldMkLst>
          <pc:docMk/>
          <pc:sldMk cId="51569572" sldId="286"/>
        </pc:sldMkLst>
        <pc:spChg chg="del">
          <ac:chgData name="Hebert, Aaron G" userId="S::aghebert@email.neit.edu::4f3754ab-b5a5-4169-8eed-7a9e311ae1fd" providerId="AD" clId="Web-{34275854-488D-D2C9-F4C9-6CC6F2BDC03C}" dt="2019-05-24T19:06:24.032" v="12"/>
          <ac:spMkLst>
            <pc:docMk/>
            <pc:sldMk cId="51569572" sldId="286"/>
            <ac:spMk id="2" creationId="{571BB9AA-7F11-48A4-8B84-BF4C1DE680E5}"/>
          </ac:spMkLst>
        </pc:spChg>
        <pc:picChg chg="add del mod">
          <ac:chgData name="Hebert, Aaron G" userId="S::aghebert@email.neit.edu::4f3754ab-b5a5-4169-8eed-7a9e311ae1fd" providerId="AD" clId="Web-{34275854-488D-D2C9-F4C9-6CC6F2BDC03C}" dt="2019-05-24T19:09:50.836" v="38"/>
          <ac:picMkLst>
            <pc:docMk/>
            <pc:sldMk cId="51569572" sldId="286"/>
            <ac:picMk id="3" creationId="{C52F8318-9E89-4535-99CC-8EB325B96C29}"/>
          </ac:picMkLst>
        </pc:picChg>
        <pc:picChg chg="add mod">
          <ac:chgData name="Hebert, Aaron G" userId="S::aghebert@email.neit.edu::4f3754ab-b5a5-4169-8eed-7a9e311ae1fd" providerId="AD" clId="Web-{34275854-488D-D2C9-F4C9-6CC6F2BDC03C}" dt="2019-05-24T19:10:44.072" v="40"/>
          <ac:picMkLst>
            <pc:docMk/>
            <pc:sldMk cId="51569572" sldId="286"/>
            <ac:picMk id="5" creationId="{F177AF32-4F75-4475-BDC4-180FDD347790}"/>
          </ac:picMkLst>
        </pc:picChg>
      </pc:sldChg>
    </pc:docChg>
  </pc:docChgLst>
  <pc:docChgLst>
    <pc:chgData name="Hebert, Aaron G" userId="S::aghebert@email.neit.edu::4f3754ab-b5a5-4169-8eed-7a9e311ae1fd" providerId="AD" clId="Web-{551460A3-83E5-68F5-275D-0D138ED00358}"/>
    <pc:docChg chg="mod modSld modMainMaster setSldSz">
      <pc:chgData name="Hebert, Aaron G" userId="S::aghebert@email.neit.edu::4f3754ab-b5a5-4169-8eed-7a9e311ae1fd" providerId="AD" clId="Web-{551460A3-83E5-68F5-275D-0D138ED00358}" dt="2019-04-24T19:44:20.513" v="92"/>
      <pc:docMkLst>
        <pc:docMk/>
      </pc:docMkLst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488548368" sldId="256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488548368" sldId="256"/>
            <ac:spMk id="3" creationId="{0DA60D7E-5518-4C7D-BBB8-E6496436F6CF}"/>
          </ac:spMkLst>
        </pc:sp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346227474" sldId="257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101017686" sldId="258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101017686" sldId="258"/>
            <ac:spMk id="7" creationId="{863305C3-4508-46C7-B7AD-B74E956918B1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3101017686" sldId="258"/>
            <ac:picMk id="4" creationId="{0D33747A-C044-4AAE-9DD9-EFC171AFC278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073141807" sldId="259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073141807" sldId="259"/>
            <ac:spMk id="2" creationId="{1A75F244-C6DB-4074-A58E-0962E2D29416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073141807" sldId="259"/>
            <ac:spMk id="3" creationId="{4010F3BA-37A2-437C-A366-CF9D49E6B5D1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1073141807" sldId="259"/>
            <ac:picMk id="4" creationId="{BF778B82-E268-48F3-8D3D-8BDB5554E881}"/>
          </ac:picMkLst>
        </pc:picChg>
      </pc:sldChg>
      <pc:sldChg chg="addSp delSp 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870621482" sldId="261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870621482" sldId="261"/>
            <ac:spMk id="2" creationId="{A1C1F1E6-0BCA-4172-904F-F5380E7921F9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870621482" sldId="261"/>
            <ac:spMk id="3" creationId="{B37A471E-F941-4805-8947-66A914D86C26}"/>
          </ac:spMkLst>
        </pc:spChg>
        <pc:picChg chg="del">
          <ac:chgData name="Hebert, Aaron G" userId="S::aghebert@email.neit.edu::4f3754ab-b5a5-4169-8eed-7a9e311ae1fd" providerId="AD" clId="Web-{551460A3-83E5-68F5-275D-0D138ED00358}" dt="2019-04-24T19:27:28.698" v="0"/>
          <ac:picMkLst>
            <pc:docMk/>
            <pc:sldMk cId="3870621482" sldId="261"/>
            <ac:picMk id="4" creationId="{F8D579BC-C739-495C-A8D3-9FE8CF6AEF3F}"/>
          </ac:picMkLst>
        </pc:picChg>
        <pc:picChg chg="add 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3870621482" sldId="261"/>
            <ac:picMk id="5" creationId="{B877DD0F-4154-44AF-BA02-5E445FAF6E3B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227896794" sldId="262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512662167" sldId="263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512662167" sldId="263"/>
            <ac:spMk id="2" creationId="{DE9240BF-E4BC-4103-8E6D-DD664D540B66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512662167" sldId="263"/>
            <ac:spMk id="3" creationId="{D4D8DC51-0056-4DCF-B505-1C07DFA33A56}"/>
          </ac:spMkLst>
        </pc:sp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78661991" sldId="264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78661991" sldId="264"/>
            <ac:spMk id="3" creationId="{1C7F143B-D6E5-4358-9EDC-52971EBE4E3A}"/>
          </ac:spMkLst>
        </pc:spChg>
      </pc:sldChg>
      <pc:sldChg chg="addSp delSp 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47462465" sldId="265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47462465" sldId="265"/>
            <ac:spMk id="3" creationId="{B37A471E-F941-4805-8947-66A914D86C26}"/>
          </ac:spMkLst>
        </pc:spChg>
        <pc:picChg chg="del">
          <ac:chgData name="Hebert, Aaron G" userId="S::aghebert@email.neit.edu::4f3754ab-b5a5-4169-8eed-7a9e311ae1fd" providerId="AD" clId="Web-{551460A3-83E5-68F5-275D-0D138ED00358}" dt="2019-04-24T19:29:12.233" v="44"/>
          <ac:picMkLst>
            <pc:docMk/>
            <pc:sldMk cId="347462465" sldId="265"/>
            <ac:picMk id="4" creationId="{F589D6F4-8885-4A1B-923E-81BBFFAC4B43}"/>
          </ac:picMkLst>
        </pc:picChg>
        <pc:picChg chg="add 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347462465" sldId="265"/>
            <ac:picMk id="6" creationId="{8659A452-F5DE-4224-BB65-41A4AF96B212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086959762" sldId="266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086959762" sldId="266"/>
            <ac:spMk id="3" creationId="{1948DF81-BC76-4B0C-B667-D555DC072EF0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1086959762" sldId="266"/>
            <ac:picMk id="4" creationId="{002376D7-D4BB-48C3-BAC9-211B69BD98C0}"/>
          </ac:picMkLst>
        </pc:pic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1086959762" sldId="266"/>
            <ac:picMk id="5" creationId="{25B7C45A-3735-4C74-B68E-5E4FD9F1D1CC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148313591" sldId="267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148313591" sldId="267"/>
            <ac:spMk id="3" creationId="{1948DF81-BC76-4B0C-B667-D555DC072EF0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148313591" sldId="267"/>
            <ac:picMk id="4" creationId="{1CD7F340-2993-4FF9-A401-4FA72DD5EEF3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17844552" sldId="268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17844552" sldId="268"/>
            <ac:spMk id="2" creationId="{171625BF-A0A4-4AA9-AFC6-D229E7D55AC6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17844552" sldId="268"/>
            <ac:spMk id="3" creationId="{1948DF81-BC76-4B0C-B667-D555DC072EF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17844552" sldId="268"/>
            <ac:spMk id="8" creationId="{9CE3BE6F-205B-4022-B040-051A4BF9FA04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317844552" sldId="268"/>
            <ac:picMk id="4" creationId="{71FC8DA4-08BE-4EBF-A0D7-8EFFC270AEDD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3647000343" sldId="269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3647000343" sldId="269"/>
            <ac:spMk id="3" creationId="{118524D4-0F3B-420C-ACE3-B32C0E050586}"/>
          </ac:spMkLst>
        </pc:spChg>
      </pc:sldChg>
      <pc:sldChg chg="addSp delSp modSp mod setBg">
        <pc:chgData name="Hebert, Aaron G" userId="S::aghebert@email.neit.edu::4f3754ab-b5a5-4169-8eed-7a9e311ae1fd" providerId="AD" clId="Web-{551460A3-83E5-68F5-275D-0D138ED00358}" dt="2019-04-24T19:43:46.950" v="90"/>
        <pc:sldMkLst>
          <pc:docMk/>
          <pc:sldMk cId="4072160509" sldId="270"/>
        </pc:sldMkLst>
        <pc:picChg chg="del">
          <ac:chgData name="Hebert, Aaron G" userId="S::aghebert@email.neit.edu::4f3754ab-b5a5-4169-8eed-7a9e311ae1fd" providerId="AD" clId="Web-{551460A3-83E5-68F5-275D-0D138ED00358}" dt="2019-04-24T19:38:23.877" v="82"/>
          <ac:picMkLst>
            <pc:docMk/>
            <pc:sldMk cId="4072160509" sldId="270"/>
            <ac:picMk id="2" creationId="{EE117CB8-24E1-493F-A64F-0E7C3A8DDDD8}"/>
          </ac:picMkLst>
        </pc:picChg>
        <pc:picChg chg="add del mod">
          <ac:chgData name="Hebert, Aaron G" userId="S::aghebert@email.neit.edu::4f3754ab-b5a5-4169-8eed-7a9e311ae1fd" providerId="AD" clId="Web-{551460A3-83E5-68F5-275D-0D138ED00358}" dt="2019-04-24T19:43:46.950" v="90"/>
          <ac:picMkLst>
            <pc:docMk/>
            <pc:sldMk cId="4072160509" sldId="270"/>
            <ac:picMk id="3" creationId="{C86887FF-55F1-46A6-A138-54E525C59848}"/>
          </ac:picMkLst>
        </pc:picChg>
      </pc:sldChg>
      <pc:sldChg chg="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2135306009" sldId="271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2135306009" sldId="271"/>
            <ac:spMk id="3" creationId="{1948DF81-BC76-4B0C-B667-D555DC072EF0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2135306009" sldId="271"/>
            <ac:picMk id="6" creationId="{3B24F135-5B64-4D3F-94FD-08D607A874F1}"/>
          </ac:picMkLst>
        </pc:picChg>
      </pc:sldChg>
      <pc:sldChg chg="addSp delSp modSp">
        <pc:chgData name="Hebert, Aaron G" userId="S::aghebert@email.neit.edu::4f3754ab-b5a5-4169-8eed-7a9e311ae1fd" providerId="AD" clId="Web-{551460A3-83E5-68F5-275D-0D138ED00358}" dt="2019-04-24T19:44:20.513" v="92"/>
        <pc:sldMkLst>
          <pc:docMk/>
          <pc:sldMk cId="910195975" sldId="272"/>
        </pc:sld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k cId="910195975" sldId="272"/>
            <ac:spMk id="3" creationId="{B37A471E-F941-4805-8947-66A914D86C26}"/>
          </ac:spMkLst>
        </pc:spChg>
        <pc:picChg chg="del">
          <ac:chgData name="Hebert, Aaron G" userId="S::aghebert@email.neit.edu::4f3754ab-b5a5-4169-8eed-7a9e311ae1fd" providerId="AD" clId="Web-{551460A3-83E5-68F5-275D-0D138ED00358}" dt="2019-04-24T19:30:11.625" v="51"/>
          <ac:picMkLst>
            <pc:docMk/>
            <pc:sldMk cId="910195975" sldId="272"/>
            <ac:picMk id="4" creationId="{F589D6F4-8885-4A1B-923E-81BBFFAC4B43}"/>
          </ac:picMkLst>
        </pc:picChg>
        <pc:picChg chg="add mod ord">
          <ac:chgData name="Hebert, Aaron G" userId="S::aghebert@email.neit.edu::4f3754ab-b5a5-4169-8eed-7a9e311ae1fd" providerId="AD" clId="Web-{551460A3-83E5-68F5-275D-0D138ED00358}" dt="2019-04-24T19:44:20.513" v="92"/>
          <ac:picMkLst>
            <pc:docMk/>
            <pc:sldMk cId="910195975" sldId="272"/>
            <ac:picMk id="6" creationId="{C5673B06-98A0-4B13-8920-FCE743FC6B65}"/>
          </ac:picMkLst>
        </pc:picChg>
      </pc:sldChg>
      <pc:sldMasterChg chg="modSp modSldLayout">
        <pc:chgData name="Hebert, Aaron G" userId="S::aghebert@email.neit.edu::4f3754ab-b5a5-4169-8eed-7a9e311ae1fd" providerId="AD" clId="Web-{551460A3-83E5-68F5-275D-0D138ED00358}" dt="2019-04-24T19:44:10.216" v="91"/>
        <pc:sldMasterMkLst>
          <pc:docMk/>
          <pc:sldMasterMk cId="2061505609" sldId="2147483726"/>
        </pc:sldMasterMkLst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2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3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4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5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6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14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10.216" v="91"/>
          <ac:spMkLst>
            <pc:docMk/>
            <pc:sldMasterMk cId="2061505609" sldId="2147483726"/>
            <ac:spMk id="16" creationId="{00000000-0000-0000-0000-000000000000}"/>
          </ac:spMkLst>
        </pc:spChg>
        <pc:picChg chg="mod">
          <ac:chgData name="Hebert, Aaron G" userId="S::aghebert@email.neit.edu::4f3754ab-b5a5-4169-8eed-7a9e311ae1fd" providerId="AD" clId="Web-{551460A3-83E5-68F5-275D-0D138ED00358}" dt="2019-04-24T19:44:10.216" v="91"/>
          <ac:picMkLst>
            <pc:docMk/>
            <pc:sldMasterMk cId="2061505609" sldId="2147483726"/>
            <ac:picMk id="7" creationId="{00000000-0000-0000-0000-000000000000}"/>
          </ac:picMkLst>
        </pc:picChg>
        <pc:picChg chg="mod">
          <ac:chgData name="Hebert, Aaron G" userId="S::aghebert@email.neit.edu::4f3754ab-b5a5-4169-8eed-7a9e311ae1fd" providerId="AD" clId="Web-{551460A3-83E5-68F5-275D-0D138ED00358}" dt="2019-04-24T19:44:10.216" v="91"/>
          <ac:picMkLst>
            <pc:docMk/>
            <pc:sldMasterMk cId="2061505609" sldId="2147483726"/>
            <ac:picMk id="8" creationId="{00000000-0000-0000-0000-000000000000}"/>
          </ac:picMkLst>
        </pc:picChg>
        <pc:picChg chg="mod">
          <ac:chgData name="Hebert, Aaron G" userId="S::aghebert@email.neit.edu::4f3754ab-b5a5-4169-8eed-7a9e311ae1fd" providerId="AD" clId="Web-{551460A3-83E5-68F5-275D-0D138ED00358}" dt="2019-04-24T19:44:10.216" v="91"/>
          <ac:picMkLst>
            <pc:docMk/>
            <pc:sldMasterMk cId="2061505609" sldId="2147483726"/>
            <ac:picMk id="9" creationId="{00000000-0000-0000-0000-000000000000}"/>
          </ac:picMkLst>
        </pc:picChg>
        <pc:picChg chg="mod">
          <ac:chgData name="Hebert, Aaron G" userId="S::aghebert@email.neit.edu::4f3754ab-b5a5-4169-8eed-7a9e311ae1fd" providerId="AD" clId="Web-{551460A3-83E5-68F5-275D-0D138ED00358}" dt="2019-04-24T19:44:10.216" v="91"/>
          <ac:picMkLst>
            <pc:docMk/>
            <pc:sldMasterMk cId="2061505609" sldId="2147483726"/>
            <ac:picMk id="10" creationId="{00000000-0000-0000-0000-000000000000}"/>
          </ac:picMkLst>
        </pc:pic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1458677309" sldId="2147483727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8677309" sldId="2147483727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8677309" sldId="2147483727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718522328" sldId="2147483729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18522328" sldId="2147483729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18522328" sldId="2147483729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3402320854" sldId="2147483730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402320854" sldId="2147483730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402320854" sldId="2147483730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742545445" sldId="2147483731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42545445" sldId="2147483731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42545445" sldId="2147483731"/>
              <ac:spMk id="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42545445" sldId="2147483731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742545445" sldId="2147483731"/>
              <ac:spMk id="6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3775693888" sldId="2147483734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775693888" sldId="2147483734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775693888" sldId="2147483734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775693888" sldId="2147483734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850986974" sldId="2147483735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850986974" sldId="2147483735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850986974" sldId="2147483735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850986974" sldId="2147483735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1454494468" sldId="2147483736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4494468" sldId="2147483736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4494468" sldId="2147483736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1454494468" sldId="2147483736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427291525" sldId="2147483737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427291525" sldId="2147483737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427291525" sldId="2147483737"/>
              <ac:spMk id="8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2549959737" sldId="2147483738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10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11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1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549959737" sldId="2147483738"/>
              <ac:spMk id="15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2648379998" sldId="2147483739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648379998" sldId="2147483739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648379998" sldId="2147483739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3358526797" sldId="2147483740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1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16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19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3358526797" sldId="2147483740"/>
              <ac:spMk id="20" creationId="{00000000-0000-0000-0000-000000000000}"/>
            </ac:spMkLst>
          </pc:spChg>
          <pc:cxnChg chg="mod">
            <ac:chgData name="Hebert, Aaron G" userId="S::aghebert@email.neit.edu::4f3754ab-b5a5-4169-8eed-7a9e311ae1fd" providerId="AD" clId="Web-{551460A3-83E5-68F5-275D-0D138ED00358}" dt="2019-04-24T19:44:10.216" v="91"/>
            <ac:cxnSpMkLst>
              <pc:docMk/>
              <pc:sldMasterMk cId="2061505609" sldId="2147483726"/>
              <pc:sldLayoutMk cId="3358526797" sldId="2147483740"/>
              <ac:cxnSpMk id="17" creationId="{00000000-0000-0000-0000-000000000000}"/>
            </ac:cxnSpMkLst>
          </pc:cxnChg>
          <pc:cxnChg chg="mod">
            <ac:chgData name="Hebert, Aaron G" userId="S::aghebert@email.neit.edu::4f3754ab-b5a5-4169-8eed-7a9e311ae1fd" providerId="AD" clId="Web-{551460A3-83E5-68F5-275D-0D138ED00358}" dt="2019-04-24T19:44:10.216" v="91"/>
            <ac:cxnSpMkLst>
              <pc:docMk/>
              <pc:sldMasterMk cId="2061505609" sldId="2147483726"/>
              <pc:sldLayoutMk cId="3358526797" sldId="2147483740"/>
              <ac:cxnSpMk id="18" creationId="{00000000-0000-0000-0000-000000000000}"/>
            </ac:cxnSpMkLst>
          </pc:cxn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2318284489" sldId="2147483741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1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29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30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2318284489" sldId="2147483741"/>
              <ac:spMk id="31" creationId="{00000000-0000-0000-0000-000000000000}"/>
            </ac:spMkLst>
          </pc:spChg>
          <pc:cxnChg chg="mod">
            <ac:chgData name="Hebert, Aaron G" userId="S::aghebert@email.neit.edu::4f3754ab-b5a5-4169-8eed-7a9e311ae1fd" providerId="AD" clId="Web-{551460A3-83E5-68F5-275D-0D138ED00358}" dt="2019-04-24T19:44:10.216" v="91"/>
            <ac:cxnSpMkLst>
              <pc:docMk/>
              <pc:sldMasterMk cId="2061505609" sldId="2147483726"/>
              <pc:sldLayoutMk cId="2318284489" sldId="2147483741"/>
              <ac:cxnSpMk id="19" creationId="{00000000-0000-0000-0000-000000000000}"/>
            </ac:cxnSpMkLst>
          </pc:cxnChg>
          <pc:cxnChg chg="mod">
            <ac:chgData name="Hebert, Aaron G" userId="S::aghebert@email.neit.edu::4f3754ab-b5a5-4169-8eed-7a9e311ae1fd" providerId="AD" clId="Web-{551460A3-83E5-68F5-275D-0D138ED00358}" dt="2019-04-24T19:44:10.216" v="91"/>
            <ac:cxnSpMkLst>
              <pc:docMk/>
              <pc:sldMasterMk cId="2061505609" sldId="2147483726"/>
              <pc:sldLayoutMk cId="2318284489" sldId="2147483741"/>
              <ac:cxnSpMk id="20" creationId="{00000000-0000-0000-0000-000000000000}"/>
            </ac:cxnSpMkLst>
          </pc:cxnChg>
        </pc:sldLayoutChg>
        <pc:sldLayoutChg chg="modSp">
          <pc:chgData name="Hebert, Aaron G" userId="S::aghebert@email.neit.edu::4f3754ab-b5a5-4169-8eed-7a9e311ae1fd" providerId="AD" clId="Web-{551460A3-83E5-68F5-275D-0D138ED00358}" dt="2019-04-24T19:44:10.216" v="91"/>
          <pc:sldLayoutMkLst>
            <pc:docMk/>
            <pc:sldMasterMk cId="2061505609" sldId="2147483726"/>
            <pc:sldLayoutMk cId="4017271887" sldId="2147483743"/>
          </pc:sldLayoutMkLst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4017271887" sldId="2147483743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10.216" v="91"/>
            <ac:spMkLst>
              <pc:docMk/>
              <pc:sldMasterMk cId="2061505609" sldId="2147483726"/>
              <pc:sldLayoutMk cId="4017271887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Hebert, Aaron G" userId="S::aghebert@email.neit.edu::4f3754ab-b5a5-4169-8eed-7a9e311ae1fd" providerId="AD" clId="Web-{551460A3-83E5-68F5-275D-0D138ED00358}" dt="2019-04-24T19:44:20.513" v="92"/>
        <pc:sldMasterMkLst>
          <pc:docMk/>
          <pc:sldMasterMk cId="3354844974" sldId="2147484014"/>
        </pc:sldMasterMkLst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3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4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5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6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19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0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1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2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3" creationId="{00000000-0000-0000-0000-000000000000}"/>
          </ac:spMkLst>
        </pc:spChg>
        <pc:spChg chg="mod">
          <ac:chgData name="Hebert, Aaron G" userId="S::aghebert@email.neit.edu::4f3754ab-b5a5-4169-8eed-7a9e311ae1fd" providerId="AD" clId="Web-{551460A3-83E5-68F5-275D-0D138ED00358}" dt="2019-04-24T19:44:20.513" v="92"/>
          <ac:spMkLst>
            <pc:docMk/>
            <pc:sldMasterMk cId="3354844974" sldId="2147484014"/>
            <ac:spMk id="24" creationId="{00000000-0000-0000-0000-000000000000}"/>
          </ac:spMkLst>
        </pc:sp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264788341" sldId="2147484015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264788341" sldId="2147484015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264788341" sldId="2147484015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2977737502" sldId="2147484017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977737502" sldId="2147484017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977737502" sldId="2147484017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2902484373" sldId="2147484018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902484373" sldId="2147484018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902484373" sldId="2147484018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2540139437" sldId="2147484019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540139437" sldId="2147484019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540139437" sldId="2147484019"/>
              <ac:spMk id="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540139437" sldId="2147484019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2540139437" sldId="2147484019"/>
              <ac:spMk id="6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668087108" sldId="2147484022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668087108" sldId="2147484022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668087108" sldId="2147484022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668087108" sldId="2147484022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097128245" sldId="2147484023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097128245" sldId="2147484023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097128245" sldId="2147484023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097128245" sldId="2147484023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845052305" sldId="2147484024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845052305" sldId="2147484024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845052305" sldId="2147484024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845052305" sldId="2147484024"/>
              <ac:spMk id="4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4063252711" sldId="2147484025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4063252711" sldId="2147484025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4063252711" sldId="2147484025"/>
              <ac:spMk id="8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403248681" sldId="2147484026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10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11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1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403248681" sldId="2147484026"/>
              <ac:spMk id="15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3783676976" sldId="2147484027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783676976" sldId="2147484027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3783676976" sldId="2147484027"/>
              <ac:spMk id="3" creationId="{00000000-0000-0000-0000-000000000000}"/>
            </ac:spMkLst>
          </pc:sp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753308539" sldId="2147484028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1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16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19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753308539" sldId="2147484028"/>
              <ac:spMk id="20" creationId="{00000000-0000-0000-0000-000000000000}"/>
            </ac:spMkLst>
          </pc:spChg>
          <pc:cxnChg chg="mod">
            <ac:chgData name="Hebert, Aaron G" userId="S::aghebert@email.neit.edu::4f3754ab-b5a5-4169-8eed-7a9e311ae1fd" providerId="AD" clId="Web-{551460A3-83E5-68F5-275D-0D138ED00358}" dt="2019-04-24T19:44:20.513" v="92"/>
            <ac:cxnSpMkLst>
              <pc:docMk/>
              <pc:sldMasterMk cId="3354844974" sldId="2147484014"/>
              <pc:sldLayoutMk cId="753308539" sldId="2147484028"/>
              <ac:cxnSpMk id="17" creationId="{00000000-0000-0000-0000-000000000000}"/>
            </ac:cxnSpMkLst>
          </pc:cxnChg>
          <pc:cxnChg chg="mod">
            <ac:chgData name="Hebert, Aaron G" userId="S::aghebert@email.neit.edu::4f3754ab-b5a5-4169-8eed-7a9e311ae1fd" providerId="AD" clId="Web-{551460A3-83E5-68F5-275D-0D138ED00358}" dt="2019-04-24T19:44:20.513" v="92"/>
            <ac:cxnSpMkLst>
              <pc:docMk/>
              <pc:sldMasterMk cId="3354844974" sldId="2147484014"/>
              <pc:sldLayoutMk cId="753308539" sldId="2147484028"/>
              <ac:cxnSpMk id="18" creationId="{00000000-0000-0000-0000-000000000000}"/>
            </ac:cxnSpMkLst>
          </pc:cxn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1631801654" sldId="2147484029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5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1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3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4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29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30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631801654" sldId="2147484029"/>
              <ac:spMk id="31" creationId="{00000000-0000-0000-0000-000000000000}"/>
            </ac:spMkLst>
          </pc:spChg>
          <pc:cxnChg chg="mod">
            <ac:chgData name="Hebert, Aaron G" userId="S::aghebert@email.neit.edu::4f3754ab-b5a5-4169-8eed-7a9e311ae1fd" providerId="AD" clId="Web-{551460A3-83E5-68F5-275D-0D138ED00358}" dt="2019-04-24T19:44:20.513" v="92"/>
            <ac:cxnSpMkLst>
              <pc:docMk/>
              <pc:sldMasterMk cId="3354844974" sldId="2147484014"/>
              <pc:sldLayoutMk cId="1631801654" sldId="2147484029"/>
              <ac:cxnSpMk id="19" creationId="{00000000-0000-0000-0000-000000000000}"/>
            </ac:cxnSpMkLst>
          </pc:cxnChg>
          <pc:cxnChg chg="mod">
            <ac:chgData name="Hebert, Aaron G" userId="S::aghebert@email.neit.edu::4f3754ab-b5a5-4169-8eed-7a9e311ae1fd" providerId="AD" clId="Web-{551460A3-83E5-68F5-275D-0D138ED00358}" dt="2019-04-24T19:44:20.513" v="92"/>
            <ac:cxnSpMkLst>
              <pc:docMk/>
              <pc:sldMasterMk cId="3354844974" sldId="2147484014"/>
              <pc:sldLayoutMk cId="1631801654" sldId="2147484029"/>
              <ac:cxnSpMk id="20" creationId="{00000000-0000-0000-0000-000000000000}"/>
            </ac:cxnSpMkLst>
          </pc:cxnChg>
        </pc:sldLayoutChg>
        <pc:sldLayoutChg chg="modSp">
          <pc:chgData name="Hebert, Aaron G" userId="S::aghebert@email.neit.edu::4f3754ab-b5a5-4169-8eed-7a9e311ae1fd" providerId="AD" clId="Web-{551460A3-83E5-68F5-275D-0D138ED00358}" dt="2019-04-24T19:44:20.513" v="92"/>
          <pc:sldLayoutMkLst>
            <pc:docMk/>
            <pc:sldMasterMk cId="3354844974" sldId="2147484014"/>
            <pc:sldLayoutMk cId="199868955" sldId="2147484031"/>
          </pc:sldLayoutMkLst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99868955" sldId="2147484031"/>
              <ac:spMk id="2" creationId="{00000000-0000-0000-0000-000000000000}"/>
            </ac:spMkLst>
          </pc:spChg>
          <pc:spChg chg="mod">
            <ac:chgData name="Hebert, Aaron G" userId="S::aghebert@email.neit.edu::4f3754ab-b5a5-4169-8eed-7a9e311ae1fd" providerId="AD" clId="Web-{551460A3-83E5-68F5-275D-0D138ED00358}" dt="2019-04-24T19:44:20.513" v="92"/>
            <ac:spMkLst>
              <pc:docMk/>
              <pc:sldMasterMk cId="3354844974" sldId="2147484014"/>
              <pc:sldLayoutMk cId="199868955" sldId="2147484031"/>
              <ac:spMk id="3" creationId="{00000000-0000-0000-0000-000000000000}"/>
            </ac:spMkLst>
          </pc:spChg>
        </pc:sldLayoutChg>
      </pc:sldMasterChg>
    </pc:docChg>
  </pc:docChgLst>
  <pc:docChgLst>
    <pc:chgData name="Lawson, Stephen D" userId="S::sdlawson@email.neit.edu::0171d50b-7a2e-423a-9f75-baeb0be64c44" providerId="AD" clId="Web-{EDD25367-C59C-AE96-5BC1-D4892120066D}"/>
    <pc:docChg chg="addSld delSld modSld">
      <pc:chgData name="Lawson, Stephen D" userId="S::sdlawson@email.neit.edu::0171d50b-7a2e-423a-9f75-baeb0be64c44" providerId="AD" clId="Web-{EDD25367-C59C-AE96-5BC1-D4892120066D}" dt="2019-04-24T15:27:04.902" v="26" actId="14100"/>
      <pc:docMkLst>
        <pc:docMk/>
      </pc:docMkLst>
      <pc:sldChg chg="addSp delSp modSp">
        <pc:chgData name="Lawson, Stephen D" userId="S::sdlawson@email.neit.edu::0171d50b-7a2e-423a-9f75-baeb0be64c44" providerId="AD" clId="Web-{EDD25367-C59C-AE96-5BC1-D4892120066D}" dt="2019-04-24T15:27:04.902" v="26" actId="14100"/>
        <pc:sldMkLst>
          <pc:docMk/>
          <pc:sldMk cId="3870621482" sldId="261"/>
        </pc:sldMkLst>
        <pc:picChg chg="del">
          <ac:chgData name="Lawson, Stephen D" userId="S::sdlawson@email.neit.edu::0171d50b-7a2e-423a-9f75-baeb0be64c44" providerId="AD" clId="Web-{EDD25367-C59C-AE96-5BC1-D4892120066D}" dt="2019-04-24T15:24:48.089" v="8"/>
          <ac:picMkLst>
            <pc:docMk/>
            <pc:sldMk cId="3870621482" sldId="261"/>
            <ac:picMk id="4" creationId="{78F06F15-DC48-47A1-A619-94622E90B4BF}"/>
          </ac:picMkLst>
        </pc:picChg>
        <pc:picChg chg="add del mod">
          <ac:chgData name="Lawson, Stephen D" userId="S::sdlawson@email.neit.edu::0171d50b-7a2e-423a-9f75-baeb0be64c44" providerId="AD" clId="Web-{EDD25367-C59C-AE96-5BC1-D4892120066D}" dt="2019-04-24T15:26:40.949" v="21"/>
          <ac:picMkLst>
            <pc:docMk/>
            <pc:sldMk cId="3870621482" sldId="261"/>
            <ac:picMk id="5" creationId="{122291BE-9AFB-42EA-A59B-DEE1916CAA67}"/>
          </ac:picMkLst>
        </pc:picChg>
        <pc:picChg chg="add mod">
          <ac:chgData name="Lawson, Stephen D" userId="S::sdlawson@email.neit.edu::0171d50b-7a2e-423a-9f75-baeb0be64c44" providerId="AD" clId="Web-{EDD25367-C59C-AE96-5BC1-D4892120066D}" dt="2019-04-24T15:27:04.902" v="26" actId="14100"/>
          <ac:picMkLst>
            <pc:docMk/>
            <pc:sldMk cId="3870621482" sldId="261"/>
            <ac:picMk id="7" creationId="{8DFA43AF-5A02-4AEC-8537-A6559E4BE261}"/>
          </ac:picMkLst>
        </pc:picChg>
      </pc:sldChg>
      <pc:sldChg chg="addSp delSp modSp add del">
        <pc:chgData name="Lawson, Stephen D" userId="S::sdlawson@email.neit.edu::0171d50b-7a2e-423a-9f75-baeb0be64c44" providerId="AD" clId="Web-{EDD25367-C59C-AE96-5BC1-D4892120066D}" dt="2019-04-24T15:26:37.245" v="20" actId="14100"/>
        <pc:sldMkLst>
          <pc:docMk/>
          <pc:sldMk cId="347462465" sldId="265"/>
        </pc:sldMkLst>
        <pc:picChg chg="del">
          <ac:chgData name="Lawson, Stephen D" userId="S::sdlawson@email.neit.edu::0171d50b-7a2e-423a-9f75-baeb0be64c44" providerId="AD" clId="Web-{EDD25367-C59C-AE96-5BC1-D4892120066D}" dt="2019-04-24T15:24:24.199" v="2"/>
          <ac:picMkLst>
            <pc:docMk/>
            <pc:sldMk cId="347462465" sldId="265"/>
            <ac:picMk id="4" creationId="{78F06F15-DC48-47A1-A619-94622E90B4BF}"/>
          </ac:picMkLst>
        </pc:picChg>
        <pc:picChg chg="add del mod">
          <ac:chgData name="Lawson, Stephen D" userId="S::sdlawson@email.neit.edu::0171d50b-7a2e-423a-9f75-baeb0be64c44" providerId="AD" clId="Web-{EDD25367-C59C-AE96-5BC1-D4892120066D}" dt="2019-04-24T15:26:12.542" v="15"/>
          <ac:picMkLst>
            <pc:docMk/>
            <pc:sldMk cId="347462465" sldId="265"/>
            <ac:picMk id="5" creationId="{C22073CB-2D51-4C86-A449-44B1EA3F8BAD}"/>
          </ac:picMkLst>
        </pc:picChg>
        <pc:picChg chg="add mod">
          <ac:chgData name="Lawson, Stephen D" userId="S::sdlawson@email.neit.edu::0171d50b-7a2e-423a-9f75-baeb0be64c44" providerId="AD" clId="Web-{EDD25367-C59C-AE96-5BC1-D4892120066D}" dt="2019-04-24T15:26:37.245" v="20" actId="14100"/>
          <ac:picMkLst>
            <pc:docMk/>
            <pc:sldMk cId="347462465" sldId="265"/>
            <ac:picMk id="7" creationId="{4AABC49C-1A80-45E1-8C05-0E7FFB98984E}"/>
          </ac:picMkLst>
        </pc:picChg>
      </pc:sldChg>
    </pc:docChg>
  </pc:docChgLst>
  <pc:docChgLst>
    <pc:chgData name="Lawson, Stephen D" userId="S::sdlawson@email.neit.edu::0171d50b-7a2e-423a-9f75-baeb0be64c44" providerId="AD" clId="Web-{007F98F7-606F-0EE8-E3B7-412F232F94FE}"/>
    <pc:docChg chg="addSld delSld modSld sldOrd">
      <pc:chgData name="Lawson, Stephen D" userId="S::sdlawson@email.neit.edu::0171d50b-7a2e-423a-9f75-baeb0be64c44" providerId="AD" clId="Web-{007F98F7-606F-0EE8-E3B7-412F232F94FE}" dt="2019-05-24T19:55:35.002" v="494" actId="1076"/>
      <pc:docMkLst>
        <pc:docMk/>
      </pc:docMkLst>
      <pc:sldChg chg="ord">
        <pc:chgData name="Lawson, Stephen D" userId="S::sdlawson@email.neit.edu::0171d50b-7a2e-423a-9f75-baeb0be64c44" providerId="AD" clId="Web-{007F98F7-606F-0EE8-E3B7-412F232F94FE}" dt="2019-05-24T19:32:00.361" v="467"/>
        <pc:sldMkLst>
          <pc:docMk/>
          <pc:sldMk cId="148313591" sldId="267"/>
        </pc:sldMkLst>
      </pc:sldChg>
      <pc:sldChg chg="ord">
        <pc:chgData name="Lawson, Stephen D" userId="S::sdlawson@email.neit.edu::0171d50b-7a2e-423a-9f75-baeb0be64c44" providerId="AD" clId="Web-{007F98F7-606F-0EE8-E3B7-412F232F94FE}" dt="2019-05-24T19:33:50.924" v="471"/>
        <pc:sldMkLst>
          <pc:docMk/>
          <pc:sldMk cId="2135306009" sldId="271"/>
        </pc:sldMkLst>
      </pc:sldChg>
      <pc:sldChg chg="modSp">
        <pc:chgData name="Lawson, Stephen D" userId="S::sdlawson@email.neit.edu::0171d50b-7a2e-423a-9f75-baeb0be64c44" providerId="AD" clId="Web-{007F98F7-606F-0EE8-E3B7-412F232F94FE}" dt="2019-05-24T19:24:54.887" v="453" actId="20577"/>
        <pc:sldMkLst>
          <pc:docMk/>
          <pc:sldMk cId="1376072476" sldId="273"/>
        </pc:sldMkLst>
        <pc:spChg chg="mod">
          <ac:chgData name="Lawson, Stephen D" userId="S::sdlawson@email.neit.edu::0171d50b-7a2e-423a-9f75-baeb0be64c44" providerId="AD" clId="Web-{007F98F7-606F-0EE8-E3B7-412F232F94FE}" dt="2019-05-24T19:24:54.887" v="453" actId="20577"/>
          <ac:spMkLst>
            <pc:docMk/>
            <pc:sldMk cId="1376072476" sldId="273"/>
            <ac:spMk id="3" creationId="{6A9F23A5-2ADF-4296-9BD5-639324A87B47}"/>
          </ac:spMkLst>
        </pc:spChg>
      </pc:sldChg>
      <pc:sldChg chg="modSp">
        <pc:chgData name="Lawson, Stephen D" userId="S::sdlawson@email.neit.edu::0171d50b-7a2e-423a-9f75-baeb0be64c44" providerId="AD" clId="Web-{007F98F7-606F-0EE8-E3B7-412F232F94FE}" dt="2019-05-24T19:19:18.383" v="191" actId="1076"/>
        <pc:sldMkLst>
          <pc:docMk/>
          <pc:sldMk cId="726645626" sldId="275"/>
        </pc:sldMkLst>
        <pc:picChg chg="mod">
          <ac:chgData name="Lawson, Stephen D" userId="S::sdlawson@email.neit.edu::0171d50b-7a2e-423a-9f75-baeb0be64c44" providerId="AD" clId="Web-{007F98F7-606F-0EE8-E3B7-412F232F94FE}" dt="2019-05-24T19:19:18.383" v="191" actId="1076"/>
          <ac:picMkLst>
            <pc:docMk/>
            <pc:sldMk cId="726645626" sldId="275"/>
            <ac:picMk id="6" creationId="{BC72130A-B999-438F-9A2F-51573DB340D1}"/>
          </ac:picMkLst>
        </pc:picChg>
      </pc:sldChg>
      <pc:sldChg chg="modSp">
        <pc:chgData name="Lawson, Stephen D" userId="S::sdlawson@email.neit.edu::0171d50b-7a2e-423a-9f75-baeb0be64c44" providerId="AD" clId="Web-{007F98F7-606F-0EE8-E3B7-412F232F94FE}" dt="2019-05-24T19:55:35.002" v="494" actId="1076"/>
        <pc:sldMkLst>
          <pc:docMk/>
          <pc:sldMk cId="3027320500" sldId="276"/>
        </pc:sldMkLst>
        <pc:picChg chg="mod">
          <ac:chgData name="Lawson, Stephen D" userId="S::sdlawson@email.neit.edu::0171d50b-7a2e-423a-9f75-baeb0be64c44" providerId="AD" clId="Web-{007F98F7-606F-0EE8-E3B7-412F232F94FE}" dt="2019-05-24T19:55:29.283" v="493" actId="1076"/>
          <ac:picMkLst>
            <pc:docMk/>
            <pc:sldMk cId="3027320500" sldId="276"/>
            <ac:picMk id="8" creationId="{CB65D0A0-7A98-46E0-B8B4-D821B63A6EBE}"/>
          </ac:picMkLst>
        </pc:picChg>
        <pc:picChg chg="mod">
          <ac:chgData name="Lawson, Stephen D" userId="S::sdlawson@email.neit.edu::0171d50b-7a2e-423a-9f75-baeb0be64c44" providerId="AD" clId="Web-{007F98F7-606F-0EE8-E3B7-412F232F94FE}" dt="2019-05-24T19:55:35.002" v="494" actId="1076"/>
          <ac:picMkLst>
            <pc:docMk/>
            <pc:sldMk cId="3027320500" sldId="276"/>
            <ac:picMk id="10" creationId="{84E0148C-842E-428D-A83F-4B68CC636582}"/>
          </ac:picMkLst>
        </pc:picChg>
      </pc:sldChg>
      <pc:sldChg chg="addSp delSp">
        <pc:chgData name="Lawson, Stephen D" userId="S::sdlawson@email.neit.edu::0171d50b-7a2e-423a-9f75-baeb0be64c44" providerId="AD" clId="Web-{007F98F7-606F-0EE8-E3B7-412F232F94FE}" dt="2019-05-24T18:44:05.280" v="45"/>
        <pc:sldMkLst>
          <pc:docMk/>
          <pc:sldMk cId="3591018120" sldId="277"/>
        </pc:sldMkLst>
        <pc:spChg chg="add del">
          <ac:chgData name="Lawson, Stephen D" userId="S::sdlawson@email.neit.edu::0171d50b-7a2e-423a-9f75-baeb0be64c44" providerId="AD" clId="Web-{007F98F7-606F-0EE8-E3B7-412F232F94FE}" dt="2019-05-24T18:44:05.280" v="44"/>
          <ac:spMkLst>
            <pc:docMk/>
            <pc:sldMk cId="3591018120" sldId="277"/>
            <ac:spMk id="28" creationId="{5296173E-160F-42EA-B0C9-8E2804C9A375}"/>
          </ac:spMkLst>
        </pc:spChg>
        <pc:picChg chg="add del">
          <ac:chgData name="Lawson, Stephen D" userId="S::sdlawson@email.neit.edu::0171d50b-7a2e-423a-9f75-baeb0be64c44" providerId="AD" clId="Web-{007F98F7-606F-0EE8-E3B7-412F232F94FE}" dt="2019-05-24T18:44:05.280" v="45"/>
          <ac:picMkLst>
            <pc:docMk/>
            <pc:sldMk cId="3591018120" sldId="277"/>
            <ac:picMk id="6" creationId="{625EDD79-D5C3-463D-8904-552A6A11A793}"/>
          </ac:picMkLst>
        </pc:picChg>
      </pc:sldChg>
      <pc:sldChg chg="addSp delSp modSp new del">
        <pc:chgData name="Lawson, Stephen D" userId="S::sdlawson@email.neit.edu::0171d50b-7a2e-423a-9f75-baeb0be64c44" providerId="AD" clId="Web-{007F98F7-606F-0EE8-E3B7-412F232F94FE}" dt="2019-05-24T18:48:52.096" v="49"/>
        <pc:sldMkLst>
          <pc:docMk/>
          <pc:sldMk cId="4283118160" sldId="283"/>
        </pc:sldMkLst>
        <pc:spChg chg="mod">
          <ac:chgData name="Lawson, Stephen D" userId="S::sdlawson@email.neit.edu::0171d50b-7a2e-423a-9f75-baeb0be64c44" providerId="AD" clId="Web-{007F98F7-606F-0EE8-E3B7-412F232F94FE}" dt="2019-05-24T18:48:48.799" v="46" actId="20577"/>
          <ac:spMkLst>
            <pc:docMk/>
            <pc:sldMk cId="4283118160" sldId="283"/>
            <ac:spMk id="2" creationId="{5881EA4B-99A5-4222-9642-C958888ABC87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8:44:01.577" v="43"/>
          <ac:spMkLst>
            <pc:docMk/>
            <pc:sldMk cId="4283118160" sldId="283"/>
            <ac:spMk id="4" creationId="{6EE927A7-0FC1-4909-A823-8CFE8ECF34BF}"/>
          </ac:spMkLst>
        </pc:spChg>
        <pc:picChg chg="add del mod">
          <ac:chgData name="Lawson, Stephen D" userId="S::sdlawson@email.neit.edu::0171d50b-7a2e-423a-9f75-baeb0be64c44" providerId="AD" clId="Web-{007F98F7-606F-0EE8-E3B7-412F232F94FE}" dt="2019-05-24T18:44:01.577" v="43"/>
          <ac:picMkLst>
            <pc:docMk/>
            <pc:sldMk cId="4283118160" sldId="283"/>
            <ac:picMk id="5" creationId="{8C47DB0A-A801-4092-8EDA-A481278872C7}"/>
          </ac:picMkLst>
        </pc:picChg>
      </pc:sldChg>
      <pc:sldChg chg="addSp delSp modSp">
        <pc:chgData name="Lawson, Stephen D" userId="S::sdlawson@email.neit.edu::0171d50b-7a2e-423a-9f75-baeb0be64c44" providerId="AD" clId="Web-{007F98F7-606F-0EE8-E3B7-412F232F94FE}" dt="2019-05-24T19:09:13.454" v="183" actId="14100"/>
        <pc:sldMkLst>
          <pc:docMk/>
          <pc:sldMk cId="674544054" sldId="284"/>
        </pc:sldMkLst>
        <pc:spChg chg="mod">
          <ac:chgData name="Lawson, Stephen D" userId="S::sdlawson@email.neit.edu::0171d50b-7a2e-423a-9f75-baeb0be64c44" providerId="AD" clId="Web-{007F98F7-606F-0EE8-E3B7-412F232F94FE}" dt="2019-05-24T19:07:25.547" v="156" actId="20577"/>
          <ac:spMkLst>
            <pc:docMk/>
            <pc:sldMk cId="674544054" sldId="284"/>
            <ac:spMk id="2" creationId="{A465F827-A185-4B0B-AE93-067D350D38C7}"/>
          </ac:spMkLst>
        </pc:spChg>
        <pc:spChg chg="del">
          <ac:chgData name="Lawson, Stephen D" userId="S::sdlawson@email.neit.edu::0171d50b-7a2e-423a-9f75-baeb0be64c44" providerId="AD" clId="Web-{007F98F7-606F-0EE8-E3B7-412F232F94FE}" dt="2019-05-24T19:08:31.297" v="170"/>
          <ac:spMkLst>
            <pc:docMk/>
            <pc:sldMk cId="674544054" sldId="284"/>
            <ac:spMk id="5" creationId="{AAF836EA-CADC-40CA-8FEB-538FC87E6B70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7:36.734" v="167"/>
          <ac:spMkLst>
            <pc:docMk/>
            <pc:sldMk cId="674544054" sldId="284"/>
            <ac:spMk id="9" creationId="{46ABD58F-4527-4C41-BD3D-98DADD6D6482}"/>
          </ac:spMkLst>
        </pc:spChg>
        <pc:spChg chg="del">
          <ac:chgData name="Lawson, Stephen D" userId="S::sdlawson@email.neit.edu::0171d50b-7a2e-423a-9f75-baeb0be64c44" providerId="AD" clId="Web-{007F98F7-606F-0EE8-E3B7-412F232F94FE}" dt="2019-05-24T19:08:39.923" v="172"/>
          <ac:spMkLst>
            <pc:docMk/>
            <pc:sldMk cId="674544054" sldId="284"/>
            <ac:spMk id="13" creationId="{BC0320CA-B5C0-43A4-A54A-AEAD2C98CE0D}"/>
          </ac:spMkLst>
        </pc:spChg>
        <pc:spChg chg="del">
          <ac:chgData name="Lawson, Stephen D" userId="S::sdlawson@email.neit.edu::0171d50b-7a2e-423a-9f75-baeb0be64c44" providerId="AD" clId="Web-{007F98F7-606F-0EE8-E3B7-412F232F94FE}" dt="2019-05-24T19:07:36.734" v="165"/>
          <ac:spMkLst>
            <pc:docMk/>
            <pc:sldMk cId="674544054" sldId="284"/>
            <ac:spMk id="17" creationId="{118A3049-9BAA-4AA7-94B8-33E1EFDB848F}"/>
          </ac:spMkLst>
        </pc:spChg>
        <pc:picChg chg="mod">
          <ac:chgData name="Lawson, Stephen D" userId="S::sdlawson@email.neit.edu::0171d50b-7a2e-423a-9f75-baeb0be64c44" providerId="AD" clId="Web-{007F98F7-606F-0EE8-E3B7-412F232F94FE}" dt="2019-05-24T19:09:13.454" v="183" actId="14100"/>
          <ac:picMkLst>
            <pc:docMk/>
            <pc:sldMk cId="674544054" sldId="284"/>
            <ac:picMk id="7" creationId="{8CB1130A-FE99-4E4A-BF04-8C429C5EB505}"/>
          </ac:picMkLst>
        </pc:picChg>
        <pc:picChg chg="add del">
          <ac:chgData name="Lawson, Stephen D" userId="S::sdlawson@email.neit.edu::0171d50b-7a2e-423a-9f75-baeb0be64c44" providerId="AD" clId="Web-{007F98F7-606F-0EE8-E3B7-412F232F94FE}" dt="2019-05-24T19:07:36.734" v="166"/>
          <ac:picMkLst>
            <pc:docMk/>
            <pc:sldMk cId="674544054" sldId="284"/>
            <ac:picMk id="11" creationId="{3AA3302C-B736-4C55-AE79-016AF1B26882}"/>
          </ac:picMkLst>
        </pc:picChg>
        <pc:picChg chg="mod">
          <ac:chgData name="Lawson, Stephen D" userId="S::sdlawson@email.neit.edu::0171d50b-7a2e-423a-9f75-baeb0be64c44" providerId="AD" clId="Web-{007F98F7-606F-0EE8-E3B7-412F232F94FE}" dt="2019-05-24T19:09:09.751" v="182" actId="14100"/>
          <ac:picMkLst>
            <pc:docMk/>
            <pc:sldMk cId="674544054" sldId="284"/>
            <ac:picMk id="15" creationId="{5AE20CF5-3479-46F1-9104-DE61BEB6F4AC}"/>
          </ac:picMkLst>
        </pc:picChg>
        <pc:picChg chg="add del mod">
          <ac:chgData name="Lawson, Stephen D" userId="S::sdlawson@email.neit.edu::0171d50b-7a2e-423a-9f75-baeb0be64c44" providerId="AD" clId="Web-{007F98F7-606F-0EE8-E3B7-412F232F94FE}" dt="2019-05-24T19:07:36.734" v="164"/>
          <ac:picMkLst>
            <pc:docMk/>
            <pc:sldMk cId="674544054" sldId="284"/>
            <ac:picMk id="19" creationId="{FBAFC6EA-EEA7-4F3F-8BC2-6B6AC89324A9}"/>
          </ac:picMkLst>
        </pc:picChg>
      </pc:sldChg>
      <pc:sldChg chg="addSp delSp modSp new del mod setBg setClrOvrMap">
        <pc:chgData name="Lawson, Stephen D" userId="S::sdlawson@email.neit.edu::0171d50b-7a2e-423a-9f75-baeb0be64c44" providerId="AD" clId="Web-{007F98F7-606F-0EE8-E3B7-412F232F94FE}" dt="2019-05-24T19:02:42.356" v="73"/>
        <pc:sldMkLst>
          <pc:docMk/>
          <pc:sldMk cId="1389858945" sldId="285"/>
        </pc:sldMkLst>
        <pc:spChg chg="mod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2" creationId="{542750D2-56CE-45DD-91CA-B420C1A70DC0}"/>
          </ac:spMkLst>
        </pc:spChg>
        <pc:spChg chg="mod ord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3" creationId="{89449B1C-F381-4EBA-9766-4220B241E866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46.965" v="60"/>
          <ac:spMkLst>
            <pc:docMk/>
            <pc:sldMk cId="1389858945" sldId="285"/>
            <ac:spMk id="9" creationId="{9D5C64F6-0984-4F25-9AF2-D4EBCCFBABA2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46.965" v="60"/>
          <ac:spMkLst>
            <pc:docMk/>
            <pc:sldMk cId="1389858945" sldId="285"/>
            <ac:spMk id="10" creationId="{0797B258-FFAA-4FEC-B883-98A084475B82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46.965" v="60"/>
          <ac:spMkLst>
            <pc:docMk/>
            <pc:sldMk cId="1389858945" sldId="285"/>
            <ac:spMk id="11" creationId="{7A131064-9A5A-4B23-994A-62A951172647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39.996" v="58"/>
          <ac:spMkLst>
            <pc:docMk/>
            <pc:sldMk cId="1389858945" sldId="285"/>
            <ac:spMk id="12" creationId="{E7819F25-BE33-4F06-98A4-30B138320D57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58.199" v="62"/>
          <ac:spMkLst>
            <pc:docMk/>
            <pc:sldMk cId="1389858945" sldId="285"/>
            <ac:spMk id="13" creationId="{EA992460-7FA3-40FE-A958-BCD1981B96FB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39.996" v="58"/>
          <ac:spMkLst>
            <pc:docMk/>
            <pc:sldMk cId="1389858945" sldId="285"/>
            <ac:spMk id="14" creationId="{9366A897-2C7B-4691-9B61-A452185C9137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58.199" v="62"/>
          <ac:spMkLst>
            <pc:docMk/>
            <pc:sldMk cId="1389858945" sldId="285"/>
            <ac:spMk id="15" creationId="{ADF57D5B-380D-48E9-8DAD-DD500FE80A01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39.996" v="58"/>
          <ac:spMkLst>
            <pc:docMk/>
            <pc:sldMk cId="1389858945" sldId="285"/>
            <ac:spMk id="16" creationId="{0A775AC7-CA09-4E01-AD35-822DC389683E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58.199" v="62"/>
          <ac:spMkLst>
            <pc:docMk/>
            <pc:sldMk cId="1389858945" sldId="285"/>
            <ac:spMk id="17" creationId="{065CC8E5-7727-4F29-A17D-114AF339F7DA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39.996" v="58"/>
          <ac:spMkLst>
            <pc:docMk/>
            <pc:sldMk cId="1389858945" sldId="285"/>
            <ac:spMk id="18" creationId="{EEBEF915-2D65-49DC-8E0A-B17FD9B5CD9C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58.199" v="62"/>
          <ac:spMkLst>
            <pc:docMk/>
            <pc:sldMk cId="1389858945" sldId="285"/>
            <ac:spMk id="19" creationId="{74600802-151E-4F13-8C35-8D5CEDFF64A4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39.996" v="58"/>
          <ac:spMkLst>
            <pc:docMk/>
            <pc:sldMk cId="1389858945" sldId="285"/>
            <ac:spMk id="20" creationId="{4CBDE1D6-7963-4C97-9371-338EE07A8FC3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58.199" v="62"/>
          <ac:spMkLst>
            <pc:docMk/>
            <pc:sldMk cId="1389858945" sldId="285"/>
            <ac:spMk id="21" creationId="{F125053E-1062-4FE2-974C-546DC769D9F5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39.996" v="58"/>
          <ac:spMkLst>
            <pc:docMk/>
            <pc:sldMk cId="1389858945" sldId="285"/>
            <ac:spMk id="22" creationId="{BF61D3DE-4AF3-4097-A6B9-B347D8B9994D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07.512" v="64"/>
          <ac:spMkLst>
            <pc:docMk/>
            <pc:sldMk cId="1389858945" sldId="285"/>
            <ac:spMk id="23" creationId="{3033C1FA-44DC-4135-AC8E-99278C31781E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1:39.996" v="58"/>
          <ac:spMkLst>
            <pc:docMk/>
            <pc:sldMk cId="1389858945" sldId="285"/>
            <ac:spMk id="24" creationId="{0DCC4113-D1F4-40EB-AF0E-A91FAA7E1B52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07.512" v="64"/>
          <ac:spMkLst>
            <pc:docMk/>
            <pc:sldMk cId="1389858945" sldId="285"/>
            <ac:spMk id="25" creationId="{8481A727-51BA-47CD-BDF2-F800D0449B7C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07.512" v="64"/>
          <ac:spMkLst>
            <pc:docMk/>
            <pc:sldMk cId="1389858945" sldId="285"/>
            <ac:spMk id="26" creationId="{4A94605C-0EB2-4FA5-B05F-7BC682EA274C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07.512" v="64"/>
          <ac:spMkLst>
            <pc:docMk/>
            <pc:sldMk cId="1389858945" sldId="285"/>
            <ac:spMk id="27" creationId="{E1D58C79-C053-45C6-AB6A-6BE55965B2E8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07.512" v="64"/>
          <ac:spMkLst>
            <pc:docMk/>
            <pc:sldMk cId="1389858945" sldId="285"/>
            <ac:spMk id="28" creationId="{AF6B7092-FA11-45BD-B50D-DF79993015A4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29" creationId="{E7819F25-BE33-4F06-98A4-30B138320D57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30" creationId="{9366A897-2C7B-4691-9B61-A452185C9137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31" creationId="{0A775AC7-CA09-4E01-AD35-822DC389683E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32" creationId="{EEBEF915-2D65-49DC-8E0A-B17FD9B5CD9C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33" creationId="{4CBDE1D6-7963-4C97-9371-338EE07A8FC3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34" creationId="{BF61D3DE-4AF3-4097-A6B9-B347D8B9994D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35" creationId="{0DCC4113-D1F4-40EB-AF0E-A91FAA7E1B52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27.309" v="71"/>
          <ac:spMkLst>
            <pc:docMk/>
            <pc:sldMk cId="1389858945" sldId="285"/>
            <ac:spMk id="37" creationId="{A1DFCBE5-52C1-48A9-89CF-E7D68CCA1620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27.309" v="71"/>
          <ac:spMkLst>
            <pc:docMk/>
            <pc:sldMk cId="1389858945" sldId="285"/>
            <ac:spMk id="38" creationId="{EB17C8F6-D357-4254-BBAC-96B01EEBE162}"/>
          </ac:spMkLst>
        </pc:spChg>
        <pc:spChg chg="add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39" creationId="{9D5C64F6-0984-4F25-9AF2-D4EBCCFBABA2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19.918" v="69"/>
          <ac:spMkLst>
            <pc:docMk/>
            <pc:sldMk cId="1389858945" sldId="285"/>
            <ac:spMk id="40" creationId="{79FA8816-1A74-437F-87D9-8CB1C252FAD2}"/>
          </ac:spMkLst>
        </pc:spChg>
        <pc:spChg chg="add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41" creationId="{0797B258-FFAA-4FEC-B883-98A084475B82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19.918" v="69"/>
          <ac:spMkLst>
            <pc:docMk/>
            <pc:sldMk cId="1389858945" sldId="285"/>
            <ac:spMk id="42" creationId="{DD38F43D-7251-49DA-8210-748ED92CD6C4}"/>
          </ac:spMkLst>
        </pc:spChg>
        <pc:spChg chg="add">
          <ac:chgData name="Lawson, Stephen D" userId="S::sdlawson@email.neit.edu::0171d50b-7a2e-423a-9f75-baeb0be64c44" providerId="AD" clId="Web-{007F98F7-606F-0EE8-E3B7-412F232F94FE}" dt="2019-05-24T19:02:27.309" v="72"/>
          <ac:spMkLst>
            <pc:docMk/>
            <pc:sldMk cId="1389858945" sldId="285"/>
            <ac:spMk id="43" creationId="{7A131064-9A5A-4B23-994A-62A951172647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19.918" v="69"/>
          <ac:spMkLst>
            <pc:docMk/>
            <pc:sldMk cId="1389858945" sldId="285"/>
            <ac:spMk id="44" creationId="{318CA966-7397-43DD-A3FB-DA40618937C6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19.918" v="69"/>
          <ac:spMkLst>
            <pc:docMk/>
            <pc:sldMk cId="1389858945" sldId="285"/>
            <ac:spMk id="46" creationId="{541C54A8-5388-4520-9A13-3214D466A71A}"/>
          </ac:spMkLst>
        </pc:spChg>
        <pc:spChg chg="add del">
          <ac:chgData name="Lawson, Stephen D" userId="S::sdlawson@email.neit.edu::0171d50b-7a2e-423a-9f75-baeb0be64c44" providerId="AD" clId="Web-{007F98F7-606F-0EE8-E3B7-412F232F94FE}" dt="2019-05-24T19:02:19.918" v="69"/>
          <ac:spMkLst>
            <pc:docMk/>
            <pc:sldMk cId="1389858945" sldId="285"/>
            <ac:spMk id="48" creationId="{A4DA92B8-ECB2-42EA-AA82-1CDDF61643B7}"/>
          </ac:spMkLst>
        </pc:spChg>
        <pc:picChg chg="add mod ord">
          <ac:chgData name="Lawson, Stephen D" userId="S::sdlawson@email.neit.edu::0171d50b-7a2e-423a-9f75-baeb0be64c44" providerId="AD" clId="Web-{007F98F7-606F-0EE8-E3B7-412F232F94FE}" dt="2019-05-24T19:02:27.309" v="72"/>
          <ac:picMkLst>
            <pc:docMk/>
            <pc:sldMk cId="1389858945" sldId="285"/>
            <ac:picMk id="5" creationId="{7C2D1FA8-2351-4D4A-B938-E2237C91ECFD}"/>
          </ac:picMkLst>
        </pc:picChg>
        <pc:picChg chg="add mod">
          <ac:chgData name="Lawson, Stephen D" userId="S::sdlawson@email.neit.edu::0171d50b-7a2e-423a-9f75-baeb0be64c44" providerId="AD" clId="Web-{007F98F7-606F-0EE8-E3B7-412F232F94FE}" dt="2019-05-24T19:02:27.309" v="72"/>
          <ac:picMkLst>
            <pc:docMk/>
            <pc:sldMk cId="1389858945" sldId="285"/>
            <ac:picMk id="7" creationId="{5443FE0C-A71C-426C-93DD-19D305998E60}"/>
          </ac:picMkLst>
        </pc:picChg>
      </pc:sldChg>
      <pc:sldChg chg="addSp modSp new">
        <pc:chgData name="Lawson, Stephen D" userId="S::sdlawson@email.neit.edu::0171d50b-7a2e-423a-9f75-baeb0be64c44" providerId="AD" clId="Web-{007F98F7-606F-0EE8-E3B7-412F232F94FE}" dt="2019-05-24T19:17:16.600" v="186" actId="14100"/>
        <pc:sldMkLst>
          <pc:docMk/>
          <pc:sldMk cId="2190464061" sldId="285"/>
        </pc:sldMkLst>
        <pc:spChg chg="mod">
          <ac:chgData name="Lawson, Stephen D" userId="S::sdlawson@email.neit.edu::0171d50b-7a2e-423a-9f75-baeb0be64c44" providerId="AD" clId="Web-{007F98F7-606F-0EE8-E3B7-412F232F94FE}" dt="2019-05-24T19:05:54.889" v="130" actId="20577"/>
          <ac:spMkLst>
            <pc:docMk/>
            <pc:sldMk cId="2190464061" sldId="285"/>
            <ac:spMk id="2" creationId="{D2E5DDBC-C4E7-4109-97D6-14F29F3D9F25}"/>
          </ac:spMkLst>
        </pc:spChg>
        <pc:spChg chg="mod">
          <ac:chgData name="Lawson, Stephen D" userId="S::sdlawson@email.neit.edu::0171d50b-7a2e-423a-9f75-baeb0be64c44" providerId="AD" clId="Web-{007F98F7-606F-0EE8-E3B7-412F232F94FE}" dt="2019-05-24T19:05:24.717" v="96" actId="14100"/>
          <ac:spMkLst>
            <pc:docMk/>
            <pc:sldMk cId="2190464061" sldId="285"/>
            <ac:spMk id="3" creationId="{C54BB003-D210-4FF1-8B11-6747C5E4D2CE}"/>
          </ac:spMkLst>
        </pc:spChg>
        <pc:picChg chg="add mod">
          <ac:chgData name="Lawson, Stephen D" userId="S::sdlawson@email.neit.edu::0171d50b-7a2e-423a-9f75-baeb0be64c44" providerId="AD" clId="Web-{007F98F7-606F-0EE8-E3B7-412F232F94FE}" dt="2019-05-24T19:16:16.600" v="185" actId="1076"/>
          <ac:picMkLst>
            <pc:docMk/>
            <pc:sldMk cId="2190464061" sldId="285"/>
            <ac:picMk id="5" creationId="{EDF2BDB2-8AA7-4B6B-89A6-674052090D36}"/>
          </ac:picMkLst>
        </pc:picChg>
        <pc:picChg chg="add mod">
          <ac:chgData name="Lawson, Stephen D" userId="S::sdlawson@email.neit.edu::0171d50b-7a2e-423a-9f75-baeb0be64c44" providerId="AD" clId="Web-{007F98F7-606F-0EE8-E3B7-412F232F94FE}" dt="2019-05-24T19:17:16.600" v="186" actId="14100"/>
          <ac:picMkLst>
            <pc:docMk/>
            <pc:sldMk cId="2190464061" sldId="285"/>
            <ac:picMk id="7" creationId="{E0FD606C-9DA8-4217-B2FA-DBB635140AFF}"/>
          </ac:picMkLst>
        </pc:picChg>
      </pc:sldChg>
      <pc:sldChg chg="addSp modSp new del">
        <pc:chgData name="Lawson, Stephen D" userId="S::sdlawson@email.neit.edu::0171d50b-7a2e-423a-9f75-baeb0be64c44" providerId="AD" clId="Web-{007F98F7-606F-0EE8-E3B7-412F232F94FE}" dt="2019-05-24T19:03:10.075" v="81"/>
        <pc:sldMkLst>
          <pc:docMk/>
          <pc:sldMk cId="2632397105" sldId="285"/>
        </pc:sldMkLst>
        <pc:picChg chg="add mod">
          <ac:chgData name="Lawson, Stephen D" userId="S::sdlawson@email.neit.edu::0171d50b-7a2e-423a-9f75-baeb0be64c44" providerId="AD" clId="Web-{007F98F7-606F-0EE8-E3B7-412F232F94FE}" dt="2019-05-24T19:03:05.466" v="79" actId="14100"/>
          <ac:picMkLst>
            <pc:docMk/>
            <pc:sldMk cId="2632397105" sldId="285"/>
            <ac:picMk id="5" creationId="{84446A6C-74C8-484C-B692-5DAB604A1EDC}"/>
          </ac:picMkLst>
        </pc:picChg>
        <pc:picChg chg="add mod">
          <ac:chgData name="Lawson, Stephen D" userId="S::sdlawson@email.neit.edu::0171d50b-7a2e-423a-9f75-baeb0be64c44" providerId="AD" clId="Web-{007F98F7-606F-0EE8-E3B7-412F232F94FE}" dt="2019-05-24T19:03:05.481" v="80" actId="14100"/>
          <ac:picMkLst>
            <pc:docMk/>
            <pc:sldMk cId="2632397105" sldId="285"/>
            <ac:picMk id="7" creationId="{F96DF0FF-8BA9-48A3-A95E-885B175B8A2F}"/>
          </ac:picMkLst>
        </pc:picChg>
      </pc:sldChg>
      <pc:sldChg chg="addSp delSp modSp">
        <pc:chgData name="Lawson, Stephen D" userId="S::sdlawson@email.neit.edu::0171d50b-7a2e-423a-9f75-baeb0be64c44" providerId="AD" clId="Web-{007F98F7-606F-0EE8-E3B7-412F232F94FE}" dt="2019-05-24T19:28:28.702" v="457"/>
        <pc:sldMkLst>
          <pc:docMk/>
          <pc:sldMk cId="268659839" sldId="287"/>
        </pc:sldMkLst>
        <pc:spChg chg="del">
          <ac:chgData name="Lawson, Stephen D" userId="S::sdlawson@email.neit.edu::0171d50b-7a2e-423a-9f75-baeb0be64c44" providerId="AD" clId="Web-{007F98F7-606F-0EE8-E3B7-412F232F94FE}" dt="2019-05-24T19:28:28.702" v="457"/>
          <ac:spMkLst>
            <pc:docMk/>
            <pc:sldMk cId="268659839" sldId="287"/>
            <ac:spMk id="3" creationId="{A9E24529-20B4-4B9C-B83D-C0929C381F12}"/>
          </ac:spMkLst>
        </pc:spChg>
        <pc:picChg chg="add mod ord">
          <ac:chgData name="Lawson, Stephen D" userId="S::sdlawson@email.neit.edu::0171d50b-7a2e-423a-9f75-baeb0be64c44" providerId="AD" clId="Web-{007F98F7-606F-0EE8-E3B7-412F232F94FE}" dt="2019-05-24T19:28:28.702" v="457"/>
          <ac:picMkLst>
            <pc:docMk/>
            <pc:sldMk cId="268659839" sldId="287"/>
            <ac:picMk id="4" creationId="{532A57C0-C7B3-4F48-828D-8748023FF4E9}"/>
          </ac:picMkLst>
        </pc:picChg>
      </pc:sldChg>
      <pc:sldChg chg="addSp delSp modSp">
        <pc:chgData name="Lawson, Stephen D" userId="S::sdlawson@email.neit.edu::0171d50b-7a2e-423a-9f75-baeb0be64c44" providerId="AD" clId="Web-{007F98F7-606F-0EE8-E3B7-412F232F94FE}" dt="2019-05-24T19:27:38.592" v="455"/>
        <pc:sldMkLst>
          <pc:docMk/>
          <pc:sldMk cId="1257534762" sldId="288"/>
        </pc:sldMkLst>
        <pc:spChg chg="del">
          <ac:chgData name="Lawson, Stephen D" userId="S::sdlawson@email.neit.edu::0171d50b-7a2e-423a-9f75-baeb0be64c44" providerId="AD" clId="Web-{007F98F7-606F-0EE8-E3B7-412F232F94FE}" dt="2019-05-24T19:27:38.592" v="455"/>
          <ac:spMkLst>
            <pc:docMk/>
            <pc:sldMk cId="1257534762" sldId="288"/>
            <ac:spMk id="3" creationId="{06E529E7-44DE-4F0A-BF8E-6E6FFDAC1176}"/>
          </ac:spMkLst>
        </pc:spChg>
        <pc:picChg chg="add mod ord">
          <ac:chgData name="Lawson, Stephen D" userId="S::sdlawson@email.neit.edu::0171d50b-7a2e-423a-9f75-baeb0be64c44" providerId="AD" clId="Web-{007F98F7-606F-0EE8-E3B7-412F232F94FE}" dt="2019-05-24T19:27:38.592" v="455"/>
          <ac:picMkLst>
            <pc:docMk/>
            <pc:sldMk cId="1257534762" sldId="288"/>
            <ac:picMk id="4" creationId="{C19E91AC-FD61-48AB-9784-D85AA33CD905}"/>
          </ac:picMkLst>
        </pc:picChg>
      </pc:sldChg>
      <pc:sldChg chg="addSp delSp modSp ord">
        <pc:chgData name="Lawson, Stephen D" userId="S::sdlawson@email.neit.edu::0171d50b-7a2e-423a-9f75-baeb0be64c44" providerId="AD" clId="Web-{007F98F7-606F-0EE8-E3B7-412F232F94FE}" dt="2019-05-24T19:32:58.924" v="468"/>
        <pc:sldMkLst>
          <pc:docMk/>
          <pc:sldMk cId="3662967032" sldId="289"/>
        </pc:sldMkLst>
        <pc:spChg chg="del">
          <ac:chgData name="Lawson, Stephen D" userId="S::sdlawson@email.neit.edu::0171d50b-7a2e-423a-9f75-baeb0be64c44" providerId="AD" clId="Web-{007F98F7-606F-0EE8-E3B7-412F232F94FE}" dt="2019-05-24T19:28:42.530" v="458"/>
          <ac:spMkLst>
            <pc:docMk/>
            <pc:sldMk cId="3662967032" sldId="289"/>
            <ac:spMk id="3" creationId="{2B07253A-1B90-4AF2-9FBD-84A8CD9054E1}"/>
          </ac:spMkLst>
        </pc:spChg>
        <pc:picChg chg="add mod ord">
          <ac:chgData name="Lawson, Stephen D" userId="S::sdlawson@email.neit.edu::0171d50b-7a2e-423a-9f75-baeb0be64c44" providerId="AD" clId="Web-{007F98F7-606F-0EE8-E3B7-412F232F94FE}" dt="2019-05-24T19:28:42.530" v="458"/>
          <ac:picMkLst>
            <pc:docMk/>
            <pc:sldMk cId="3662967032" sldId="289"/>
            <ac:picMk id="4" creationId="{57F16C7D-0394-4EB0-8CA5-6EAA6C11AE1A}"/>
          </ac:picMkLst>
        </pc:picChg>
      </pc:sldChg>
      <pc:sldChg chg="addSp delSp modSp">
        <pc:chgData name="Lawson, Stephen D" userId="S::sdlawson@email.neit.edu::0171d50b-7a2e-423a-9f75-baeb0be64c44" providerId="AD" clId="Web-{007F98F7-606F-0EE8-E3B7-412F232F94FE}" dt="2019-05-24T19:28:17.311" v="456"/>
        <pc:sldMkLst>
          <pc:docMk/>
          <pc:sldMk cId="2608308710" sldId="290"/>
        </pc:sldMkLst>
        <pc:spChg chg="del">
          <ac:chgData name="Lawson, Stephen D" userId="S::sdlawson@email.neit.edu::0171d50b-7a2e-423a-9f75-baeb0be64c44" providerId="AD" clId="Web-{007F98F7-606F-0EE8-E3B7-412F232F94FE}" dt="2019-05-24T19:28:17.311" v="456"/>
          <ac:spMkLst>
            <pc:docMk/>
            <pc:sldMk cId="2608308710" sldId="290"/>
            <ac:spMk id="3" creationId="{BAF90C37-3A8D-4B6C-AD0E-584EB86B357A}"/>
          </ac:spMkLst>
        </pc:spChg>
        <pc:picChg chg="add mod ord">
          <ac:chgData name="Lawson, Stephen D" userId="S::sdlawson@email.neit.edu::0171d50b-7a2e-423a-9f75-baeb0be64c44" providerId="AD" clId="Web-{007F98F7-606F-0EE8-E3B7-412F232F94FE}" dt="2019-05-24T19:28:17.311" v="456"/>
          <ac:picMkLst>
            <pc:docMk/>
            <pc:sldMk cId="2608308710" sldId="290"/>
            <ac:picMk id="4" creationId="{F490988F-5438-4027-8CDA-A87041FEA6C1}"/>
          </ac:picMkLst>
        </pc:picChg>
      </pc:sldChg>
      <pc:sldChg chg="addSp delSp modSp new ord">
        <pc:chgData name="Lawson, Stephen D" userId="S::sdlawson@email.neit.edu::0171d50b-7a2e-423a-9f75-baeb0be64c44" providerId="AD" clId="Web-{007F98F7-606F-0EE8-E3B7-412F232F94FE}" dt="2019-05-24T19:33:35.737" v="470"/>
        <pc:sldMkLst>
          <pc:docMk/>
          <pc:sldMk cId="4251553442" sldId="291"/>
        </pc:sldMkLst>
        <pc:spChg chg="del">
          <ac:chgData name="Lawson, Stephen D" userId="S::sdlawson@email.neit.edu::0171d50b-7a2e-423a-9f75-baeb0be64c44" providerId="AD" clId="Web-{007F98F7-606F-0EE8-E3B7-412F232F94FE}" dt="2019-05-24T19:29:25.421" v="460"/>
          <ac:spMkLst>
            <pc:docMk/>
            <pc:sldMk cId="4251553442" sldId="291"/>
            <ac:spMk id="3" creationId="{40CF4412-7695-4DF1-8692-390CE47F9BFA}"/>
          </ac:spMkLst>
        </pc:spChg>
        <pc:picChg chg="add mod ord">
          <ac:chgData name="Lawson, Stephen D" userId="S::sdlawson@email.neit.edu::0171d50b-7a2e-423a-9f75-baeb0be64c44" providerId="AD" clId="Web-{007F98F7-606F-0EE8-E3B7-412F232F94FE}" dt="2019-05-24T19:29:25.421" v="460"/>
          <ac:picMkLst>
            <pc:docMk/>
            <pc:sldMk cId="4251553442" sldId="291"/>
            <ac:picMk id="4" creationId="{D9ECB383-0D4D-4B4D-8660-79708E950887}"/>
          </ac:picMkLst>
        </pc:picChg>
      </pc:sldChg>
      <pc:sldChg chg="addSp delSp modSp new ord">
        <pc:chgData name="Lawson, Stephen D" userId="S::sdlawson@email.neit.edu::0171d50b-7a2e-423a-9f75-baeb0be64c44" providerId="AD" clId="Web-{007F98F7-606F-0EE8-E3B7-412F232F94FE}" dt="2019-05-24T19:33:22.487" v="469"/>
        <pc:sldMkLst>
          <pc:docMk/>
          <pc:sldMk cId="456237034" sldId="292"/>
        </pc:sldMkLst>
        <pc:spChg chg="del">
          <ac:chgData name="Lawson, Stephen D" userId="S::sdlawson@email.neit.edu::0171d50b-7a2e-423a-9f75-baeb0be64c44" providerId="AD" clId="Web-{007F98F7-606F-0EE8-E3B7-412F232F94FE}" dt="2019-05-24T19:29:47.656" v="462"/>
          <ac:spMkLst>
            <pc:docMk/>
            <pc:sldMk cId="456237034" sldId="292"/>
            <ac:spMk id="3" creationId="{3A773423-B0FF-4723-B627-CC3DD85B31D2}"/>
          </ac:spMkLst>
        </pc:spChg>
        <pc:picChg chg="add mod ord">
          <ac:chgData name="Lawson, Stephen D" userId="S::sdlawson@email.neit.edu::0171d50b-7a2e-423a-9f75-baeb0be64c44" providerId="AD" clId="Web-{007F98F7-606F-0EE8-E3B7-412F232F94FE}" dt="2019-05-24T19:29:47.656" v="462"/>
          <ac:picMkLst>
            <pc:docMk/>
            <pc:sldMk cId="456237034" sldId="292"/>
            <ac:picMk id="4" creationId="{EAB4B8BB-FD9C-4BB6-8BBB-5A95E182C6BE}"/>
          </ac:picMkLst>
        </pc:picChg>
      </pc:sldChg>
      <pc:sldChg chg="addSp delSp modSp new ord">
        <pc:chgData name="Lawson, Stephen D" userId="S::sdlawson@email.neit.edu::0171d50b-7a2e-423a-9f75-baeb0be64c44" providerId="AD" clId="Web-{007F98F7-606F-0EE8-E3B7-412F232F94FE}" dt="2019-05-24T19:34:15.143" v="486" actId="20577"/>
        <pc:sldMkLst>
          <pc:docMk/>
          <pc:sldMk cId="3333776967" sldId="293"/>
        </pc:sldMkLst>
        <pc:spChg chg="mod">
          <ac:chgData name="Lawson, Stephen D" userId="S::sdlawson@email.neit.edu::0171d50b-7a2e-423a-9f75-baeb0be64c44" providerId="AD" clId="Web-{007F98F7-606F-0EE8-E3B7-412F232F94FE}" dt="2019-05-24T19:34:15.143" v="486" actId="20577"/>
          <ac:spMkLst>
            <pc:docMk/>
            <pc:sldMk cId="3333776967" sldId="293"/>
            <ac:spMk id="2" creationId="{2DC880CF-4380-4259-8950-565F15E2CA81}"/>
          </ac:spMkLst>
        </pc:spChg>
        <pc:spChg chg="del">
          <ac:chgData name="Lawson, Stephen D" userId="S::sdlawson@email.neit.edu::0171d50b-7a2e-423a-9f75-baeb0be64c44" providerId="AD" clId="Web-{007F98F7-606F-0EE8-E3B7-412F232F94FE}" dt="2019-05-24T19:30:36.767" v="464"/>
          <ac:spMkLst>
            <pc:docMk/>
            <pc:sldMk cId="3333776967" sldId="293"/>
            <ac:spMk id="3" creationId="{06FE2114-FAB5-4556-8FA6-A582A25B6DBA}"/>
          </ac:spMkLst>
        </pc:spChg>
        <pc:picChg chg="add mod ord">
          <ac:chgData name="Lawson, Stephen D" userId="S::sdlawson@email.neit.edu::0171d50b-7a2e-423a-9f75-baeb0be64c44" providerId="AD" clId="Web-{007F98F7-606F-0EE8-E3B7-412F232F94FE}" dt="2019-05-24T19:30:36.767" v="464"/>
          <ac:picMkLst>
            <pc:docMk/>
            <pc:sldMk cId="3333776967" sldId="293"/>
            <ac:picMk id="4" creationId="{EA963DD1-A5DA-404E-B3D2-AF91E3B2F95B}"/>
          </ac:picMkLst>
        </pc:picChg>
      </pc:sldChg>
      <pc:sldChg chg="modSp">
        <pc:chgData name="Lawson, Stephen D" userId="S::sdlawson@email.neit.edu::0171d50b-7a2e-423a-9f75-baeb0be64c44" providerId="AD" clId="Web-{007F98F7-606F-0EE8-E3B7-412F232F94FE}" dt="2019-05-24T19:48:17.700" v="490" actId="1076"/>
        <pc:sldMkLst>
          <pc:docMk/>
          <pc:sldMk cId="976037066" sldId="294"/>
        </pc:sldMkLst>
        <pc:picChg chg="mod">
          <ac:chgData name="Lawson, Stephen D" userId="S::sdlawson@email.neit.edu::0171d50b-7a2e-423a-9f75-baeb0be64c44" providerId="AD" clId="Web-{007F98F7-606F-0EE8-E3B7-412F232F94FE}" dt="2019-05-24T19:48:17.700" v="490" actId="1076"/>
          <ac:picMkLst>
            <pc:docMk/>
            <pc:sldMk cId="976037066" sldId="294"/>
            <ac:picMk id="4" creationId="{885005AB-A65E-4076-9805-38ECF69F1A6F}"/>
          </ac:picMkLst>
        </pc:picChg>
      </pc:sldChg>
    </pc:docChg>
  </pc:docChgLst>
  <pc:docChgLst>
    <pc:chgData name="Hebert, Aaron G" userId="S::aghebert@email.neit.edu::4f3754ab-b5a5-4169-8eed-7a9e311ae1fd" providerId="AD" clId="Web-{7E02D072-7E9F-5A3C-8D1C-457A8B5068C0}"/>
    <pc:docChg chg="modSld">
      <pc:chgData name="Hebert, Aaron G" userId="S::aghebert@email.neit.edu::4f3754ab-b5a5-4169-8eed-7a9e311ae1fd" providerId="AD" clId="Web-{7E02D072-7E9F-5A3C-8D1C-457A8B5068C0}" dt="2019-05-28T19:10:01.145" v="157" actId="1076"/>
      <pc:docMkLst>
        <pc:docMk/>
      </pc:docMkLst>
      <pc:sldChg chg="addSp delSp modSp mod setBg">
        <pc:chgData name="Hebert, Aaron G" userId="S::aghebert@email.neit.edu::4f3754ab-b5a5-4169-8eed-7a9e311ae1fd" providerId="AD" clId="Web-{7E02D072-7E9F-5A3C-8D1C-457A8B5068C0}" dt="2019-05-28T19:03:08.360" v="77"/>
        <pc:sldMkLst>
          <pc:docMk/>
          <pc:sldMk cId="3346227474" sldId="257"/>
        </pc:sldMkLst>
        <pc:spChg chg="mod">
          <ac:chgData name="Hebert, Aaron G" userId="S::aghebert@email.neit.edu::4f3754ab-b5a5-4169-8eed-7a9e311ae1fd" providerId="AD" clId="Web-{7E02D072-7E9F-5A3C-8D1C-457A8B5068C0}" dt="2019-05-28T19:03:08.360" v="77"/>
          <ac:spMkLst>
            <pc:docMk/>
            <pc:sldMk cId="3346227474" sldId="257"/>
            <ac:spMk id="2" creationId="{2C2E5208-43E9-4E3A-902B-AB7E44667C1C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2:48.485" v="72"/>
          <ac:spMkLst>
            <pc:docMk/>
            <pc:sldMk cId="3346227474" sldId="257"/>
            <ac:spMk id="11" creationId="{04522A69-BD28-4FAB-BC21-12F304DB5E0E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2:48.485" v="72"/>
          <ac:spMkLst>
            <pc:docMk/>
            <pc:sldMk cId="3346227474" sldId="257"/>
            <ac:spMk id="12" creationId="{2AB9AAA3-D906-4243-B467-80BFE82B9D03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2:54.547" v="74"/>
          <ac:spMkLst>
            <pc:docMk/>
            <pc:sldMk cId="3346227474" sldId="257"/>
            <ac:spMk id="13" creationId="{11E78239-D1AA-4363-A29F-EAE5EAFB87D5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1:26.984" v="64"/>
          <ac:spMkLst>
            <pc:docMk/>
            <pc:sldMk cId="3346227474" sldId="257"/>
            <ac:spMk id="14" creationId="{12B2E995-B96C-43CB-AB18-34E265474216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2:54.547" v="74"/>
          <ac:spMkLst>
            <pc:docMk/>
            <pc:sldMk cId="3346227474" sldId="257"/>
            <ac:spMk id="15" creationId="{133FFD14-5A9F-4A16-B322-FC579C2EE01D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1:26.984" v="64"/>
          <ac:spMkLst>
            <pc:docMk/>
            <pc:sldMk cId="3346227474" sldId="257"/>
            <ac:spMk id="16" creationId="{760308D2-EC72-4B2A-A961-B705389A7E54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3:08.110" v="76"/>
          <ac:spMkLst>
            <pc:docMk/>
            <pc:sldMk cId="3346227474" sldId="257"/>
            <ac:spMk id="17" creationId="{FC34168A-5EF9-4D3B-8340-62769BFDAE02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2:54.547" v="74"/>
          <ac:spMkLst>
            <pc:docMk/>
            <pc:sldMk cId="3346227474" sldId="257"/>
            <ac:spMk id="18" creationId="{863A2C81-E536-42E0-B937-14ACD6F2EE77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3:08.110" v="76"/>
          <ac:spMkLst>
            <pc:docMk/>
            <pc:sldMk cId="3346227474" sldId="257"/>
            <ac:spMk id="19" creationId="{E8F9CE7E-17C1-4726-8CAE-3CF424CB27AD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2:54.547" v="74"/>
          <ac:spMkLst>
            <pc:docMk/>
            <pc:sldMk cId="3346227474" sldId="257"/>
            <ac:spMk id="20" creationId="{2CEBD472-AC5D-4393-8BDB-66634BCBCEA0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3:08.110" v="76"/>
          <ac:spMkLst>
            <pc:docMk/>
            <pc:sldMk cId="3346227474" sldId="257"/>
            <ac:spMk id="21" creationId="{8A246596-C397-4ADF-8DBA-FDAA55928A5D}"/>
          </ac:spMkLst>
        </pc:spChg>
        <pc:spChg chg="add">
          <ac:chgData name="Hebert, Aaron G" userId="S::aghebert@email.neit.edu::4f3754ab-b5a5-4169-8eed-7a9e311ae1fd" providerId="AD" clId="Web-{7E02D072-7E9F-5A3C-8D1C-457A8B5068C0}" dt="2019-05-28T19:03:08.360" v="77"/>
          <ac:spMkLst>
            <pc:docMk/>
            <pc:sldMk cId="3346227474" sldId="257"/>
            <ac:spMk id="22" creationId="{04522A69-BD28-4FAB-BC21-12F304DB5E0E}"/>
          </ac:spMkLst>
        </pc:spChg>
        <pc:spChg chg="add">
          <ac:chgData name="Hebert, Aaron G" userId="S::aghebert@email.neit.edu::4f3754ab-b5a5-4169-8eed-7a9e311ae1fd" providerId="AD" clId="Web-{7E02D072-7E9F-5A3C-8D1C-457A8B5068C0}" dt="2019-05-28T19:03:08.360" v="77"/>
          <ac:spMkLst>
            <pc:docMk/>
            <pc:sldMk cId="3346227474" sldId="257"/>
            <ac:spMk id="23" creationId="{2AB9AAA3-D906-4243-B467-80BFE82B9D03}"/>
          </ac:spMkLst>
        </pc:spChg>
        <pc:graphicFrameChg chg="mod modGraphic">
          <ac:chgData name="Hebert, Aaron G" userId="S::aghebert@email.neit.edu::4f3754ab-b5a5-4169-8eed-7a9e311ae1fd" providerId="AD" clId="Web-{7E02D072-7E9F-5A3C-8D1C-457A8B5068C0}" dt="2019-05-28T19:03:08.360" v="77"/>
          <ac:graphicFrameMkLst>
            <pc:docMk/>
            <pc:sldMk cId="3346227474" sldId="257"/>
            <ac:graphicFrameMk id="9" creationId="{4CF2CB11-FDC5-4B53-8FAA-E9736553449C}"/>
          </ac:graphicFrameMkLst>
        </pc:graphicFrameChg>
      </pc:sldChg>
      <pc:sldChg chg="delDesignElem">
        <pc:chgData name="Hebert, Aaron G" userId="S::aghebert@email.neit.edu::4f3754ab-b5a5-4169-8eed-7a9e311ae1fd" providerId="AD" clId="Web-{7E02D072-7E9F-5A3C-8D1C-457A8B5068C0}" dt="2019-05-28T18:59:12.733" v="42"/>
        <pc:sldMkLst>
          <pc:docMk/>
          <pc:sldMk cId="3101017686" sldId="258"/>
        </pc:sldMkLst>
      </pc:sldChg>
      <pc:sldChg chg="addSp delSp modSp mod setBg">
        <pc:chgData name="Hebert, Aaron G" userId="S::aghebert@email.neit.edu::4f3754ab-b5a5-4169-8eed-7a9e311ae1fd" providerId="AD" clId="Web-{7E02D072-7E9F-5A3C-8D1C-457A8B5068C0}" dt="2019-05-28T19:01:25.312" v="63"/>
        <pc:sldMkLst>
          <pc:docMk/>
          <pc:sldMk cId="1227896794" sldId="262"/>
        </pc:sldMkLst>
        <pc:spChg chg="mod">
          <ac:chgData name="Hebert, Aaron G" userId="S::aghebert@email.neit.edu::4f3754ab-b5a5-4169-8eed-7a9e311ae1fd" providerId="AD" clId="Web-{7E02D072-7E9F-5A3C-8D1C-457A8B5068C0}" dt="2019-05-28T19:01:25.312" v="63"/>
          <ac:spMkLst>
            <pc:docMk/>
            <pc:sldMk cId="1227896794" sldId="262"/>
            <ac:spMk id="2" creationId="{14B92E0F-B581-4F26-8568-2701B9D4D210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0:57.812" v="59"/>
          <ac:spMkLst>
            <pc:docMk/>
            <pc:sldMk cId="1227896794" sldId="262"/>
            <ac:spMk id="10" creationId="{12B2E995-B96C-43CB-AB18-34E265474216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0:57.812" v="59"/>
          <ac:spMkLst>
            <pc:docMk/>
            <pc:sldMk cId="1227896794" sldId="262"/>
            <ac:spMk id="12" creationId="{760308D2-EC72-4B2A-A961-B705389A7E54}"/>
          </ac:spMkLst>
        </pc:spChg>
        <pc:graphicFrameChg chg="mod modGraphic">
          <ac:chgData name="Hebert, Aaron G" userId="S::aghebert@email.neit.edu::4f3754ab-b5a5-4169-8eed-7a9e311ae1fd" providerId="AD" clId="Web-{7E02D072-7E9F-5A3C-8D1C-457A8B5068C0}" dt="2019-05-28T19:01:25.312" v="63"/>
          <ac:graphicFrameMkLst>
            <pc:docMk/>
            <pc:sldMk cId="1227896794" sldId="262"/>
            <ac:graphicFrameMk id="5" creationId="{07D35E5B-A0AA-4B41-AC64-CB7BC4308915}"/>
          </ac:graphicFrameMkLst>
        </pc:graphicFrameChg>
      </pc:sldChg>
      <pc:sldChg chg="delDesignElem">
        <pc:chgData name="Hebert, Aaron G" userId="S::aghebert@email.neit.edu::4f3754ab-b5a5-4169-8eed-7a9e311ae1fd" providerId="AD" clId="Web-{7E02D072-7E9F-5A3C-8D1C-457A8B5068C0}" dt="2019-05-28T18:59:12.764" v="44"/>
        <pc:sldMkLst>
          <pc:docMk/>
          <pc:sldMk cId="512662167" sldId="263"/>
        </pc:sldMkLst>
      </pc:sldChg>
      <pc:sldChg chg="modSp mod setBg">
        <pc:chgData name="Hebert, Aaron G" userId="S::aghebert@email.neit.edu::4f3754ab-b5a5-4169-8eed-7a9e311ae1fd" providerId="AD" clId="Web-{7E02D072-7E9F-5A3C-8D1C-457A8B5068C0}" dt="2019-05-28T19:01:22.671" v="62"/>
        <pc:sldMkLst>
          <pc:docMk/>
          <pc:sldMk cId="3647000343" sldId="269"/>
        </pc:sldMkLst>
        <pc:spChg chg="mod">
          <ac:chgData name="Hebert, Aaron G" userId="S::aghebert@email.neit.edu::4f3754ab-b5a5-4169-8eed-7a9e311ae1fd" providerId="AD" clId="Web-{7E02D072-7E9F-5A3C-8D1C-457A8B5068C0}" dt="2019-05-28T19:01:22.671" v="62"/>
          <ac:spMkLst>
            <pc:docMk/>
            <pc:sldMk cId="3647000343" sldId="269"/>
            <ac:spMk id="2" creationId="{F78AC470-E169-48DF-A93F-E40B4301D28F}"/>
          </ac:spMkLst>
        </pc:spChg>
        <pc:graphicFrameChg chg="mod modGraphic">
          <ac:chgData name="Hebert, Aaron G" userId="S::aghebert@email.neit.edu::4f3754ab-b5a5-4169-8eed-7a9e311ae1fd" providerId="AD" clId="Web-{7E02D072-7E9F-5A3C-8D1C-457A8B5068C0}" dt="2019-05-28T19:01:22.671" v="62"/>
          <ac:graphicFrameMkLst>
            <pc:docMk/>
            <pc:sldMk cId="3647000343" sldId="269"/>
            <ac:graphicFrameMk id="5" creationId="{F7ED7C21-6FBC-4A92-BD11-5383CB9D077D}"/>
          </ac:graphicFrameMkLst>
        </pc:graphicFrameChg>
      </pc:sldChg>
      <pc:sldChg chg="modSp mod setBg">
        <pc:chgData name="Hebert, Aaron G" userId="S::aghebert@email.neit.edu::4f3754ab-b5a5-4169-8eed-7a9e311ae1fd" providerId="AD" clId="Web-{7E02D072-7E9F-5A3C-8D1C-457A8B5068C0}" dt="2019-05-28T19:01:27.875" v="65"/>
        <pc:sldMkLst>
          <pc:docMk/>
          <pc:sldMk cId="1376072476" sldId="273"/>
        </pc:sldMkLst>
        <pc:spChg chg="mod">
          <ac:chgData name="Hebert, Aaron G" userId="S::aghebert@email.neit.edu::4f3754ab-b5a5-4169-8eed-7a9e311ae1fd" providerId="AD" clId="Web-{7E02D072-7E9F-5A3C-8D1C-457A8B5068C0}" dt="2019-05-28T19:01:27.875" v="65"/>
          <ac:spMkLst>
            <pc:docMk/>
            <pc:sldMk cId="1376072476" sldId="273"/>
            <ac:spMk id="2" creationId="{CB544577-7228-4F17-8546-7BA9C02948C2}"/>
          </ac:spMkLst>
        </pc:spChg>
        <pc:graphicFrameChg chg="mod">
          <ac:chgData name="Hebert, Aaron G" userId="S::aghebert@email.neit.edu::4f3754ab-b5a5-4169-8eed-7a9e311ae1fd" providerId="AD" clId="Web-{7E02D072-7E9F-5A3C-8D1C-457A8B5068C0}" dt="2019-05-28T19:01:27.875" v="65"/>
          <ac:graphicFrameMkLst>
            <pc:docMk/>
            <pc:sldMk cId="1376072476" sldId="273"/>
            <ac:graphicFrameMk id="5" creationId="{E0DFEA4A-61B0-451D-99B5-01555422E06C}"/>
          </ac:graphicFrameMkLst>
        </pc:graphicFrameChg>
      </pc:sldChg>
      <pc:sldChg chg="addSp delSp modSp mod modClrScheme chgLayout">
        <pc:chgData name="Hebert, Aaron G" userId="S::aghebert@email.neit.edu::4f3754ab-b5a5-4169-8eed-7a9e311ae1fd" providerId="AD" clId="Web-{7E02D072-7E9F-5A3C-8D1C-457A8B5068C0}" dt="2019-05-28T18:55:45.449" v="9"/>
        <pc:sldMkLst>
          <pc:docMk/>
          <pc:sldMk cId="3027320500" sldId="276"/>
        </pc:sldMkLst>
        <pc:spChg chg="mod ord">
          <ac:chgData name="Hebert, Aaron G" userId="S::aghebert@email.neit.edu::4f3754ab-b5a5-4169-8eed-7a9e311ae1fd" providerId="AD" clId="Web-{7E02D072-7E9F-5A3C-8D1C-457A8B5068C0}" dt="2019-05-28T18:55:45.449" v="9"/>
          <ac:spMkLst>
            <pc:docMk/>
            <pc:sldMk cId="3027320500" sldId="276"/>
            <ac:spMk id="2" creationId="{A7D4F3DE-0E1E-49DF-960E-57550323077D}"/>
          </ac:spMkLst>
        </pc:spChg>
        <pc:spChg chg="add mod ord">
          <ac:chgData name="Hebert, Aaron G" userId="S::aghebert@email.neit.edu::4f3754ab-b5a5-4169-8eed-7a9e311ae1fd" providerId="AD" clId="Web-{7E02D072-7E9F-5A3C-8D1C-457A8B5068C0}" dt="2019-05-28T18:55:45.449" v="9"/>
          <ac:spMkLst>
            <pc:docMk/>
            <pc:sldMk cId="3027320500" sldId="276"/>
            <ac:spMk id="8" creationId="{121F9956-13C4-4FE5-9E38-2542EC5CCBCA}"/>
          </ac:spMkLst>
        </pc:spChg>
        <pc:spChg chg="add mod ord">
          <ac:chgData name="Hebert, Aaron G" userId="S::aghebert@email.neit.edu::4f3754ab-b5a5-4169-8eed-7a9e311ae1fd" providerId="AD" clId="Web-{7E02D072-7E9F-5A3C-8D1C-457A8B5068C0}" dt="2019-05-28T18:55:45.449" v="9"/>
          <ac:spMkLst>
            <pc:docMk/>
            <pc:sldMk cId="3027320500" sldId="276"/>
            <ac:spMk id="9" creationId="{FD800909-6721-46B6-8765-F12D37911BF9}"/>
          </ac:spMkLst>
        </pc:spChg>
        <pc:picChg chg="add del mod">
          <ac:chgData name="Hebert, Aaron G" userId="S::aghebert@email.neit.edu::4f3754ab-b5a5-4169-8eed-7a9e311ae1fd" providerId="AD" clId="Web-{7E02D072-7E9F-5A3C-8D1C-457A8B5068C0}" dt="2019-05-28T18:54:35.011" v="3"/>
          <ac:picMkLst>
            <pc:docMk/>
            <pc:sldMk cId="3027320500" sldId="276"/>
            <ac:picMk id="3" creationId="{92EE5C6A-E849-4057-B5C1-9B058754F462}"/>
          </ac:picMkLst>
        </pc:picChg>
        <pc:picChg chg="add mod">
          <ac:chgData name="Hebert, Aaron G" userId="S::aghebert@email.neit.edu::4f3754ab-b5a5-4169-8eed-7a9e311ae1fd" providerId="AD" clId="Web-{7E02D072-7E9F-5A3C-8D1C-457A8B5068C0}" dt="2019-05-28T18:54:57.917" v="7" actId="1076"/>
          <ac:picMkLst>
            <pc:docMk/>
            <pc:sldMk cId="3027320500" sldId="276"/>
            <ac:picMk id="5" creationId="{502C51D1-E7B3-4CFC-9D7B-7F358AAFC632}"/>
          </ac:picMkLst>
        </pc:picChg>
        <pc:picChg chg="mod">
          <ac:chgData name="Hebert, Aaron G" userId="S::aghebert@email.neit.edu::4f3754ab-b5a5-4169-8eed-7a9e311ae1fd" providerId="AD" clId="Web-{7E02D072-7E9F-5A3C-8D1C-457A8B5068C0}" dt="2019-05-28T18:55:02.167" v="8" actId="1076"/>
          <ac:picMkLst>
            <pc:docMk/>
            <pc:sldMk cId="3027320500" sldId="276"/>
            <ac:picMk id="6" creationId="{26055FDE-D90F-4630-9A19-29B2E1D4970E}"/>
          </ac:picMkLst>
        </pc:picChg>
      </pc:sldChg>
      <pc:sldChg chg="addSp delSp modSp mod setBg modClrScheme chgLayout">
        <pc:chgData name="Hebert, Aaron G" userId="S::aghebert@email.neit.edu::4f3754ab-b5a5-4169-8eed-7a9e311ae1fd" providerId="AD" clId="Web-{7E02D072-7E9F-5A3C-8D1C-457A8B5068C0}" dt="2019-05-28T19:10:01.145" v="157" actId="1076"/>
        <pc:sldMkLst>
          <pc:docMk/>
          <pc:sldMk cId="976037066" sldId="294"/>
        </pc:sldMkLst>
        <pc:spChg chg="del mod ord">
          <ac:chgData name="Hebert, Aaron G" userId="S::aghebert@email.neit.edu::4f3754ab-b5a5-4169-8eed-7a9e311ae1fd" providerId="AD" clId="Web-{7E02D072-7E9F-5A3C-8D1C-457A8B5068C0}" dt="2019-05-28T18:56:19.668" v="18"/>
          <ac:spMkLst>
            <pc:docMk/>
            <pc:sldMk cId="976037066" sldId="294"/>
            <ac:spMk id="2" creationId="{5084B92D-7208-4616-89BD-DBA78D92A8DC}"/>
          </ac:spMkLst>
        </pc:spChg>
        <pc:spChg chg="add del mod ord">
          <ac:chgData name="Hebert, Aaron G" userId="S::aghebert@email.neit.edu::4f3754ab-b5a5-4169-8eed-7a9e311ae1fd" providerId="AD" clId="Web-{7E02D072-7E9F-5A3C-8D1C-457A8B5068C0}" dt="2019-05-28T18:56:50.387" v="20"/>
          <ac:spMkLst>
            <pc:docMk/>
            <pc:sldMk cId="976037066" sldId="294"/>
            <ac:spMk id="5" creationId="{90D8F6B6-FCA4-43D8-8E3E-0EAB4737E6DD}"/>
          </ac:spMkLst>
        </pc:spChg>
        <pc:spChg chg="add del mod ord">
          <ac:chgData name="Hebert, Aaron G" userId="S::aghebert@email.neit.edu::4f3754ab-b5a5-4169-8eed-7a9e311ae1fd" providerId="AD" clId="Web-{7E02D072-7E9F-5A3C-8D1C-457A8B5068C0}" dt="2019-05-28T19:09:26.692" v="152"/>
          <ac:spMkLst>
            <pc:docMk/>
            <pc:sldMk cId="976037066" sldId="294"/>
            <ac:spMk id="6" creationId="{750EC625-7ACB-470B-933A-CF8D079D7C31}"/>
          </ac:spMkLst>
        </pc:spChg>
        <pc:spChg chg="del">
          <ac:chgData name="Hebert, Aaron G" userId="S::aghebert@email.neit.edu::4f3754ab-b5a5-4169-8eed-7a9e311ae1fd" providerId="AD" clId="Web-{7E02D072-7E9F-5A3C-8D1C-457A8B5068C0}" dt="2019-05-28T18:56:52.668" v="21"/>
          <ac:spMkLst>
            <pc:docMk/>
            <pc:sldMk cId="976037066" sldId="294"/>
            <ac:spMk id="7" creationId="{A7BE3075-2E26-4241-AD22-1EDA87E09F3C}"/>
          </ac:spMkLst>
        </pc:spChg>
        <pc:spChg chg="del">
          <ac:chgData name="Hebert, Aaron G" userId="S::aghebert@email.neit.edu::4f3754ab-b5a5-4169-8eed-7a9e311ae1fd" providerId="AD" clId="Web-{7E02D072-7E9F-5A3C-8D1C-457A8B5068C0}" dt="2019-05-28T18:57:09.966" v="28"/>
          <ac:spMkLst>
            <pc:docMk/>
            <pc:sldMk cId="976037066" sldId="294"/>
            <ac:spMk id="9" creationId="{FFD4673A-9D09-4189-BE70-9C456D04B7E0}"/>
          </ac:spMkLst>
        </pc:spChg>
        <pc:spChg chg="add mod ord">
          <ac:chgData name="Hebert, Aaron G" userId="S::aghebert@email.neit.edu::4f3754ab-b5a5-4169-8eed-7a9e311ae1fd" providerId="AD" clId="Web-{7E02D072-7E9F-5A3C-8D1C-457A8B5068C0}" dt="2019-05-28T19:08:45.410" v="145"/>
          <ac:spMkLst>
            <pc:docMk/>
            <pc:sldMk cId="976037066" sldId="294"/>
            <ac:spMk id="10" creationId="{5D67A2CC-3762-4AA2-9288-2A390C49AEC2}"/>
          </ac:spMkLst>
        </pc:spChg>
        <pc:spChg chg="add del mod ord">
          <ac:chgData name="Hebert, Aaron G" userId="S::aghebert@email.neit.edu::4f3754ab-b5a5-4169-8eed-7a9e311ae1fd" providerId="AD" clId="Web-{7E02D072-7E9F-5A3C-8D1C-457A8B5068C0}" dt="2019-05-28T19:09:17.645" v="151"/>
          <ac:spMkLst>
            <pc:docMk/>
            <pc:sldMk cId="976037066" sldId="294"/>
            <ac:spMk id="13" creationId="{523B117A-9CAD-4B6F-91E2-BB0AEB0FCDD2}"/>
          </ac:spMkLst>
        </pc:spChg>
        <pc:spChg chg="add del mod">
          <ac:chgData name="Hebert, Aaron G" userId="S::aghebert@email.neit.edu::4f3754ab-b5a5-4169-8eed-7a9e311ae1fd" providerId="AD" clId="Web-{7E02D072-7E9F-5A3C-8D1C-457A8B5068C0}" dt="2019-05-28T19:08:02.175" v="123"/>
          <ac:spMkLst>
            <pc:docMk/>
            <pc:sldMk cId="976037066" sldId="294"/>
            <ac:spMk id="17" creationId="{9FB52E2E-54FC-45D5-A5EC-C1CA92C91AE9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8:07.222" v="144"/>
          <ac:spMkLst>
            <pc:docMk/>
            <pc:sldMk cId="976037066" sldId="294"/>
            <ac:spMk id="18" creationId="{43162304-DA60-4C31-9E2B-E22F8DA75FF5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8:07.222" v="144"/>
          <ac:spMkLst>
            <pc:docMk/>
            <pc:sldMk cId="976037066" sldId="294"/>
            <ac:spMk id="20" creationId="{C4AE1EFF-264A-4A42-BEA1-0E875F40D74F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8:07.222" v="144"/>
          <ac:spMkLst>
            <pc:docMk/>
            <pc:sldMk cId="976037066" sldId="294"/>
            <ac:spMk id="22" creationId="{4102E8E4-3982-4884-AA0F-68EC37047387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8:07.222" v="144"/>
          <ac:spMkLst>
            <pc:docMk/>
            <pc:sldMk cId="976037066" sldId="294"/>
            <ac:spMk id="24" creationId="{51EB3F61-F91A-45E6-81DA-F22A4CBAC4CD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8:07.222" v="144"/>
          <ac:spMkLst>
            <pc:docMk/>
            <pc:sldMk cId="976037066" sldId="294"/>
            <ac:spMk id="26" creationId="{C0D1CB9A-4C6B-4843-B8E9-CD0071D37B0D}"/>
          </ac:spMkLst>
        </pc:spChg>
        <pc:picChg chg="del">
          <ac:chgData name="Hebert, Aaron G" userId="S::aghebert@email.neit.edu::4f3754ab-b5a5-4169-8eed-7a9e311ae1fd" providerId="AD" clId="Web-{7E02D072-7E9F-5A3C-8D1C-457A8B5068C0}" dt="2019-05-28T18:57:06.544" v="27"/>
          <ac:picMkLst>
            <pc:docMk/>
            <pc:sldMk cId="976037066" sldId="294"/>
            <ac:picMk id="3" creationId="{48EEDD60-5652-4583-8D5A-56476380276C}"/>
          </ac:picMkLst>
        </pc:picChg>
        <pc:picChg chg="del">
          <ac:chgData name="Hebert, Aaron G" userId="S::aghebert@email.neit.edu::4f3754ab-b5a5-4169-8eed-7a9e311ae1fd" providerId="AD" clId="Web-{7E02D072-7E9F-5A3C-8D1C-457A8B5068C0}" dt="2019-05-28T18:57:05.887" v="26"/>
          <ac:picMkLst>
            <pc:docMk/>
            <pc:sldMk cId="976037066" sldId="294"/>
            <ac:picMk id="4" creationId="{885005AB-A65E-4076-9805-38ECF69F1A6F}"/>
          </ac:picMkLst>
        </pc:picChg>
        <pc:picChg chg="add del mod">
          <ac:chgData name="Hebert, Aaron G" userId="S::aghebert@email.neit.edu::4f3754ab-b5a5-4169-8eed-7a9e311ae1fd" providerId="AD" clId="Web-{7E02D072-7E9F-5A3C-8D1C-457A8B5068C0}" dt="2019-05-28T19:04:44.752" v="81"/>
          <ac:picMkLst>
            <pc:docMk/>
            <pc:sldMk cId="976037066" sldId="294"/>
            <ac:picMk id="11" creationId="{3BA6CF73-877E-4DA9-97A3-2B4387D03839}"/>
          </ac:picMkLst>
        </pc:picChg>
        <pc:picChg chg="add del mod ord modCrop">
          <ac:chgData name="Hebert, Aaron G" userId="S::aghebert@email.neit.edu::4f3754ab-b5a5-4169-8eed-7a9e311ae1fd" providerId="AD" clId="Web-{7E02D072-7E9F-5A3C-8D1C-457A8B5068C0}" dt="2019-05-28T19:05:15.346" v="86"/>
          <ac:picMkLst>
            <pc:docMk/>
            <pc:sldMk cId="976037066" sldId="294"/>
            <ac:picMk id="14" creationId="{D3790863-125E-4DE9-8B8E-97E5ED2451A9}"/>
          </ac:picMkLst>
        </pc:picChg>
        <pc:picChg chg="add del mod">
          <ac:chgData name="Hebert, Aaron G" userId="S::aghebert@email.neit.edu::4f3754ab-b5a5-4169-8eed-7a9e311ae1fd" providerId="AD" clId="Web-{7E02D072-7E9F-5A3C-8D1C-457A8B5068C0}" dt="2019-05-28T19:07:59.691" v="122"/>
          <ac:picMkLst>
            <pc:docMk/>
            <pc:sldMk cId="976037066" sldId="294"/>
            <ac:picMk id="19" creationId="{1AD4E3D0-064E-424B-B97C-F2C55BA9DC39}"/>
          </ac:picMkLst>
        </pc:picChg>
        <pc:picChg chg="add mod ord">
          <ac:chgData name="Hebert, Aaron G" userId="S::aghebert@email.neit.edu::4f3754ab-b5a5-4169-8eed-7a9e311ae1fd" providerId="AD" clId="Web-{7E02D072-7E9F-5A3C-8D1C-457A8B5068C0}" dt="2019-05-28T19:09:57.067" v="156" actId="14100"/>
          <ac:picMkLst>
            <pc:docMk/>
            <pc:sldMk cId="976037066" sldId="294"/>
            <ac:picMk id="23" creationId="{7C94D99E-267E-427B-A872-A6605FB236B3}"/>
          </ac:picMkLst>
        </pc:picChg>
        <pc:picChg chg="add mod ord">
          <ac:chgData name="Hebert, Aaron G" userId="S::aghebert@email.neit.edu::4f3754ab-b5a5-4169-8eed-7a9e311ae1fd" providerId="AD" clId="Web-{7E02D072-7E9F-5A3C-8D1C-457A8B5068C0}" dt="2019-05-28T19:10:01.145" v="157" actId="1076"/>
          <ac:picMkLst>
            <pc:docMk/>
            <pc:sldMk cId="976037066" sldId="294"/>
            <ac:picMk id="27" creationId="{8D8172DE-C6D5-4321-8E62-C082AB23FA37}"/>
          </ac:picMkLst>
        </pc:picChg>
      </pc:sldChg>
      <pc:sldChg chg="addSp delSp modSp mod setBg delDesignElem">
        <pc:chgData name="Hebert, Aaron G" userId="S::aghebert@email.neit.edu::4f3754ab-b5a5-4169-8eed-7a9e311ae1fd" providerId="AD" clId="Web-{7E02D072-7E9F-5A3C-8D1C-457A8B5068C0}" dt="2019-05-28T19:01:30.609" v="66"/>
        <pc:sldMkLst>
          <pc:docMk/>
          <pc:sldMk cId="866896627" sldId="295"/>
        </pc:sldMkLst>
        <pc:spChg chg="mod">
          <ac:chgData name="Hebert, Aaron G" userId="S::aghebert@email.neit.edu::4f3754ab-b5a5-4169-8eed-7a9e311ae1fd" providerId="AD" clId="Web-{7E02D072-7E9F-5A3C-8D1C-457A8B5068C0}" dt="2019-05-28T19:01:30.609" v="66"/>
          <ac:spMkLst>
            <pc:docMk/>
            <pc:sldMk cId="866896627" sldId="295"/>
            <ac:spMk id="3" creationId="{F24A4BC7-9A66-45E1-963F-78487EBD25D7}"/>
          </ac:spMkLst>
        </pc:spChg>
        <pc:spChg chg="mod">
          <ac:chgData name="Hebert, Aaron G" userId="S::aghebert@email.neit.edu::4f3754ab-b5a5-4169-8eed-7a9e311ae1fd" providerId="AD" clId="Web-{7E02D072-7E9F-5A3C-8D1C-457A8B5068C0}" dt="2019-05-28T19:01:30.609" v="66"/>
          <ac:spMkLst>
            <pc:docMk/>
            <pc:sldMk cId="866896627" sldId="295"/>
            <ac:spMk id="9" creationId="{3847E54E-E3B8-4D5B-85CB-6CD51DA82E5A}"/>
          </ac:spMkLst>
        </pc:spChg>
        <pc:spChg chg="add del">
          <ac:chgData name="Hebert, Aaron G" userId="S::aghebert@email.neit.edu::4f3754ab-b5a5-4169-8eed-7a9e311ae1fd" providerId="AD" clId="Web-{7E02D072-7E9F-5A3C-8D1C-457A8B5068C0}" dt="2019-05-28T19:01:30.609" v="66"/>
          <ac:spMkLst>
            <pc:docMk/>
            <pc:sldMk cId="866896627" sldId="295"/>
            <ac:spMk id="14" creationId="{1CC5CC88-D452-405A-A68E-CB09DB90990E}"/>
          </ac:spMkLst>
        </pc:spChg>
        <pc:picChg chg="mod">
          <ac:chgData name="Hebert, Aaron G" userId="S::aghebert@email.neit.edu::4f3754ab-b5a5-4169-8eed-7a9e311ae1fd" providerId="AD" clId="Web-{7E02D072-7E9F-5A3C-8D1C-457A8B5068C0}" dt="2019-05-28T19:01:30.609" v="66"/>
          <ac:picMkLst>
            <pc:docMk/>
            <pc:sldMk cId="866896627" sldId="295"/>
            <ac:picMk id="4" creationId="{71FC8DA4-08BE-4EBF-A0D7-8EFFC270AEDD}"/>
          </ac:picMkLst>
        </pc:picChg>
      </pc:sldChg>
    </pc:docChg>
  </pc:docChgLst>
  <pc:docChgLst>
    <pc:chgData name="Hebert, Aaron G" userId="S::aghebert@email.neit.edu::4f3754ab-b5a5-4169-8eed-7a9e311ae1fd" providerId="AD" clId="Web-{51A5A04F-AEBC-2B82-C692-9C9156814555}"/>
    <pc:docChg chg="modSld">
      <pc:chgData name="Hebert, Aaron G" userId="S::aghebert@email.neit.edu::4f3754ab-b5a5-4169-8eed-7a9e311ae1fd" providerId="AD" clId="Web-{51A5A04F-AEBC-2B82-C692-9C9156814555}" dt="2019-04-24T18:30:42.262" v="22" actId="1076"/>
      <pc:docMkLst>
        <pc:docMk/>
      </pc:docMkLst>
      <pc:sldChg chg="addSp delSp modSp mod setBg">
        <pc:chgData name="Hebert, Aaron G" userId="S::aghebert@email.neit.edu::4f3754ab-b5a5-4169-8eed-7a9e311ae1fd" providerId="AD" clId="Web-{51A5A04F-AEBC-2B82-C692-9C9156814555}" dt="2019-04-24T18:30:42.262" v="22" actId="1076"/>
        <pc:sldMkLst>
          <pc:docMk/>
          <pc:sldMk cId="4072160509" sldId="270"/>
        </pc:sldMkLst>
        <pc:spChg chg="del mod">
          <ac:chgData name="Hebert, Aaron G" userId="S::aghebert@email.neit.edu::4f3754ab-b5a5-4169-8eed-7a9e311ae1fd" providerId="AD" clId="Web-{51A5A04F-AEBC-2B82-C692-9C9156814555}" dt="2019-04-24T18:27:09.026" v="5"/>
          <ac:spMkLst>
            <pc:docMk/>
            <pc:sldMk cId="4072160509" sldId="270"/>
            <ac:spMk id="3" creationId="{4010F3BA-37A2-437C-A366-CF9D49E6B5D1}"/>
          </ac:spMkLst>
        </pc:spChg>
        <pc:spChg chg="add del mod">
          <ac:chgData name="Hebert, Aaron G" userId="S::aghebert@email.neit.edu::4f3754ab-b5a5-4169-8eed-7a9e311ae1fd" providerId="AD" clId="Web-{51A5A04F-AEBC-2B82-C692-9C9156814555}" dt="2019-04-24T18:27:17.198" v="8"/>
          <ac:spMkLst>
            <pc:docMk/>
            <pc:sldMk cId="4072160509" sldId="270"/>
            <ac:spMk id="7" creationId="{D01DE8F8-B1FC-4891-842B-B6391591F7EB}"/>
          </ac:spMkLst>
        </pc:spChg>
        <pc:spChg chg="del">
          <ac:chgData name="Hebert, Aaron G" userId="S::aghebert@email.neit.edu::4f3754ab-b5a5-4169-8eed-7a9e311ae1fd" providerId="AD" clId="Web-{51A5A04F-AEBC-2B82-C692-9C9156814555}" dt="2019-04-24T18:28:26.777" v="16"/>
          <ac:spMkLst>
            <pc:docMk/>
            <pc:sldMk cId="4072160509" sldId="270"/>
            <ac:spMk id="9" creationId="{A1B05D42-182E-4FC6-806E-7421D33C64E7}"/>
          </ac:spMkLst>
        </pc:spChg>
        <pc:picChg chg="add mod modCrop">
          <ac:chgData name="Hebert, Aaron G" userId="S::aghebert@email.neit.edu::4f3754ab-b5a5-4169-8eed-7a9e311ae1fd" providerId="AD" clId="Web-{51A5A04F-AEBC-2B82-C692-9C9156814555}" dt="2019-04-24T18:30:42.262" v="22" actId="1076"/>
          <ac:picMkLst>
            <pc:docMk/>
            <pc:sldMk cId="4072160509" sldId="270"/>
            <ac:picMk id="2" creationId="{EE117CB8-24E1-493F-A64F-0E7C3A8DDDD8}"/>
          </ac:picMkLst>
        </pc:picChg>
        <pc:picChg chg="del">
          <ac:chgData name="Hebert, Aaron G" userId="S::aghebert@email.neit.edu::4f3754ab-b5a5-4169-8eed-7a9e311ae1fd" providerId="AD" clId="Web-{51A5A04F-AEBC-2B82-C692-9C9156814555}" dt="2019-04-24T18:26:16.260" v="1"/>
          <ac:picMkLst>
            <pc:docMk/>
            <pc:sldMk cId="4072160509" sldId="270"/>
            <ac:picMk id="5" creationId="{289DBFDD-048E-414E-997E-43271FB0D4E7}"/>
          </ac:picMkLst>
        </pc:picChg>
      </pc:sldChg>
    </pc:docChg>
  </pc:docChgLst>
  <pc:docChgLst>
    <pc:chgData name="Hebert, Aaron G" userId="4f3754ab-b5a5-4169-8eed-7a9e311ae1fd" providerId="ADAL" clId="{CA902E93-D1A9-A749-B7D4-25948902E0D9}"/>
    <pc:docChg chg="undo redo custSel modSld sldOrd">
      <pc:chgData name="Hebert, Aaron G" userId="4f3754ab-b5a5-4169-8eed-7a9e311ae1fd" providerId="ADAL" clId="{CA902E93-D1A9-A749-B7D4-25948902E0D9}" dt="2019-04-24T20:26:41.543" v="778" actId="20577"/>
      <pc:docMkLst>
        <pc:docMk/>
      </pc:docMkLst>
      <pc:sldChg chg="modSp">
        <pc:chgData name="Hebert, Aaron G" userId="4f3754ab-b5a5-4169-8eed-7a9e311ae1fd" providerId="ADAL" clId="{CA902E93-D1A9-A749-B7D4-25948902E0D9}" dt="2019-04-24T20:26:41.543" v="778" actId="20577"/>
        <pc:sldMkLst>
          <pc:docMk/>
          <pc:sldMk cId="488548368" sldId="256"/>
        </pc:sldMkLst>
        <pc:spChg chg="mod">
          <ac:chgData name="Hebert, Aaron G" userId="4f3754ab-b5a5-4169-8eed-7a9e311ae1fd" providerId="ADAL" clId="{CA902E93-D1A9-A749-B7D4-25948902E0D9}" dt="2019-04-24T20:26:41.543" v="778" actId="20577"/>
          <ac:spMkLst>
            <pc:docMk/>
            <pc:sldMk cId="488548368" sldId="256"/>
            <ac:spMk id="2" creationId="{32BC07F5-B97D-4361-9A65-4326CA615292}"/>
          </ac:spMkLst>
        </pc:spChg>
      </pc:sldChg>
      <pc:sldChg chg="modSp">
        <pc:chgData name="Hebert, Aaron G" userId="4f3754ab-b5a5-4169-8eed-7a9e311ae1fd" providerId="ADAL" clId="{CA902E93-D1A9-A749-B7D4-25948902E0D9}" dt="2019-04-24T19:45:58.515" v="1" actId="27636"/>
        <pc:sldMkLst>
          <pc:docMk/>
          <pc:sldMk cId="3346227474" sldId="257"/>
        </pc:sldMkLst>
        <pc:spChg chg="mod">
          <ac:chgData name="Hebert, Aaron G" userId="4f3754ab-b5a5-4169-8eed-7a9e311ae1fd" providerId="ADAL" clId="{CA902E93-D1A9-A749-B7D4-25948902E0D9}" dt="2019-04-24T19:45:58.515" v="1" actId="27636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Hebert, Aaron G" userId="4f3754ab-b5a5-4169-8eed-7a9e311ae1fd" providerId="ADAL" clId="{CA902E93-D1A9-A749-B7D4-25948902E0D9}" dt="2019-04-24T19:45:58.591" v="3" actId="27636"/>
        <pc:sldMkLst>
          <pc:docMk/>
          <pc:sldMk cId="3101017686" sldId="258"/>
        </pc:sldMkLst>
        <pc:spChg chg="mod">
          <ac:chgData name="Hebert, Aaron G" userId="4f3754ab-b5a5-4169-8eed-7a9e311ae1fd" providerId="ADAL" clId="{CA902E93-D1A9-A749-B7D4-25948902E0D9}" dt="2019-04-24T19:45:58.591" v="3" actId="27636"/>
          <ac:spMkLst>
            <pc:docMk/>
            <pc:sldMk cId="3101017686" sldId="258"/>
            <ac:spMk id="7" creationId="{863305C3-4508-46C7-B7AD-B74E956918B1}"/>
          </ac:spMkLst>
        </pc:spChg>
      </pc:sldChg>
      <pc:sldChg chg="delSp modSp ord">
        <pc:chgData name="Hebert, Aaron G" userId="4f3754ab-b5a5-4169-8eed-7a9e311ae1fd" providerId="ADAL" clId="{CA902E93-D1A9-A749-B7D4-25948902E0D9}" dt="2019-04-24T20:23:01.534" v="767" actId="20577"/>
        <pc:sldMkLst>
          <pc:docMk/>
          <pc:sldMk cId="1073141807" sldId="259"/>
        </pc:sldMkLst>
        <pc:spChg chg="mod">
          <ac:chgData name="Hebert, Aaron G" userId="4f3754ab-b5a5-4169-8eed-7a9e311ae1fd" providerId="ADAL" clId="{CA902E93-D1A9-A749-B7D4-25948902E0D9}" dt="2019-04-24T20:23:01.534" v="767" actId="20577"/>
          <ac:spMkLst>
            <pc:docMk/>
            <pc:sldMk cId="1073141807" sldId="259"/>
            <ac:spMk id="3" creationId="{4010F3BA-37A2-437C-A366-CF9D49E6B5D1}"/>
          </ac:spMkLst>
        </pc:spChg>
        <pc:picChg chg="del">
          <ac:chgData name="Hebert, Aaron G" userId="4f3754ab-b5a5-4169-8eed-7a9e311ae1fd" providerId="ADAL" clId="{CA902E93-D1A9-A749-B7D4-25948902E0D9}" dt="2019-04-24T19:57:11.766" v="9" actId="478"/>
          <ac:picMkLst>
            <pc:docMk/>
            <pc:sldMk cId="1073141807" sldId="259"/>
            <ac:picMk id="4" creationId="{BF778B82-E268-48F3-8D3D-8BDB5554E881}"/>
          </ac:picMkLst>
        </pc:picChg>
      </pc:sldChg>
      <pc:sldChg chg="modSp">
        <pc:chgData name="Hebert, Aaron G" userId="4f3754ab-b5a5-4169-8eed-7a9e311ae1fd" providerId="ADAL" clId="{CA902E93-D1A9-A749-B7D4-25948902E0D9}" dt="2019-04-24T19:45:58.549" v="2" actId="27636"/>
        <pc:sldMkLst>
          <pc:docMk/>
          <pc:sldMk cId="1227896794" sldId="262"/>
        </pc:sldMkLst>
        <pc:spChg chg="mod">
          <ac:chgData name="Hebert, Aaron G" userId="4f3754ab-b5a5-4169-8eed-7a9e311ae1fd" providerId="ADAL" clId="{CA902E93-D1A9-A749-B7D4-25948902E0D9}" dt="2019-04-24T19:45:58.549" v="2" actId="27636"/>
          <ac:spMkLst>
            <pc:docMk/>
            <pc:sldMk cId="1227896794" sldId="262"/>
            <ac:spMk id="3" creationId="{541144CE-10B3-48CE-BA09-2E73B523D3F3}"/>
          </ac:spMkLst>
        </pc:spChg>
      </pc:sldChg>
      <pc:sldChg chg="ord">
        <pc:chgData name="Hebert, Aaron G" userId="4f3754ab-b5a5-4169-8eed-7a9e311ae1fd" providerId="ADAL" clId="{CA902E93-D1A9-A749-B7D4-25948902E0D9}" dt="2019-04-24T19:58:21.108" v="13"/>
        <pc:sldMkLst>
          <pc:docMk/>
          <pc:sldMk cId="347462465" sldId="265"/>
        </pc:sldMkLst>
      </pc:sldChg>
      <pc:sldChg chg="addSp delSp modSp ord setBg">
        <pc:chgData name="Hebert, Aaron G" userId="4f3754ab-b5a5-4169-8eed-7a9e311ae1fd" providerId="ADAL" clId="{CA902E93-D1A9-A749-B7D4-25948902E0D9}" dt="2019-04-24T19:59:41.145" v="14"/>
        <pc:sldMkLst>
          <pc:docMk/>
          <pc:sldMk cId="4072160509" sldId="270"/>
        </pc:sldMkLst>
        <pc:picChg chg="add del mod">
          <ac:chgData name="Hebert, Aaron G" userId="4f3754ab-b5a5-4169-8eed-7a9e311ae1fd" providerId="ADAL" clId="{CA902E93-D1A9-A749-B7D4-25948902E0D9}" dt="2019-04-24T19:56:47.339" v="7" actId="478"/>
          <ac:picMkLst>
            <pc:docMk/>
            <pc:sldMk cId="4072160509" sldId="270"/>
            <ac:picMk id="3" creationId="{5BB54A53-C3F9-BA4C-A961-AA9F924925FF}"/>
          </ac:picMkLst>
        </pc:picChg>
        <pc:picChg chg="add mod">
          <ac:chgData name="Hebert, Aaron G" userId="4f3754ab-b5a5-4169-8eed-7a9e311ae1fd" providerId="ADAL" clId="{CA902E93-D1A9-A749-B7D4-25948902E0D9}" dt="2019-04-24T19:56:57.214" v="8" actId="931"/>
          <ac:picMkLst>
            <pc:docMk/>
            <pc:sldMk cId="4072160509" sldId="270"/>
            <ac:picMk id="5" creationId="{C399579B-89B5-3044-9CD3-547554482CF8}"/>
          </ac:picMkLst>
        </pc:picChg>
      </pc:sldChg>
    </pc:docChg>
  </pc:docChgLst>
  <pc:docChgLst>
    <pc:chgData name="Waters, Benjamin J" userId="S::bjwaters@email.neit.edu::7ff717dc-b172-436e-9f32-47ff066c46db" providerId="AD" clId="Web-{231C66A1-89CA-180A-5437-6463A59561EF}"/>
    <pc:docChg chg="addSld delSld modSld">
      <pc:chgData name="Waters, Benjamin J" userId="S::bjwaters@email.neit.edu::7ff717dc-b172-436e-9f32-47ff066c46db" providerId="AD" clId="Web-{231C66A1-89CA-180A-5437-6463A59561EF}" dt="2019-05-24T20:39:01.016" v="1475" actId="1076"/>
      <pc:docMkLst>
        <pc:docMk/>
      </pc:docMkLst>
      <pc:sldChg chg="modSp">
        <pc:chgData name="Waters, Benjamin J" userId="S::bjwaters@email.neit.edu::7ff717dc-b172-436e-9f32-47ff066c46db" providerId="AD" clId="Web-{231C66A1-89CA-180A-5437-6463A59561EF}" dt="2019-05-24T19:57:39.684" v="857" actId="14100"/>
        <pc:sldMkLst>
          <pc:docMk/>
          <pc:sldMk cId="3346227474" sldId="257"/>
        </pc:sldMkLst>
        <pc:spChg chg="mod">
          <ac:chgData name="Waters, Benjamin J" userId="S::bjwaters@email.neit.edu::7ff717dc-b172-436e-9f32-47ff066c46db" providerId="AD" clId="Web-{231C66A1-89CA-180A-5437-6463A59561EF}" dt="2019-05-24T19:57:39.684" v="857" actId="14100"/>
          <ac:spMkLst>
            <pc:docMk/>
            <pc:sldMk cId="3346227474" sldId="257"/>
            <ac:spMk id="3" creationId="{472799BC-748C-41A8-A6AD-1BAF24BEBBA2}"/>
          </ac:spMkLst>
        </pc:spChg>
      </pc:sldChg>
      <pc:sldChg chg="modSp">
        <pc:chgData name="Waters, Benjamin J" userId="S::bjwaters@email.neit.edu::7ff717dc-b172-436e-9f32-47ff066c46db" providerId="AD" clId="Web-{231C66A1-89CA-180A-5437-6463A59561EF}" dt="2019-05-24T19:50:32.076" v="852" actId="14100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231C66A1-89CA-180A-5437-6463A59561EF}" dt="2019-05-24T19:50:32.076" v="852" actId="14100"/>
          <ac:spMkLst>
            <pc:docMk/>
            <pc:sldMk cId="3101017686" sldId="258"/>
            <ac:spMk id="7" creationId="{863305C3-4508-46C7-B7AD-B74E956918B1}"/>
          </ac:spMkLst>
        </pc:spChg>
      </pc:sldChg>
      <pc:sldChg chg="modSp">
        <pc:chgData name="Waters, Benjamin J" userId="S::bjwaters@email.neit.edu::7ff717dc-b172-436e-9f32-47ff066c46db" providerId="AD" clId="Web-{231C66A1-89CA-180A-5437-6463A59561EF}" dt="2019-05-24T20:09:11.185" v="1423" actId="20577"/>
        <pc:sldMkLst>
          <pc:docMk/>
          <pc:sldMk cId="512662167" sldId="263"/>
        </pc:sldMkLst>
        <pc:spChg chg="mod">
          <ac:chgData name="Waters, Benjamin J" userId="S::bjwaters@email.neit.edu::7ff717dc-b172-436e-9f32-47ff066c46db" providerId="AD" clId="Web-{231C66A1-89CA-180A-5437-6463A59561EF}" dt="2019-05-24T20:09:11.185" v="1423" actId="20577"/>
          <ac:spMkLst>
            <pc:docMk/>
            <pc:sldMk cId="512662167" sldId="263"/>
            <ac:spMk id="3" creationId="{D4D8DC51-0056-4DCF-B505-1C07DFA33A56}"/>
          </ac:spMkLst>
        </pc:spChg>
      </pc:sldChg>
      <pc:sldChg chg="modSp">
        <pc:chgData name="Waters, Benjamin J" userId="S::bjwaters@email.neit.edu::7ff717dc-b172-436e-9f32-47ff066c46db" providerId="AD" clId="Web-{231C66A1-89CA-180A-5437-6463A59561EF}" dt="2019-05-24T20:01:05.062" v="863" actId="1076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231C66A1-89CA-180A-5437-6463A59561EF}" dt="2019-05-24T20:01:05.062" v="863" actId="1076"/>
          <ac:spMkLst>
            <pc:docMk/>
            <pc:sldMk cId="148313591" sldId="267"/>
            <ac:spMk id="3" creationId="{1948DF81-BC76-4B0C-B667-D555DC072EF0}"/>
          </ac:spMkLst>
        </pc:spChg>
      </pc:sldChg>
      <pc:sldChg chg="delSp modSp">
        <pc:chgData name="Waters, Benjamin J" userId="S::bjwaters@email.neit.edu::7ff717dc-b172-436e-9f32-47ff066c46db" providerId="AD" clId="Web-{231C66A1-89CA-180A-5437-6463A59561EF}" dt="2019-05-24T20:17:32.590" v="1427"/>
        <pc:sldMkLst>
          <pc:docMk/>
          <pc:sldMk cId="317844552" sldId="268"/>
        </pc:sldMkLst>
        <pc:spChg chg="del mod">
          <ac:chgData name="Waters, Benjamin J" userId="S::bjwaters@email.neit.edu::7ff717dc-b172-436e-9f32-47ff066c46db" providerId="AD" clId="Web-{231C66A1-89CA-180A-5437-6463A59561EF}" dt="2019-05-24T20:17:32.590" v="1427"/>
          <ac:spMkLst>
            <pc:docMk/>
            <pc:sldMk cId="317844552" sldId="268"/>
            <ac:spMk id="5" creationId="{A171B2A2-77D9-4D67-A2B9-59554617A448}"/>
          </ac:spMkLst>
        </pc:spChg>
        <pc:spChg chg="mod">
          <ac:chgData name="Waters, Benjamin J" userId="S::bjwaters@email.neit.edu::7ff717dc-b172-436e-9f32-47ff066c46db" providerId="AD" clId="Web-{231C66A1-89CA-180A-5437-6463A59561EF}" dt="2019-05-24T19:35:47.973" v="652" actId="14100"/>
          <ac:spMkLst>
            <pc:docMk/>
            <pc:sldMk cId="317844552" sldId="268"/>
            <ac:spMk id="8" creationId="{9CE3BE6F-205B-4022-B040-051A4BF9FA04}"/>
          </ac:spMkLst>
        </pc:spChg>
        <pc:picChg chg="mod">
          <ac:chgData name="Waters, Benjamin J" userId="S::bjwaters@email.neit.edu::7ff717dc-b172-436e-9f32-47ff066c46db" providerId="AD" clId="Web-{231C66A1-89CA-180A-5437-6463A59561EF}" dt="2019-05-24T19:35:37.082" v="650" actId="1076"/>
          <ac:picMkLst>
            <pc:docMk/>
            <pc:sldMk cId="317844552" sldId="268"/>
            <ac:picMk id="4" creationId="{71FC8DA4-08BE-4EBF-A0D7-8EFFC270AEDD}"/>
          </ac:picMkLst>
        </pc:picChg>
      </pc:sldChg>
      <pc:sldChg chg="modSp">
        <pc:chgData name="Waters, Benjamin J" userId="S::bjwaters@email.neit.edu::7ff717dc-b172-436e-9f32-47ff066c46db" providerId="AD" clId="Web-{231C66A1-89CA-180A-5437-6463A59561EF}" dt="2019-05-24T19:49:47.309" v="850" actId="1076"/>
        <pc:sldMkLst>
          <pc:docMk/>
          <pc:sldMk cId="3647000343" sldId="269"/>
        </pc:sldMkLst>
        <pc:spChg chg="mod">
          <ac:chgData name="Waters, Benjamin J" userId="S::bjwaters@email.neit.edu::7ff717dc-b172-436e-9f32-47ff066c46db" providerId="AD" clId="Web-{231C66A1-89CA-180A-5437-6463A59561EF}" dt="2019-05-24T19:49:47.309" v="850" actId="1076"/>
          <ac:spMkLst>
            <pc:docMk/>
            <pc:sldMk cId="3647000343" sldId="269"/>
            <ac:spMk id="3" creationId="{118524D4-0F3B-420C-ACE3-B32C0E050586}"/>
          </ac:spMkLst>
        </pc:spChg>
      </pc:sldChg>
      <pc:sldChg chg="modSp">
        <pc:chgData name="Waters, Benjamin J" userId="S::bjwaters@email.neit.edu::7ff717dc-b172-436e-9f32-47ff066c46db" providerId="AD" clId="Web-{231C66A1-89CA-180A-5437-6463A59561EF}" dt="2019-05-24T20:00:39.686" v="861" actId="20577"/>
        <pc:sldMkLst>
          <pc:docMk/>
          <pc:sldMk cId="1376072476" sldId="273"/>
        </pc:sldMkLst>
        <pc:spChg chg="mod">
          <ac:chgData name="Waters, Benjamin J" userId="S::bjwaters@email.neit.edu::7ff717dc-b172-436e-9f32-47ff066c46db" providerId="AD" clId="Web-{231C66A1-89CA-180A-5437-6463A59561EF}" dt="2019-05-24T20:00:39.686" v="861" actId="20577"/>
          <ac:spMkLst>
            <pc:docMk/>
            <pc:sldMk cId="1376072476" sldId="273"/>
            <ac:spMk id="3" creationId="{6A9F23A5-2ADF-4296-9BD5-639324A87B47}"/>
          </ac:spMkLst>
        </pc:spChg>
      </pc:sldChg>
      <pc:sldChg chg="addSp delSp modSp">
        <pc:chgData name="Waters, Benjamin J" userId="S::bjwaters@email.neit.edu::7ff717dc-b172-436e-9f32-47ff066c46db" providerId="AD" clId="Web-{231C66A1-89CA-180A-5437-6463A59561EF}" dt="2019-05-24T19:47:21.805" v="800" actId="14100"/>
        <pc:sldMkLst>
          <pc:docMk/>
          <pc:sldMk cId="3027320500" sldId="276"/>
        </pc:sldMkLst>
        <pc:spChg chg="add del mod">
          <ac:chgData name="Waters, Benjamin J" userId="S::bjwaters@email.neit.edu::7ff717dc-b172-436e-9f32-47ff066c46db" providerId="AD" clId="Web-{231C66A1-89CA-180A-5437-6463A59561EF}" dt="2019-05-24T19:42:15.687" v="791"/>
          <ac:spMkLst>
            <pc:docMk/>
            <pc:sldMk cId="3027320500" sldId="276"/>
            <ac:spMk id="5" creationId="{009800BD-ECAB-457E-A360-311086A91A78}"/>
          </ac:spMkLst>
        </pc:spChg>
        <pc:spChg chg="add del mod">
          <ac:chgData name="Waters, Benjamin J" userId="S::bjwaters@email.neit.edu::7ff717dc-b172-436e-9f32-47ff066c46db" providerId="AD" clId="Web-{231C66A1-89CA-180A-5437-6463A59561EF}" dt="2019-05-24T19:46:09.896" v="793"/>
          <ac:spMkLst>
            <pc:docMk/>
            <pc:sldMk cId="3027320500" sldId="276"/>
            <ac:spMk id="7" creationId="{3C5D0DD9-4B27-482B-8ED2-60E93B871BD0}"/>
          </ac:spMkLst>
        </pc:spChg>
        <pc:picChg chg="add del">
          <ac:chgData name="Waters, Benjamin J" userId="S::bjwaters@email.neit.edu::7ff717dc-b172-436e-9f32-47ff066c46db" providerId="AD" clId="Web-{231C66A1-89CA-180A-5437-6463A59561EF}" dt="2019-05-24T19:42:24.437" v="792"/>
          <ac:picMkLst>
            <pc:docMk/>
            <pc:sldMk cId="3027320500" sldId="276"/>
            <ac:picMk id="4" creationId="{BF4BC616-294F-4D63-9143-B1EFB148BA20}"/>
          </ac:picMkLst>
        </pc:picChg>
        <pc:picChg chg="add mod">
          <ac:chgData name="Waters, Benjamin J" userId="S::bjwaters@email.neit.edu::7ff717dc-b172-436e-9f32-47ff066c46db" providerId="AD" clId="Web-{231C66A1-89CA-180A-5437-6463A59561EF}" dt="2019-05-24T19:47:04.007" v="797" actId="1076"/>
          <ac:picMkLst>
            <pc:docMk/>
            <pc:sldMk cId="3027320500" sldId="276"/>
            <ac:picMk id="8" creationId="{CB65D0A0-7A98-46E0-B8B4-D821B63A6EBE}"/>
          </ac:picMkLst>
        </pc:picChg>
        <pc:picChg chg="add mod">
          <ac:chgData name="Waters, Benjamin J" userId="S::bjwaters@email.neit.edu::7ff717dc-b172-436e-9f32-47ff066c46db" providerId="AD" clId="Web-{231C66A1-89CA-180A-5437-6463A59561EF}" dt="2019-05-24T19:47:21.805" v="800" actId="14100"/>
          <ac:picMkLst>
            <pc:docMk/>
            <pc:sldMk cId="3027320500" sldId="276"/>
            <ac:picMk id="10" creationId="{84E0148C-842E-428D-A83F-4B68CC636582}"/>
          </ac:picMkLst>
        </pc:picChg>
      </pc:sldChg>
      <pc:sldChg chg="del">
        <pc:chgData name="Waters, Benjamin J" userId="S::bjwaters@email.neit.edu::7ff717dc-b172-436e-9f32-47ff066c46db" providerId="AD" clId="Web-{231C66A1-89CA-180A-5437-6463A59561EF}" dt="2019-05-24T19:58:49.933" v="858"/>
        <pc:sldMkLst>
          <pc:docMk/>
          <pc:sldMk cId="3970040279" sldId="282"/>
        </pc:sldMkLst>
      </pc:sldChg>
      <pc:sldChg chg="modSp">
        <pc:chgData name="Waters, Benjamin J" userId="S::bjwaters@email.neit.edu::7ff717dc-b172-436e-9f32-47ff066c46db" providerId="AD" clId="Web-{231C66A1-89CA-180A-5437-6463A59561EF}" dt="2019-05-24T19:48:43.182" v="847" actId="20577"/>
        <pc:sldMkLst>
          <pc:docMk/>
          <pc:sldMk cId="2190464061" sldId="285"/>
        </pc:sldMkLst>
        <pc:spChg chg="mod">
          <ac:chgData name="Waters, Benjamin J" userId="S::bjwaters@email.neit.edu::7ff717dc-b172-436e-9f32-47ff066c46db" providerId="AD" clId="Web-{231C66A1-89CA-180A-5437-6463A59561EF}" dt="2019-05-24T19:48:43.182" v="847" actId="20577"/>
          <ac:spMkLst>
            <pc:docMk/>
            <pc:sldMk cId="2190464061" sldId="285"/>
            <ac:spMk id="2" creationId="{D2E5DDBC-C4E7-4109-97D6-14F29F3D9F25}"/>
          </ac:spMkLst>
        </pc:spChg>
      </pc:sldChg>
      <pc:sldChg chg="addSp modSp">
        <pc:chgData name="Waters, Benjamin J" userId="S::bjwaters@email.neit.edu::7ff717dc-b172-436e-9f32-47ff066c46db" providerId="AD" clId="Web-{231C66A1-89CA-180A-5437-6463A59561EF}" dt="2019-05-24T19:34:54.893" v="585" actId="14100"/>
        <pc:sldMkLst>
          <pc:docMk/>
          <pc:sldMk cId="268659839" sldId="287"/>
        </pc:sldMkLst>
        <pc:spChg chg="add mod">
          <ac:chgData name="Waters, Benjamin J" userId="S::bjwaters@email.neit.edu::7ff717dc-b172-436e-9f32-47ff066c46db" providerId="AD" clId="Web-{231C66A1-89CA-180A-5437-6463A59561EF}" dt="2019-05-24T19:34:54.893" v="585" actId="14100"/>
          <ac:spMkLst>
            <pc:docMk/>
            <pc:sldMk cId="268659839" sldId="287"/>
            <ac:spMk id="3" creationId="{903A5E07-24D7-4FAD-A661-280222DFB041}"/>
          </ac:spMkLst>
        </pc:spChg>
        <pc:picChg chg="mod">
          <ac:chgData name="Waters, Benjamin J" userId="S::bjwaters@email.neit.edu::7ff717dc-b172-436e-9f32-47ff066c46db" providerId="AD" clId="Web-{231C66A1-89CA-180A-5437-6463A59561EF}" dt="2019-05-24T19:30:38.136" v="10" actId="1076"/>
          <ac:picMkLst>
            <pc:docMk/>
            <pc:sldMk cId="268659839" sldId="287"/>
            <ac:picMk id="4" creationId="{532A57C0-C7B3-4F48-828D-8748023FF4E9}"/>
          </ac:picMkLst>
        </pc:picChg>
      </pc:sldChg>
      <pc:sldChg chg="addSp modSp">
        <pc:chgData name="Waters, Benjamin J" userId="S::bjwaters@email.neit.edu::7ff717dc-b172-436e-9f32-47ff066c46db" providerId="AD" clId="Web-{231C66A1-89CA-180A-5437-6463A59561EF}" dt="2019-05-24T19:32:05.279" v="241" actId="20577"/>
        <pc:sldMkLst>
          <pc:docMk/>
          <pc:sldMk cId="1257534762" sldId="288"/>
        </pc:sldMkLst>
        <pc:spChg chg="add mod">
          <ac:chgData name="Waters, Benjamin J" userId="S::bjwaters@email.neit.edu::7ff717dc-b172-436e-9f32-47ff066c46db" providerId="AD" clId="Web-{231C66A1-89CA-180A-5437-6463A59561EF}" dt="2019-05-24T19:32:05.279" v="241" actId="20577"/>
          <ac:spMkLst>
            <pc:docMk/>
            <pc:sldMk cId="1257534762" sldId="288"/>
            <ac:spMk id="3" creationId="{73C26307-1E9B-4329-9DF5-5A75670785D2}"/>
          </ac:spMkLst>
        </pc:spChg>
      </pc:sldChg>
      <pc:sldChg chg="addSp modSp">
        <pc:chgData name="Waters, Benjamin J" userId="S::bjwaters@email.neit.edu::7ff717dc-b172-436e-9f32-47ff066c46db" providerId="AD" clId="Web-{231C66A1-89CA-180A-5437-6463A59561EF}" dt="2019-05-24T19:34:06.955" v="528" actId="14100"/>
        <pc:sldMkLst>
          <pc:docMk/>
          <pc:sldMk cId="3662967032" sldId="289"/>
        </pc:sldMkLst>
        <pc:spChg chg="add mod">
          <ac:chgData name="Waters, Benjamin J" userId="S::bjwaters@email.neit.edu::7ff717dc-b172-436e-9f32-47ff066c46db" providerId="AD" clId="Web-{231C66A1-89CA-180A-5437-6463A59561EF}" dt="2019-05-24T19:34:06.955" v="528" actId="14100"/>
          <ac:spMkLst>
            <pc:docMk/>
            <pc:sldMk cId="3662967032" sldId="289"/>
            <ac:spMk id="3" creationId="{9A788B2A-19AF-4400-A8B5-87E5080523F4}"/>
          </ac:spMkLst>
        </pc:spChg>
        <pc:picChg chg="mod">
          <ac:chgData name="Waters, Benjamin J" userId="S::bjwaters@email.neit.edu::7ff717dc-b172-436e-9f32-47ff066c46db" providerId="AD" clId="Web-{231C66A1-89CA-180A-5437-6463A59561EF}" dt="2019-05-24T19:30:34.339" v="7" actId="1076"/>
          <ac:picMkLst>
            <pc:docMk/>
            <pc:sldMk cId="3662967032" sldId="289"/>
            <ac:picMk id="4" creationId="{57F16C7D-0394-4EB0-8CA5-6EAA6C11AE1A}"/>
          </ac:picMkLst>
        </pc:picChg>
      </pc:sldChg>
      <pc:sldChg chg="addSp modSp">
        <pc:chgData name="Waters, Benjamin J" userId="S::bjwaters@email.neit.edu::7ff717dc-b172-436e-9f32-47ff066c46db" providerId="AD" clId="Web-{231C66A1-89CA-180A-5437-6463A59561EF}" dt="2019-05-24T19:33:17.203" v="396" actId="14100"/>
        <pc:sldMkLst>
          <pc:docMk/>
          <pc:sldMk cId="2608308710" sldId="290"/>
        </pc:sldMkLst>
        <pc:spChg chg="add mod">
          <ac:chgData name="Waters, Benjamin J" userId="S::bjwaters@email.neit.edu::7ff717dc-b172-436e-9f32-47ff066c46db" providerId="AD" clId="Web-{231C66A1-89CA-180A-5437-6463A59561EF}" dt="2019-05-24T19:33:17.203" v="396" actId="14100"/>
          <ac:spMkLst>
            <pc:docMk/>
            <pc:sldMk cId="2608308710" sldId="290"/>
            <ac:spMk id="3" creationId="{B5DB82AD-E75D-4BE2-9425-4FF9E264D2C0}"/>
          </ac:spMkLst>
        </pc:spChg>
        <pc:picChg chg="mod">
          <ac:chgData name="Waters, Benjamin J" userId="S::bjwaters@email.neit.edu::7ff717dc-b172-436e-9f32-47ff066c46db" providerId="AD" clId="Web-{231C66A1-89CA-180A-5437-6463A59561EF}" dt="2019-05-24T19:30:40.933" v="12" actId="1076"/>
          <ac:picMkLst>
            <pc:docMk/>
            <pc:sldMk cId="2608308710" sldId="290"/>
            <ac:picMk id="4" creationId="{F490988F-5438-4027-8CDA-A87041FEA6C1}"/>
          </ac:picMkLst>
        </pc:picChg>
      </pc:sldChg>
      <pc:sldChg chg="addSp modSp">
        <pc:chgData name="Waters, Benjamin J" userId="S::bjwaters@email.neit.edu::7ff717dc-b172-436e-9f32-47ff066c46db" providerId="AD" clId="Web-{231C66A1-89CA-180A-5437-6463A59561EF}" dt="2019-05-24T19:36:40.474" v="768" actId="20577"/>
        <pc:sldMkLst>
          <pc:docMk/>
          <pc:sldMk cId="4251553442" sldId="291"/>
        </pc:sldMkLst>
        <pc:spChg chg="mod">
          <ac:chgData name="Waters, Benjamin J" userId="S::bjwaters@email.neit.edu::7ff717dc-b172-436e-9f32-47ff066c46db" providerId="AD" clId="Web-{231C66A1-89CA-180A-5437-6463A59561EF}" dt="2019-05-24T19:36:40.474" v="768" actId="20577"/>
          <ac:spMkLst>
            <pc:docMk/>
            <pc:sldMk cId="4251553442" sldId="291"/>
            <ac:spMk id="2" creationId="{87A0C311-9F95-4034-A2C8-84A49CC970BA}"/>
          </ac:spMkLst>
        </pc:spChg>
        <pc:spChg chg="add mod">
          <ac:chgData name="Waters, Benjamin J" userId="S::bjwaters@email.neit.edu::7ff717dc-b172-436e-9f32-47ff066c46db" providerId="AD" clId="Web-{231C66A1-89CA-180A-5437-6463A59561EF}" dt="2019-05-24T19:36:38.099" v="754" actId="20577"/>
          <ac:spMkLst>
            <pc:docMk/>
            <pc:sldMk cId="4251553442" sldId="291"/>
            <ac:spMk id="3" creationId="{66AF6179-46FE-401F-BF5D-40193C7FAF6D}"/>
          </ac:spMkLst>
        </pc:spChg>
        <pc:picChg chg="mod">
          <ac:chgData name="Waters, Benjamin J" userId="S::bjwaters@email.neit.edu::7ff717dc-b172-436e-9f32-47ff066c46db" providerId="AD" clId="Web-{231C66A1-89CA-180A-5437-6463A59561EF}" dt="2019-05-24T19:30:00.776" v="0" actId="1076"/>
          <ac:picMkLst>
            <pc:docMk/>
            <pc:sldMk cId="4251553442" sldId="291"/>
            <ac:picMk id="4" creationId="{D9ECB383-0D4D-4B4D-8660-79708E950887}"/>
          </ac:picMkLst>
        </pc:picChg>
      </pc:sldChg>
      <pc:sldChg chg="addSp delSp modSp">
        <pc:chgData name="Waters, Benjamin J" userId="S::bjwaters@email.neit.edu::7ff717dc-b172-436e-9f32-47ff066c46db" providerId="AD" clId="Web-{231C66A1-89CA-180A-5437-6463A59561EF}" dt="2019-05-24T19:37:58.773" v="788" actId="20577"/>
        <pc:sldMkLst>
          <pc:docMk/>
          <pc:sldMk cId="456237034" sldId="292"/>
        </pc:sldMkLst>
        <pc:spChg chg="mod">
          <ac:chgData name="Waters, Benjamin J" userId="S::bjwaters@email.neit.edu::7ff717dc-b172-436e-9f32-47ff066c46db" providerId="AD" clId="Web-{231C66A1-89CA-180A-5437-6463A59561EF}" dt="2019-05-24T19:36:49.818" v="777" actId="20577"/>
          <ac:spMkLst>
            <pc:docMk/>
            <pc:sldMk cId="456237034" sldId="292"/>
            <ac:spMk id="2" creationId="{D24AE582-7BB9-455C-8737-C892A7614243}"/>
          </ac:spMkLst>
        </pc:spChg>
        <pc:spChg chg="add del">
          <ac:chgData name="Waters, Benjamin J" userId="S::bjwaters@email.neit.edu::7ff717dc-b172-436e-9f32-47ff066c46db" providerId="AD" clId="Web-{231C66A1-89CA-180A-5437-6463A59561EF}" dt="2019-05-24T19:30:17.073" v="4"/>
          <ac:spMkLst>
            <pc:docMk/>
            <pc:sldMk cId="456237034" sldId="292"/>
            <ac:spMk id="5" creationId="{9DBB4EE9-ECB8-47CD-B3F3-7AC4680319B1}"/>
          </ac:spMkLst>
        </pc:spChg>
        <pc:spChg chg="add mod">
          <ac:chgData name="Waters, Benjamin J" userId="S::bjwaters@email.neit.edu::7ff717dc-b172-436e-9f32-47ff066c46db" providerId="AD" clId="Web-{231C66A1-89CA-180A-5437-6463A59561EF}" dt="2019-05-24T19:37:58.773" v="788" actId="20577"/>
          <ac:spMkLst>
            <pc:docMk/>
            <pc:sldMk cId="456237034" sldId="292"/>
            <ac:spMk id="7" creationId="{23E598A7-DB71-4FC0-9F33-756BC054A32A}"/>
          </ac:spMkLst>
        </pc:spChg>
        <pc:picChg chg="mod">
          <ac:chgData name="Waters, Benjamin J" userId="S::bjwaters@email.neit.edu::7ff717dc-b172-436e-9f32-47ff066c46db" providerId="AD" clId="Web-{231C66A1-89CA-180A-5437-6463A59561EF}" dt="2019-05-24T19:30:24.355" v="5" actId="1076"/>
          <ac:picMkLst>
            <pc:docMk/>
            <pc:sldMk cId="456237034" sldId="292"/>
            <ac:picMk id="4" creationId="{EAB4B8BB-FD9C-4BB6-8BBB-5A95E182C6BE}"/>
          </ac:picMkLst>
        </pc:picChg>
      </pc:sldChg>
      <pc:sldChg chg="addSp modSp">
        <pc:chgData name="Waters, Benjamin J" userId="S::bjwaters@email.neit.edu::7ff717dc-b172-436e-9f32-47ff066c46db" providerId="AD" clId="Web-{231C66A1-89CA-180A-5437-6463A59561EF}" dt="2019-05-24T20:30:52.815" v="1442" actId="20577"/>
        <pc:sldMkLst>
          <pc:docMk/>
          <pc:sldMk cId="3333776967" sldId="293"/>
        </pc:sldMkLst>
        <pc:spChg chg="mod">
          <ac:chgData name="Waters, Benjamin J" userId="S::bjwaters@email.neit.edu::7ff717dc-b172-436e-9f32-47ff066c46db" providerId="AD" clId="Web-{231C66A1-89CA-180A-5437-6463A59561EF}" dt="2019-05-24T20:30:52.815" v="1442" actId="20577"/>
          <ac:spMkLst>
            <pc:docMk/>
            <pc:sldMk cId="3333776967" sldId="293"/>
            <ac:spMk id="2" creationId="{2DC880CF-4380-4259-8950-565F15E2CA81}"/>
          </ac:spMkLst>
        </pc:spChg>
        <pc:spChg chg="add mod">
          <ac:chgData name="Waters, Benjamin J" userId="S::bjwaters@email.neit.edu::7ff717dc-b172-436e-9f32-47ff066c46db" providerId="AD" clId="Web-{231C66A1-89CA-180A-5437-6463A59561EF}" dt="2019-05-24T19:35:17.191" v="648" actId="14100"/>
          <ac:spMkLst>
            <pc:docMk/>
            <pc:sldMk cId="3333776967" sldId="293"/>
            <ac:spMk id="6" creationId="{83E1BD78-7314-4512-A69C-24E4BBBA5287}"/>
          </ac:spMkLst>
        </pc:spChg>
        <pc:picChg chg="mod">
          <ac:chgData name="Waters, Benjamin J" userId="S::bjwaters@email.neit.edu::7ff717dc-b172-436e-9f32-47ff066c46db" providerId="AD" clId="Web-{231C66A1-89CA-180A-5437-6463A59561EF}" dt="2019-05-24T19:34:59.393" v="586" actId="1076"/>
          <ac:picMkLst>
            <pc:docMk/>
            <pc:sldMk cId="3333776967" sldId="293"/>
            <ac:picMk id="4" creationId="{EA963DD1-A5DA-404E-B3D2-AF91E3B2F95B}"/>
          </ac:picMkLst>
        </pc:picChg>
      </pc:sldChg>
      <pc:sldChg chg="addSp delSp modSp new">
        <pc:chgData name="Waters, Benjamin J" userId="S::bjwaters@email.neit.edu::7ff717dc-b172-436e-9f32-47ff066c46db" providerId="AD" clId="Web-{231C66A1-89CA-180A-5437-6463A59561EF}" dt="2019-05-24T20:39:01.016" v="1475" actId="1076"/>
        <pc:sldMkLst>
          <pc:docMk/>
          <pc:sldMk cId="976037066" sldId="294"/>
        </pc:sldMkLst>
        <pc:spChg chg="mod">
          <ac:chgData name="Waters, Benjamin J" userId="S::bjwaters@email.neit.edu::7ff717dc-b172-436e-9f32-47ff066c46db" providerId="AD" clId="Web-{231C66A1-89CA-180A-5437-6463A59561EF}" dt="2019-05-24T19:48:39.869" v="842" actId="20577"/>
          <ac:spMkLst>
            <pc:docMk/>
            <pc:sldMk cId="976037066" sldId="294"/>
            <ac:spMk id="2" creationId="{5084B92D-7208-4616-89BD-DBA78D92A8DC}"/>
          </ac:spMkLst>
        </pc:spChg>
        <pc:spChg chg="del">
          <ac:chgData name="Waters, Benjamin J" userId="S::bjwaters@email.neit.edu::7ff717dc-b172-436e-9f32-47ff066c46db" providerId="AD" clId="Web-{231C66A1-89CA-180A-5437-6463A59561EF}" dt="2019-05-24T19:47:31.024" v="802"/>
          <ac:spMkLst>
            <pc:docMk/>
            <pc:sldMk cId="976037066" sldId="294"/>
            <ac:spMk id="3" creationId="{86A18052-9681-4A50-A2A7-ADB10696FC7C}"/>
          </ac:spMkLst>
        </pc:spChg>
        <pc:picChg chg="add mod">
          <ac:chgData name="Waters, Benjamin J" userId="S::bjwaters@email.neit.edu::7ff717dc-b172-436e-9f32-47ff066c46db" providerId="AD" clId="Web-{231C66A1-89CA-180A-5437-6463A59561EF}" dt="2019-05-24T19:47:49.290" v="805" actId="1076"/>
          <ac:picMkLst>
            <pc:docMk/>
            <pc:sldMk cId="976037066" sldId="294"/>
            <ac:picMk id="4" creationId="{885005AB-A65E-4076-9805-38ECF69F1A6F}"/>
          </ac:picMkLst>
        </pc:picChg>
        <pc:picChg chg="add mod">
          <ac:chgData name="Waters, Benjamin J" userId="S::bjwaters@email.neit.edu::7ff717dc-b172-436e-9f32-47ff066c46db" providerId="AD" clId="Web-{231C66A1-89CA-180A-5437-6463A59561EF}" dt="2019-05-24T20:39:01.016" v="1475" actId="1076"/>
          <ac:picMkLst>
            <pc:docMk/>
            <pc:sldMk cId="976037066" sldId="294"/>
            <ac:picMk id="6" creationId="{AB8FAE8A-31D1-4846-BABB-42A032DD842F}"/>
          </ac:picMkLst>
        </pc:picChg>
      </pc:sldChg>
      <pc:sldChg chg="modSp">
        <pc:chgData name="Waters, Benjamin J" userId="S::bjwaters@email.neit.edu::7ff717dc-b172-436e-9f32-47ff066c46db" providerId="AD" clId="Web-{231C66A1-89CA-180A-5437-6463A59561EF}" dt="2019-05-24T20:33:31.913" v="1472" actId="20577"/>
        <pc:sldMkLst>
          <pc:docMk/>
          <pc:sldMk cId="866896627" sldId="295"/>
        </pc:sldMkLst>
        <pc:spChg chg="mod">
          <ac:chgData name="Waters, Benjamin J" userId="S::bjwaters@email.neit.edu::7ff717dc-b172-436e-9f32-47ff066c46db" providerId="AD" clId="Web-{231C66A1-89CA-180A-5437-6463A59561EF}" dt="2019-05-24T20:33:31.913" v="1472" actId="20577"/>
          <ac:spMkLst>
            <pc:docMk/>
            <pc:sldMk cId="866896627" sldId="295"/>
            <ac:spMk id="3" creationId="{F24A4BC7-9A66-45E1-963F-78487EBD25D7}"/>
          </ac:spMkLst>
        </pc:spChg>
      </pc:sldChg>
    </pc:docChg>
  </pc:docChgLst>
  <pc:docChgLst>
    <pc:chgData name="Waters, Benjamin J" userId="S::bjwaters@email.neit.edu::7ff717dc-b172-436e-9f32-47ff066c46db" providerId="AD" clId="Web-{1C62493A-2FE4-E067-0590-94C590D0D86C}"/>
    <pc:docChg chg="addSld delSld modSld">
      <pc:chgData name="Waters, Benjamin J" userId="S::bjwaters@email.neit.edu::7ff717dc-b172-436e-9f32-47ff066c46db" providerId="AD" clId="Web-{1C62493A-2FE4-E067-0590-94C590D0D86C}" dt="2019-04-23T16:19:41.533" v="843" actId="20577"/>
      <pc:docMkLst>
        <pc:docMk/>
      </pc:docMkLst>
      <pc:sldChg chg="addSp delSp modSp mod setBg setClrOvrMap">
        <pc:chgData name="Waters, Benjamin J" userId="S::bjwaters@email.neit.edu::7ff717dc-b172-436e-9f32-47ff066c46db" providerId="AD" clId="Web-{1C62493A-2FE4-E067-0590-94C590D0D86C}" dt="2019-04-23T16:17:52.954" v="733" actId="20577"/>
        <pc:sldMkLst>
          <pc:docMk/>
          <pc:sldMk cId="3101017686" sldId="258"/>
        </pc:sldMkLst>
        <pc:spChg chg="mod">
          <ac:chgData name="Waters, Benjamin J" userId="S::bjwaters@email.neit.edu::7ff717dc-b172-436e-9f32-47ff066c46db" providerId="AD" clId="Web-{1C62493A-2FE4-E067-0590-94C590D0D86C}" dt="2019-04-23T16:08:16.905" v="5"/>
          <ac:spMkLst>
            <pc:docMk/>
            <pc:sldMk cId="3101017686" sldId="258"/>
            <ac:spMk id="2" creationId="{EDAAFC58-A0CB-4BED-ACD7-20FC664E286D}"/>
          </ac:spMkLst>
        </pc:spChg>
        <pc:spChg chg="del mod">
          <ac:chgData name="Waters, Benjamin J" userId="S::bjwaters@email.neit.edu::7ff717dc-b172-436e-9f32-47ff066c46db" providerId="AD" clId="Web-{1C62493A-2FE4-E067-0590-94C590D0D86C}" dt="2019-04-23T16:09:57.561" v="38"/>
          <ac:spMkLst>
            <pc:docMk/>
            <pc:sldMk cId="3101017686" sldId="258"/>
            <ac:spMk id="3" creationId="{093DCD7D-242C-42B7-8A27-5EF7F9C78312}"/>
          </ac:spMkLst>
        </pc:spChg>
        <pc:spChg chg="add mod">
          <ac:chgData name="Waters, Benjamin J" userId="S::bjwaters@email.neit.edu::7ff717dc-b172-436e-9f32-47ff066c46db" providerId="AD" clId="Web-{1C62493A-2FE4-E067-0590-94C590D0D86C}" dt="2019-04-23T16:17:52.954" v="733" actId="20577"/>
          <ac:spMkLst>
            <pc:docMk/>
            <pc:sldMk cId="3101017686" sldId="258"/>
            <ac:spMk id="7" creationId="{863305C3-4508-46C7-B7AD-B74E956918B1}"/>
          </ac:spMkLst>
        </pc:spChg>
        <pc:spChg chg="add del">
          <ac:chgData name="Waters, Benjamin J" userId="S::bjwaters@email.neit.edu::7ff717dc-b172-436e-9f32-47ff066c46db" providerId="AD" clId="Web-{1C62493A-2FE4-E067-0590-94C590D0D86C}" dt="2019-04-23T16:10:05.374" v="40"/>
          <ac:spMkLst>
            <pc:docMk/>
            <pc:sldMk cId="3101017686" sldId="258"/>
            <ac:spMk id="8" creationId="{9444D648-B9D5-4280-98F8-6D27DD7DDE7F}"/>
          </ac:spMkLst>
        </pc:spChg>
        <pc:spChg chg="add del">
          <ac:chgData name="Waters, Benjamin J" userId="S::bjwaters@email.neit.edu::7ff717dc-b172-436e-9f32-47ff066c46db" providerId="AD" clId="Web-{1C62493A-2FE4-E067-0590-94C590D0D86C}" dt="2019-04-23T16:08:16.905" v="5"/>
          <ac:spMkLst>
            <pc:docMk/>
            <pc:sldMk cId="3101017686" sldId="258"/>
            <ac:spMk id="9" creationId="{CF62D2A7-8207-488C-9F46-316BA81A16C8}"/>
          </ac:spMkLst>
        </pc:spChg>
        <pc:picChg chg="add mod">
          <ac:chgData name="Waters, Benjamin J" userId="S::bjwaters@email.neit.edu::7ff717dc-b172-436e-9f32-47ff066c46db" providerId="AD" clId="Web-{1C62493A-2FE4-E067-0590-94C590D0D86C}" dt="2019-04-23T16:08:16.905" v="5"/>
          <ac:picMkLst>
            <pc:docMk/>
            <pc:sldMk cId="3101017686" sldId="258"/>
            <ac:picMk id="4" creationId="{0D33747A-C044-4AAE-9DD9-EFC171AFC278}"/>
          </ac:picMkLst>
        </pc:picChg>
      </pc:sldChg>
      <pc:sldChg chg="modSp">
        <pc:chgData name="Waters, Benjamin J" userId="S::bjwaters@email.neit.edu::7ff717dc-b172-436e-9f32-47ff066c46db" providerId="AD" clId="Web-{1C62493A-2FE4-E067-0590-94C590D0D86C}" dt="2019-04-23T16:14:05.687" v="387" actId="20577"/>
        <pc:sldMkLst>
          <pc:docMk/>
          <pc:sldMk cId="1073141807" sldId="259"/>
        </pc:sldMkLst>
        <pc:spChg chg="mod">
          <ac:chgData name="Waters, Benjamin J" userId="S::bjwaters@email.neit.edu::7ff717dc-b172-436e-9f32-47ff066c46db" providerId="AD" clId="Web-{1C62493A-2FE4-E067-0590-94C590D0D86C}" dt="2019-04-23T16:14:05.687" v="387" actId="20577"/>
          <ac:spMkLst>
            <pc:docMk/>
            <pc:sldMk cId="1073141807" sldId="259"/>
            <ac:spMk id="3" creationId="{4010F3BA-37A2-437C-A366-CF9D49E6B5D1}"/>
          </ac:spMkLst>
        </pc:spChg>
      </pc:sldChg>
      <pc:sldChg chg="del">
        <pc:chgData name="Waters, Benjamin J" userId="S::bjwaters@email.neit.edu::7ff717dc-b172-436e-9f32-47ff066c46db" providerId="AD" clId="Web-{1C62493A-2FE4-E067-0590-94C590D0D86C}" dt="2019-04-23T16:12:26.656" v="292"/>
        <pc:sldMkLst>
          <pc:docMk/>
          <pc:sldMk cId="853492605" sldId="260"/>
        </pc:sldMkLst>
      </pc:sldChg>
      <pc:sldChg chg="modSp">
        <pc:chgData name="Waters, Benjamin J" userId="S::bjwaters@email.neit.edu::7ff717dc-b172-436e-9f32-47ff066c46db" providerId="AD" clId="Web-{1C62493A-2FE4-E067-0590-94C590D0D86C}" dt="2019-04-23T16:14:30.125" v="391" actId="20577"/>
        <pc:sldMkLst>
          <pc:docMk/>
          <pc:sldMk cId="1227896794" sldId="262"/>
        </pc:sldMkLst>
        <pc:spChg chg="mod">
          <ac:chgData name="Waters, Benjamin J" userId="S::bjwaters@email.neit.edu::7ff717dc-b172-436e-9f32-47ff066c46db" providerId="AD" clId="Web-{1C62493A-2FE4-E067-0590-94C590D0D86C}" dt="2019-04-23T16:14:30.125" v="391" actId="20577"/>
          <ac:spMkLst>
            <pc:docMk/>
            <pc:sldMk cId="1227896794" sldId="262"/>
            <ac:spMk id="3" creationId="{541144CE-10B3-48CE-BA09-2E73B523D3F3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8:54.642" v="783" actId="20577"/>
        <pc:sldMkLst>
          <pc:docMk/>
          <pc:sldMk cId="178661991" sldId="264"/>
        </pc:sldMkLst>
        <pc:spChg chg="mod">
          <ac:chgData name="Waters, Benjamin J" userId="S::bjwaters@email.neit.edu::7ff717dc-b172-436e-9f32-47ff066c46db" providerId="AD" clId="Web-{1C62493A-2FE4-E067-0590-94C590D0D86C}" dt="2019-04-23T16:18:34.579" v="768" actId="20577"/>
          <ac:spMkLst>
            <pc:docMk/>
            <pc:sldMk cId="178661991" sldId="264"/>
            <ac:spMk id="2" creationId="{A2C856F0-F8F2-4932-8B70-8DF355F13733}"/>
          </ac:spMkLst>
        </pc:spChg>
        <pc:spChg chg="mod">
          <ac:chgData name="Waters, Benjamin J" userId="S::bjwaters@email.neit.edu::7ff717dc-b172-436e-9f32-47ff066c46db" providerId="AD" clId="Web-{1C62493A-2FE4-E067-0590-94C590D0D86C}" dt="2019-04-23T16:18:54.642" v="783" actId="20577"/>
          <ac:spMkLst>
            <pc:docMk/>
            <pc:sldMk cId="178661991" sldId="264"/>
            <ac:spMk id="3" creationId="{1C7F143B-D6E5-4358-9EDC-52971EBE4E3A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9:39.548" v="841" actId="20577"/>
        <pc:sldMkLst>
          <pc:docMk/>
          <pc:sldMk cId="347462465" sldId="265"/>
        </pc:sldMkLst>
        <pc:spChg chg="mod">
          <ac:chgData name="Waters, Benjamin J" userId="S::bjwaters@email.neit.edu::7ff717dc-b172-436e-9f32-47ff066c46db" providerId="AD" clId="Web-{1C62493A-2FE4-E067-0590-94C590D0D86C}" dt="2019-04-23T16:19:39.548" v="841" actId="20577"/>
          <ac:spMkLst>
            <pc:docMk/>
            <pc:sldMk cId="347462465" sldId="265"/>
            <ac:spMk id="3" creationId="{B37A471E-F941-4805-8947-66A914D86C26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8:28.048" v="755" actId="20577"/>
        <pc:sldMkLst>
          <pc:docMk/>
          <pc:sldMk cId="1086959762" sldId="266"/>
        </pc:sldMkLst>
        <pc:spChg chg="mod">
          <ac:chgData name="Waters, Benjamin J" userId="S::bjwaters@email.neit.edu::7ff717dc-b172-436e-9f32-47ff066c46db" providerId="AD" clId="Web-{1C62493A-2FE4-E067-0590-94C590D0D86C}" dt="2019-04-23T16:18:28.048" v="755" actId="20577"/>
          <ac:spMkLst>
            <pc:docMk/>
            <pc:sldMk cId="1086959762" sldId="266"/>
            <ac:spMk id="2" creationId="{171625BF-A0A4-4AA9-AFC6-D229E7D55AC6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8:25.720" v="751" actId="20577"/>
        <pc:sldMkLst>
          <pc:docMk/>
          <pc:sldMk cId="148313591" sldId="267"/>
        </pc:sldMkLst>
        <pc:spChg chg="mod">
          <ac:chgData name="Waters, Benjamin J" userId="S::bjwaters@email.neit.edu::7ff717dc-b172-436e-9f32-47ff066c46db" providerId="AD" clId="Web-{1C62493A-2FE4-E067-0590-94C590D0D86C}" dt="2019-04-23T16:18:25.720" v="751" actId="20577"/>
          <ac:spMkLst>
            <pc:docMk/>
            <pc:sldMk cId="148313591" sldId="267"/>
            <ac:spMk id="2" creationId="{171625BF-A0A4-4AA9-AFC6-D229E7D55AC6}"/>
          </ac:spMkLst>
        </pc:spChg>
      </pc:sldChg>
      <pc:sldChg chg="modSp">
        <pc:chgData name="Waters, Benjamin J" userId="S::bjwaters@email.neit.edu::7ff717dc-b172-436e-9f32-47ff066c46db" providerId="AD" clId="Web-{1C62493A-2FE4-E067-0590-94C590D0D86C}" dt="2019-04-23T16:18:19.876" v="744" actId="20577"/>
        <pc:sldMkLst>
          <pc:docMk/>
          <pc:sldMk cId="317844552" sldId="268"/>
        </pc:sldMkLst>
        <pc:spChg chg="mod">
          <ac:chgData name="Waters, Benjamin J" userId="S::bjwaters@email.neit.edu::7ff717dc-b172-436e-9f32-47ff066c46db" providerId="AD" clId="Web-{1C62493A-2FE4-E067-0590-94C590D0D86C}" dt="2019-04-23T16:18:19.876" v="744" actId="20577"/>
          <ac:spMkLst>
            <pc:docMk/>
            <pc:sldMk cId="317844552" sldId="268"/>
            <ac:spMk id="2" creationId="{171625BF-A0A4-4AA9-AFC6-D229E7D55AC6}"/>
          </ac:spMkLst>
        </pc:spChg>
      </pc:sldChg>
      <pc:sldChg chg="modSp new">
        <pc:chgData name="Waters, Benjamin J" userId="S::bjwaters@email.neit.edu::7ff717dc-b172-436e-9f32-47ff066c46db" providerId="AD" clId="Web-{1C62493A-2FE4-E067-0590-94C590D0D86C}" dt="2019-04-23T16:17:43.938" v="719" actId="20577"/>
        <pc:sldMkLst>
          <pc:docMk/>
          <pc:sldMk cId="3647000343" sldId="269"/>
        </pc:sldMkLst>
        <pc:spChg chg="mod">
          <ac:chgData name="Waters, Benjamin J" userId="S::bjwaters@email.neit.edu::7ff717dc-b172-436e-9f32-47ff066c46db" providerId="AD" clId="Web-{1C62493A-2FE4-E067-0590-94C590D0D86C}" dt="2019-04-23T16:14:54.750" v="406" actId="20577"/>
          <ac:spMkLst>
            <pc:docMk/>
            <pc:sldMk cId="3647000343" sldId="269"/>
            <ac:spMk id="2" creationId="{F78AC470-E169-48DF-A93F-E40B4301D28F}"/>
          </ac:spMkLst>
        </pc:spChg>
        <pc:spChg chg="mod">
          <ac:chgData name="Waters, Benjamin J" userId="S::bjwaters@email.neit.edu::7ff717dc-b172-436e-9f32-47ff066c46db" providerId="AD" clId="Web-{1C62493A-2FE4-E067-0590-94C590D0D86C}" dt="2019-04-23T16:17:43.938" v="719" actId="20577"/>
          <ac:spMkLst>
            <pc:docMk/>
            <pc:sldMk cId="3647000343" sldId="269"/>
            <ac:spMk id="3" creationId="{118524D4-0F3B-420C-ACE3-B32C0E05058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43F8B-505C-4073-91D9-B465B8E309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491D308-FD45-492C-8329-8CF7E22A004C}">
      <dgm:prSet/>
      <dgm:spPr/>
      <dgm:t>
        <a:bodyPr/>
        <a:lstStyle/>
        <a:p>
          <a:pPr>
            <a:defRPr b="1"/>
          </a:pPr>
          <a:r>
            <a:rPr lang="en-US"/>
            <a:t>Stephen Lawson</a:t>
          </a:r>
        </a:p>
      </dgm:t>
    </dgm:pt>
    <dgm:pt modelId="{36E0D6B0-5511-4055-B5D1-7C0167A4924A}" type="parTrans" cxnId="{6E6B2F45-28E2-42E6-B752-AC6EA7093947}">
      <dgm:prSet/>
      <dgm:spPr/>
      <dgm:t>
        <a:bodyPr/>
        <a:lstStyle/>
        <a:p>
          <a:endParaRPr lang="en-US"/>
        </a:p>
      </dgm:t>
    </dgm:pt>
    <dgm:pt modelId="{A4934810-1A65-4F2A-AA0E-EB1D19C7473C}" type="sibTrans" cxnId="{6E6B2F45-28E2-42E6-B752-AC6EA7093947}">
      <dgm:prSet/>
      <dgm:spPr/>
      <dgm:t>
        <a:bodyPr/>
        <a:lstStyle/>
        <a:p>
          <a:endParaRPr lang="en-US"/>
        </a:p>
      </dgm:t>
    </dgm:pt>
    <dgm:pt modelId="{4E6917FF-FC40-4A14-9C85-DFAB71722ED0}">
      <dgm:prSet/>
      <dgm:spPr/>
      <dgm:t>
        <a:bodyPr/>
        <a:lstStyle/>
        <a:p>
          <a:r>
            <a:rPr lang="en-US"/>
            <a:t>I am a student like everyone else in here</a:t>
          </a:r>
        </a:p>
      </dgm:t>
    </dgm:pt>
    <dgm:pt modelId="{FD7319BF-EABD-41F7-A688-7967FB89B219}" type="parTrans" cxnId="{9A97DBAC-E4E3-49EA-858F-C8EE33697393}">
      <dgm:prSet/>
      <dgm:spPr/>
      <dgm:t>
        <a:bodyPr/>
        <a:lstStyle/>
        <a:p>
          <a:endParaRPr lang="en-US"/>
        </a:p>
      </dgm:t>
    </dgm:pt>
    <dgm:pt modelId="{6D83BFEA-DEA9-4E39-95B6-8494A0007A61}" type="sibTrans" cxnId="{9A97DBAC-E4E3-49EA-858F-C8EE33697393}">
      <dgm:prSet/>
      <dgm:spPr/>
      <dgm:t>
        <a:bodyPr/>
        <a:lstStyle/>
        <a:p>
          <a:endParaRPr lang="en-US"/>
        </a:p>
      </dgm:t>
    </dgm:pt>
    <dgm:pt modelId="{18768909-2CEE-4F8C-B6EC-CF8F41D981F7}">
      <dgm:prSet/>
      <dgm:spPr/>
      <dgm:t>
        <a:bodyPr/>
        <a:lstStyle/>
        <a:p>
          <a:r>
            <a:rPr lang="en-US"/>
            <a:t>Did not have any programming background prior to this school</a:t>
          </a:r>
        </a:p>
      </dgm:t>
    </dgm:pt>
    <dgm:pt modelId="{506328C3-23E0-441A-B0D7-4AFF84D28DF7}" type="parTrans" cxnId="{7785861E-2D59-4616-BC9A-2F94290DCE3F}">
      <dgm:prSet/>
      <dgm:spPr/>
      <dgm:t>
        <a:bodyPr/>
        <a:lstStyle/>
        <a:p>
          <a:endParaRPr lang="en-US"/>
        </a:p>
      </dgm:t>
    </dgm:pt>
    <dgm:pt modelId="{FFAB28DF-20A1-4079-8829-D44037FAD42E}" type="sibTrans" cxnId="{7785861E-2D59-4616-BC9A-2F94290DCE3F}">
      <dgm:prSet/>
      <dgm:spPr/>
      <dgm:t>
        <a:bodyPr/>
        <a:lstStyle/>
        <a:p>
          <a:endParaRPr lang="en-US"/>
        </a:p>
      </dgm:t>
    </dgm:pt>
    <dgm:pt modelId="{384F851B-CEA8-4CE1-8AF3-BA93A543B8DA}">
      <dgm:prSet/>
      <dgm:spPr/>
      <dgm:t>
        <a:bodyPr/>
        <a:lstStyle/>
        <a:p>
          <a:pPr>
            <a:defRPr b="1"/>
          </a:pPr>
          <a:r>
            <a:rPr lang="en-US"/>
            <a:t>Ben Waters</a:t>
          </a:r>
        </a:p>
      </dgm:t>
    </dgm:pt>
    <dgm:pt modelId="{5ED7A892-4ACF-4148-A20C-0752A561E306}" type="parTrans" cxnId="{87707C05-B481-4607-90FA-899CC3D4F343}">
      <dgm:prSet/>
      <dgm:spPr/>
      <dgm:t>
        <a:bodyPr/>
        <a:lstStyle/>
        <a:p>
          <a:endParaRPr lang="en-US"/>
        </a:p>
      </dgm:t>
    </dgm:pt>
    <dgm:pt modelId="{AECC9C5E-3721-4D89-9F35-D903ABD663BF}" type="sibTrans" cxnId="{87707C05-B481-4607-90FA-899CC3D4F343}">
      <dgm:prSet/>
      <dgm:spPr/>
      <dgm:t>
        <a:bodyPr/>
        <a:lstStyle/>
        <a:p>
          <a:endParaRPr lang="en-US"/>
        </a:p>
      </dgm:t>
    </dgm:pt>
    <dgm:pt modelId="{CA8C7653-E683-40B6-91F0-7F1EF48DC1BC}">
      <dgm:prSet/>
      <dgm:spPr/>
      <dgm:t>
        <a:bodyPr/>
        <a:lstStyle/>
        <a:p>
          <a:r>
            <a:rPr lang="en-US"/>
            <a:t>Enjoys back-end programming and machine learning. </a:t>
          </a:r>
        </a:p>
      </dgm:t>
    </dgm:pt>
    <dgm:pt modelId="{4358FA4C-23C7-43F7-AF8F-8BC681B31BDB}" type="parTrans" cxnId="{84DA28E8-A84E-484F-895D-59552AA51A84}">
      <dgm:prSet/>
      <dgm:spPr/>
      <dgm:t>
        <a:bodyPr/>
        <a:lstStyle/>
        <a:p>
          <a:endParaRPr lang="en-US"/>
        </a:p>
      </dgm:t>
    </dgm:pt>
    <dgm:pt modelId="{EC4968F6-7F5E-4107-8E43-89FF7717DCDF}" type="sibTrans" cxnId="{84DA28E8-A84E-484F-895D-59552AA51A84}">
      <dgm:prSet/>
      <dgm:spPr/>
      <dgm:t>
        <a:bodyPr/>
        <a:lstStyle/>
        <a:p>
          <a:endParaRPr lang="en-US"/>
        </a:p>
      </dgm:t>
    </dgm:pt>
    <dgm:pt modelId="{49CB4EEA-E6FF-47D2-97F4-C1C97CC9F12B}">
      <dgm:prSet/>
      <dgm:spPr/>
      <dgm:t>
        <a:bodyPr/>
        <a:lstStyle/>
        <a:p>
          <a:r>
            <a:rPr lang="en-US"/>
            <a:t>Hope to deepen understanding with this project.</a:t>
          </a:r>
        </a:p>
      </dgm:t>
    </dgm:pt>
    <dgm:pt modelId="{A89195B2-6674-4693-8C30-6F001999DEF8}" type="parTrans" cxnId="{4F063164-C4DA-4073-BCFF-B10D07EB2A66}">
      <dgm:prSet/>
      <dgm:spPr/>
      <dgm:t>
        <a:bodyPr/>
        <a:lstStyle/>
        <a:p>
          <a:endParaRPr lang="en-US"/>
        </a:p>
      </dgm:t>
    </dgm:pt>
    <dgm:pt modelId="{3F3C6E43-8F2D-4270-BF7B-728E4625E50D}" type="sibTrans" cxnId="{4F063164-C4DA-4073-BCFF-B10D07EB2A66}">
      <dgm:prSet/>
      <dgm:spPr/>
      <dgm:t>
        <a:bodyPr/>
        <a:lstStyle/>
        <a:p>
          <a:endParaRPr lang="en-US"/>
        </a:p>
      </dgm:t>
    </dgm:pt>
    <dgm:pt modelId="{48E8B122-5633-4852-9C84-CC69836A5E66}">
      <dgm:prSet/>
      <dgm:spPr/>
      <dgm:t>
        <a:bodyPr/>
        <a:lstStyle/>
        <a:p>
          <a:pPr>
            <a:defRPr b="1"/>
          </a:pPr>
          <a:r>
            <a:rPr lang="en-US"/>
            <a:t>Aaron Hebert</a:t>
          </a:r>
        </a:p>
      </dgm:t>
    </dgm:pt>
    <dgm:pt modelId="{9900AADF-FA25-49EA-AA16-2B23E600C385}" type="parTrans" cxnId="{0FD72390-FB2E-441C-A935-1EC42F82F11D}">
      <dgm:prSet/>
      <dgm:spPr/>
      <dgm:t>
        <a:bodyPr/>
        <a:lstStyle/>
        <a:p>
          <a:endParaRPr lang="en-US"/>
        </a:p>
      </dgm:t>
    </dgm:pt>
    <dgm:pt modelId="{EAD0BA65-F44E-4E59-A20D-C72AFDCA84BB}" type="sibTrans" cxnId="{0FD72390-FB2E-441C-A935-1EC42F82F11D}">
      <dgm:prSet/>
      <dgm:spPr/>
      <dgm:t>
        <a:bodyPr/>
        <a:lstStyle/>
        <a:p>
          <a:endParaRPr lang="en-US"/>
        </a:p>
      </dgm:t>
    </dgm:pt>
    <dgm:pt modelId="{F3A030AA-03C5-4850-BC4E-A4F70E1BFFA0}">
      <dgm:prSet/>
      <dgm:spPr/>
      <dgm:t>
        <a:bodyPr/>
        <a:lstStyle/>
        <a:p>
          <a:r>
            <a:rPr lang="en-US"/>
            <a:t>Loves his Terminal more than his mother</a:t>
          </a:r>
        </a:p>
      </dgm:t>
    </dgm:pt>
    <dgm:pt modelId="{19393088-1764-42EC-B9C6-A4D0165DC143}" type="parTrans" cxnId="{6E45F4E7-02C7-4F1D-B1EA-A6DA5E3C6ACC}">
      <dgm:prSet/>
      <dgm:spPr/>
      <dgm:t>
        <a:bodyPr/>
        <a:lstStyle/>
        <a:p>
          <a:endParaRPr lang="en-US"/>
        </a:p>
      </dgm:t>
    </dgm:pt>
    <dgm:pt modelId="{8B5C5B8B-F15F-46EA-AD26-88E6270034BC}" type="sibTrans" cxnId="{6E45F4E7-02C7-4F1D-B1EA-A6DA5E3C6ACC}">
      <dgm:prSet/>
      <dgm:spPr/>
      <dgm:t>
        <a:bodyPr/>
        <a:lstStyle/>
        <a:p>
          <a:endParaRPr lang="en-US"/>
        </a:p>
      </dgm:t>
    </dgm:pt>
    <dgm:pt modelId="{80F64530-11E7-4365-8F51-87AD63E7F58A}">
      <dgm:prSet/>
      <dgm:spPr/>
      <dgm:t>
        <a:bodyPr/>
        <a:lstStyle/>
        <a:p>
          <a:r>
            <a:rPr lang="en-US"/>
            <a:t>Wants to earn mad cash with Bachelor's Degree</a:t>
          </a:r>
        </a:p>
      </dgm:t>
    </dgm:pt>
    <dgm:pt modelId="{247FBED9-060A-4498-9DA5-B86F9A061827}" type="parTrans" cxnId="{CB1D3324-4498-4902-AD8E-8E4A5AA290A5}">
      <dgm:prSet/>
      <dgm:spPr/>
      <dgm:t>
        <a:bodyPr/>
        <a:lstStyle/>
        <a:p>
          <a:endParaRPr lang="en-US"/>
        </a:p>
      </dgm:t>
    </dgm:pt>
    <dgm:pt modelId="{AEFC35B2-8E6E-4C95-B44B-FB63ABA75948}" type="sibTrans" cxnId="{CB1D3324-4498-4902-AD8E-8E4A5AA290A5}">
      <dgm:prSet/>
      <dgm:spPr/>
      <dgm:t>
        <a:bodyPr/>
        <a:lstStyle/>
        <a:p>
          <a:endParaRPr lang="en-US"/>
        </a:p>
      </dgm:t>
    </dgm:pt>
    <dgm:pt modelId="{F81A0C67-9DDA-4454-806A-72004D16BD81}" type="pres">
      <dgm:prSet presAssocID="{05B43F8B-505C-4073-91D9-B465B8E3090F}" presName="root" presStyleCnt="0">
        <dgm:presLayoutVars>
          <dgm:dir/>
          <dgm:resizeHandles val="exact"/>
        </dgm:presLayoutVars>
      </dgm:prSet>
      <dgm:spPr/>
    </dgm:pt>
    <dgm:pt modelId="{63B610A0-7A93-4A70-9EE9-B387AD2BFBD4}" type="pres">
      <dgm:prSet presAssocID="{4491D308-FD45-492C-8329-8CF7E22A004C}" presName="compNode" presStyleCnt="0"/>
      <dgm:spPr/>
    </dgm:pt>
    <dgm:pt modelId="{EA62BC5A-255B-478E-8BA3-610C74F53647}" type="pres">
      <dgm:prSet presAssocID="{4491D308-FD45-492C-8329-8CF7E22A00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39E0A0D-2F5E-4940-A9AD-B7D65281E42D}" type="pres">
      <dgm:prSet presAssocID="{4491D308-FD45-492C-8329-8CF7E22A004C}" presName="iconSpace" presStyleCnt="0"/>
      <dgm:spPr/>
    </dgm:pt>
    <dgm:pt modelId="{482ED08E-E366-44FE-A013-3E46CE2E7250}" type="pres">
      <dgm:prSet presAssocID="{4491D308-FD45-492C-8329-8CF7E22A004C}" presName="parTx" presStyleLbl="revTx" presStyleIdx="0" presStyleCnt="6">
        <dgm:presLayoutVars>
          <dgm:chMax val="0"/>
          <dgm:chPref val="0"/>
        </dgm:presLayoutVars>
      </dgm:prSet>
      <dgm:spPr/>
    </dgm:pt>
    <dgm:pt modelId="{4EEEFA0E-37E2-40A5-B609-9EE74CBD0B80}" type="pres">
      <dgm:prSet presAssocID="{4491D308-FD45-492C-8329-8CF7E22A004C}" presName="txSpace" presStyleCnt="0"/>
      <dgm:spPr/>
    </dgm:pt>
    <dgm:pt modelId="{958FFE17-B65B-445B-BA1C-C7B052305390}" type="pres">
      <dgm:prSet presAssocID="{4491D308-FD45-492C-8329-8CF7E22A004C}" presName="desTx" presStyleLbl="revTx" presStyleIdx="1" presStyleCnt="6">
        <dgm:presLayoutVars/>
      </dgm:prSet>
      <dgm:spPr/>
    </dgm:pt>
    <dgm:pt modelId="{970A48EA-1E94-401D-BE5D-6DB4C45E44D2}" type="pres">
      <dgm:prSet presAssocID="{A4934810-1A65-4F2A-AA0E-EB1D19C7473C}" presName="sibTrans" presStyleCnt="0"/>
      <dgm:spPr/>
    </dgm:pt>
    <dgm:pt modelId="{AB797901-2D8C-483B-8FF5-CE8233A9C566}" type="pres">
      <dgm:prSet presAssocID="{384F851B-CEA8-4CE1-8AF3-BA93A543B8DA}" presName="compNode" presStyleCnt="0"/>
      <dgm:spPr/>
    </dgm:pt>
    <dgm:pt modelId="{4412A6C8-DA5C-4696-B152-B70F0062A14E}" type="pres">
      <dgm:prSet presAssocID="{384F851B-CEA8-4CE1-8AF3-BA93A543B8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CACC997-4F73-4EBF-8B3E-3D1FA6B36F61}" type="pres">
      <dgm:prSet presAssocID="{384F851B-CEA8-4CE1-8AF3-BA93A543B8DA}" presName="iconSpace" presStyleCnt="0"/>
      <dgm:spPr/>
    </dgm:pt>
    <dgm:pt modelId="{14C9FA9E-C356-4B92-8B0A-EFB3C7EEC8C4}" type="pres">
      <dgm:prSet presAssocID="{384F851B-CEA8-4CE1-8AF3-BA93A543B8DA}" presName="parTx" presStyleLbl="revTx" presStyleIdx="2" presStyleCnt="6">
        <dgm:presLayoutVars>
          <dgm:chMax val="0"/>
          <dgm:chPref val="0"/>
        </dgm:presLayoutVars>
      </dgm:prSet>
      <dgm:spPr/>
    </dgm:pt>
    <dgm:pt modelId="{2BD90908-A0DC-4713-80B7-4D82029368F7}" type="pres">
      <dgm:prSet presAssocID="{384F851B-CEA8-4CE1-8AF3-BA93A543B8DA}" presName="txSpace" presStyleCnt="0"/>
      <dgm:spPr/>
    </dgm:pt>
    <dgm:pt modelId="{39CD8325-DDB3-48F6-B8F5-2E5102713E93}" type="pres">
      <dgm:prSet presAssocID="{384F851B-CEA8-4CE1-8AF3-BA93A543B8DA}" presName="desTx" presStyleLbl="revTx" presStyleIdx="3" presStyleCnt="6">
        <dgm:presLayoutVars/>
      </dgm:prSet>
      <dgm:spPr/>
    </dgm:pt>
    <dgm:pt modelId="{1EEABEA3-4092-4A8F-AD8C-74CBFBD45FA5}" type="pres">
      <dgm:prSet presAssocID="{AECC9C5E-3721-4D89-9F35-D903ABD663BF}" presName="sibTrans" presStyleCnt="0"/>
      <dgm:spPr/>
    </dgm:pt>
    <dgm:pt modelId="{44DFD542-4AB3-4246-BE31-442767B86EBC}" type="pres">
      <dgm:prSet presAssocID="{48E8B122-5633-4852-9C84-CC69836A5E66}" presName="compNode" presStyleCnt="0"/>
      <dgm:spPr/>
    </dgm:pt>
    <dgm:pt modelId="{06135BAC-8C0D-421A-828E-B021B0C2D59E}" type="pres">
      <dgm:prSet presAssocID="{48E8B122-5633-4852-9C84-CC69836A5E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213298C-28C9-4E4A-864A-073BFE8F6EAA}" type="pres">
      <dgm:prSet presAssocID="{48E8B122-5633-4852-9C84-CC69836A5E66}" presName="iconSpace" presStyleCnt="0"/>
      <dgm:spPr/>
    </dgm:pt>
    <dgm:pt modelId="{2BA4D5C8-1CD4-49A0-BECD-5BE0B6B9143E}" type="pres">
      <dgm:prSet presAssocID="{48E8B122-5633-4852-9C84-CC69836A5E66}" presName="parTx" presStyleLbl="revTx" presStyleIdx="4" presStyleCnt="6">
        <dgm:presLayoutVars>
          <dgm:chMax val="0"/>
          <dgm:chPref val="0"/>
        </dgm:presLayoutVars>
      </dgm:prSet>
      <dgm:spPr/>
    </dgm:pt>
    <dgm:pt modelId="{81EA09BC-8CA8-481D-8E8B-B37DCD8A8D15}" type="pres">
      <dgm:prSet presAssocID="{48E8B122-5633-4852-9C84-CC69836A5E66}" presName="txSpace" presStyleCnt="0"/>
      <dgm:spPr/>
    </dgm:pt>
    <dgm:pt modelId="{93BB3906-FC05-4116-BF6F-4B74D4950D61}" type="pres">
      <dgm:prSet presAssocID="{48E8B122-5633-4852-9C84-CC69836A5E66}" presName="desTx" presStyleLbl="revTx" presStyleIdx="5" presStyleCnt="6">
        <dgm:presLayoutVars/>
      </dgm:prSet>
      <dgm:spPr/>
    </dgm:pt>
  </dgm:ptLst>
  <dgm:cxnLst>
    <dgm:cxn modelId="{87707C05-B481-4607-90FA-899CC3D4F343}" srcId="{05B43F8B-505C-4073-91D9-B465B8E3090F}" destId="{384F851B-CEA8-4CE1-8AF3-BA93A543B8DA}" srcOrd="1" destOrd="0" parTransId="{5ED7A892-4ACF-4148-A20C-0752A561E306}" sibTransId="{AECC9C5E-3721-4D89-9F35-D903ABD663BF}"/>
    <dgm:cxn modelId="{A7911A1E-E3B6-45FD-B0A6-E6C419D3367A}" type="presOf" srcId="{18768909-2CEE-4F8C-B6EC-CF8F41D981F7}" destId="{958FFE17-B65B-445B-BA1C-C7B052305390}" srcOrd="0" destOrd="1" presId="urn:microsoft.com/office/officeart/2018/5/layout/CenteredIconLabelDescriptionList"/>
    <dgm:cxn modelId="{7785861E-2D59-4616-BC9A-2F94290DCE3F}" srcId="{4491D308-FD45-492C-8329-8CF7E22A004C}" destId="{18768909-2CEE-4F8C-B6EC-CF8F41D981F7}" srcOrd="1" destOrd="0" parTransId="{506328C3-23E0-441A-B0D7-4AFF84D28DF7}" sibTransId="{FFAB28DF-20A1-4079-8829-D44037FAD42E}"/>
    <dgm:cxn modelId="{CB1D3324-4498-4902-AD8E-8E4A5AA290A5}" srcId="{48E8B122-5633-4852-9C84-CC69836A5E66}" destId="{80F64530-11E7-4365-8F51-87AD63E7F58A}" srcOrd="1" destOrd="0" parTransId="{247FBED9-060A-4498-9DA5-B86F9A061827}" sibTransId="{AEFC35B2-8E6E-4C95-B44B-FB63ABA75948}"/>
    <dgm:cxn modelId="{4F063164-C4DA-4073-BCFF-B10D07EB2A66}" srcId="{384F851B-CEA8-4CE1-8AF3-BA93A543B8DA}" destId="{49CB4EEA-E6FF-47D2-97F4-C1C97CC9F12B}" srcOrd="1" destOrd="0" parTransId="{A89195B2-6674-4693-8C30-6F001999DEF8}" sibTransId="{3F3C6E43-8F2D-4270-BF7B-728E4625E50D}"/>
    <dgm:cxn modelId="{6E6B2F45-28E2-42E6-B752-AC6EA7093947}" srcId="{05B43F8B-505C-4073-91D9-B465B8E3090F}" destId="{4491D308-FD45-492C-8329-8CF7E22A004C}" srcOrd="0" destOrd="0" parTransId="{36E0D6B0-5511-4055-B5D1-7C0167A4924A}" sibTransId="{A4934810-1A65-4F2A-AA0E-EB1D19C7473C}"/>
    <dgm:cxn modelId="{D2F45176-BF29-49FF-B65C-9A9EC5E7096B}" type="presOf" srcId="{4491D308-FD45-492C-8329-8CF7E22A004C}" destId="{482ED08E-E366-44FE-A013-3E46CE2E7250}" srcOrd="0" destOrd="0" presId="urn:microsoft.com/office/officeart/2018/5/layout/CenteredIconLabelDescriptionList"/>
    <dgm:cxn modelId="{1F59D37C-3359-48D3-AC22-D5DD1AC95E6E}" type="presOf" srcId="{CA8C7653-E683-40B6-91F0-7F1EF48DC1BC}" destId="{39CD8325-DDB3-48F6-B8F5-2E5102713E93}" srcOrd="0" destOrd="0" presId="urn:microsoft.com/office/officeart/2018/5/layout/CenteredIconLabelDescriptionList"/>
    <dgm:cxn modelId="{0FD72390-FB2E-441C-A935-1EC42F82F11D}" srcId="{05B43F8B-505C-4073-91D9-B465B8E3090F}" destId="{48E8B122-5633-4852-9C84-CC69836A5E66}" srcOrd="2" destOrd="0" parTransId="{9900AADF-FA25-49EA-AA16-2B23E600C385}" sibTransId="{EAD0BA65-F44E-4E59-A20D-C72AFDCA84BB}"/>
    <dgm:cxn modelId="{B34EE291-9E0D-4C4F-8C72-986E392975B5}" type="presOf" srcId="{384F851B-CEA8-4CE1-8AF3-BA93A543B8DA}" destId="{14C9FA9E-C356-4B92-8B0A-EFB3C7EEC8C4}" srcOrd="0" destOrd="0" presId="urn:microsoft.com/office/officeart/2018/5/layout/CenteredIconLabelDescriptionList"/>
    <dgm:cxn modelId="{9A97DBAC-E4E3-49EA-858F-C8EE33697393}" srcId="{4491D308-FD45-492C-8329-8CF7E22A004C}" destId="{4E6917FF-FC40-4A14-9C85-DFAB71722ED0}" srcOrd="0" destOrd="0" parTransId="{FD7319BF-EABD-41F7-A688-7967FB89B219}" sibTransId="{6D83BFEA-DEA9-4E39-95B6-8494A0007A61}"/>
    <dgm:cxn modelId="{848565CB-FBFE-483E-89AB-3EC776691C06}" type="presOf" srcId="{05B43F8B-505C-4073-91D9-B465B8E3090F}" destId="{F81A0C67-9DDA-4454-806A-72004D16BD81}" srcOrd="0" destOrd="0" presId="urn:microsoft.com/office/officeart/2018/5/layout/CenteredIconLabelDescriptionList"/>
    <dgm:cxn modelId="{4CE2F7D3-FAF9-4349-BD0B-E9D10289BB5C}" type="presOf" srcId="{4E6917FF-FC40-4A14-9C85-DFAB71722ED0}" destId="{958FFE17-B65B-445B-BA1C-C7B052305390}" srcOrd="0" destOrd="0" presId="urn:microsoft.com/office/officeart/2018/5/layout/CenteredIconLabelDescriptionList"/>
    <dgm:cxn modelId="{10ADDED9-2E1E-4EF7-8A63-07BC9B9900C4}" type="presOf" srcId="{F3A030AA-03C5-4850-BC4E-A4F70E1BFFA0}" destId="{93BB3906-FC05-4116-BF6F-4B74D4950D61}" srcOrd="0" destOrd="0" presId="urn:microsoft.com/office/officeart/2018/5/layout/CenteredIconLabelDescriptionList"/>
    <dgm:cxn modelId="{73C17CE3-48B2-447B-B1E0-A1BDFC944041}" type="presOf" srcId="{48E8B122-5633-4852-9C84-CC69836A5E66}" destId="{2BA4D5C8-1CD4-49A0-BECD-5BE0B6B9143E}" srcOrd="0" destOrd="0" presId="urn:microsoft.com/office/officeart/2018/5/layout/CenteredIconLabelDescriptionList"/>
    <dgm:cxn modelId="{6E45F4E7-02C7-4F1D-B1EA-A6DA5E3C6ACC}" srcId="{48E8B122-5633-4852-9C84-CC69836A5E66}" destId="{F3A030AA-03C5-4850-BC4E-A4F70E1BFFA0}" srcOrd="0" destOrd="0" parTransId="{19393088-1764-42EC-B9C6-A4D0165DC143}" sibTransId="{8B5C5B8B-F15F-46EA-AD26-88E6270034BC}"/>
    <dgm:cxn modelId="{84DA28E8-A84E-484F-895D-59552AA51A84}" srcId="{384F851B-CEA8-4CE1-8AF3-BA93A543B8DA}" destId="{CA8C7653-E683-40B6-91F0-7F1EF48DC1BC}" srcOrd="0" destOrd="0" parTransId="{4358FA4C-23C7-43F7-AF8F-8BC681B31BDB}" sibTransId="{EC4968F6-7F5E-4107-8E43-89FF7717DCDF}"/>
    <dgm:cxn modelId="{EFA5F7EA-8325-4BA3-8A8D-B9503F3EFB63}" type="presOf" srcId="{49CB4EEA-E6FF-47D2-97F4-C1C97CC9F12B}" destId="{39CD8325-DDB3-48F6-B8F5-2E5102713E93}" srcOrd="0" destOrd="1" presId="urn:microsoft.com/office/officeart/2018/5/layout/CenteredIconLabelDescriptionList"/>
    <dgm:cxn modelId="{85C808FB-1337-4740-8185-3BA0AD8C225A}" type="presOf" srcId="{80F64530-11E7-4365-8F51-87AD63E7F58A}" destId="{93BB3906-FC05-4116-BF6F-4B74D4950D61}" srcOrd="0" destOrd="1" presId="urn:microsoft.com/office/officeart/2018/5/layout/CenteredIconLabelDescriptionList"/>
    <dgm:cxn modelId="{2A54A900-0CFC-4768-AC53-915B03A7E825}" type="presParOf" srcId="{F81A0C67-9DDA-4454-806A-72004D16BD81}" destId="{63B610A0-7A93-4A70-9EE9-B387AD2BFBD4}" srcOrd="0" destOrd="0" presId="urn:microsoft.com/office/officeart/2018/5/layout/CenteredIconLabelDescriptionList"/>
    <dgm:cxn modelId="{5444C7AA-B6F9-40B1-8E3E-3C47B9677EC1}" type="presParOf" srcId="{63B610A0-7A93-4A70-9EE9-B387AD2BFBD4}" destId="{EA62BC5A-255B-478E-8BA3-610C74F53647}" srcOrd="0" destOrd="0" presId="urn:microsoft.com/office/officeart/2018/5/layout/CenteredIconLabelDescriptionList"/>
    <dgm:cxn modelId="{63491617-B4C6-4C97-946D-554FDCDF903C}" type="presParOf" srcId="{63B610A0-7A93-4A70-9EE9-B387AD2BFBD4}" destId="{739E0A0D-2F5E-4940-A9AD-B7D65281E42D}" srcOrd="1" destOrd="0" presId="urn:microsoft.com/office/officeart/2018/5/layout/CenteredIconLabelDescriptionList"/>
    <dgm:cxn modelId="{434841F1-E686-40BD-B7E9-1D1385EFF714}" type="presParOf" srcId="{63B610A0-7A93-4A70-9EE9-B387AD2BFBD4}" destId="{482ED08E-E366-44FE-A013-3E46CE2E7250}" srcOrd="2" destOrd="0" presId="urn:microsoft.com/office/officeart/2018/5/layout/CenteredIconLabelDescriptionList"/>
    <dgm:cxn modelId="{314DCFDE-E57B-47F7-9AB4-7C8B89E50534}" type="presParOf" srcId="{63B610A0-7A93-4A70-9EE9-B387AD2BFBD4}" destId="{4EEEFA0E-37E2-40A5-B609-9EE74CBD0B80}" srcOrd="3" destOrd="0" presId="urn:microsoft.com/office/officeart/2018/5/layout/CenteredIconLabelDescriptionList"/>
    <dgm:cxn modelId="{2D8978D1-3506-4C8D-9EC8-E2F7C857D9F2}" type="presParOf" srcId="{63B610A0-7A93-4A70-9EE9-B387AD2BFBD4}" destId="{958FFE17-B65B-445B-BA1C-C7B052305390}" srcOrd="4" destOrd="0" presId="urn:microsoft.com/office/officeart/2018/5/layout/CenteredIconLabelDescriptionList"/>
    <dgm:cxn modelId="{D34E44FD-8912-4824-94EB-FA0E26602E1D}" type="presParOf" srcId="{F81A0C67-9DDA-4454-806A-72004D16BD81}" destId="{970A48EA-1E94-401D-BE5D-6DB4C45E44D2}" srcOrd="1" destOrd="0" presId="urn:microsoft.com/office/officeart/2018/5/layout/CenteredIconLabelDescriptionList"/>
    <dgm:cxn modelId="{03052CA2-2532-43D2-AC90-68B8B42DFCDC}" type="presParOf" srcId="{F81A0C67-9DDA-4454-806A-72004D16BD81}" destId="{AB797901-2D8C-483B-8FF5-CE8233A9C566}" srcOrd="2" destOrd="0" presId="urn:microsoft.com/office/officeart/2018/5/layout/CenteredIconLabelDescriptionList"/>
    <dgm:cxn modelId="{821C0736-5D8C-487A-9717-255DD6745BFE}" type="presParOf" srcId="{AB797901-2D8C-483B-8FF5-CE8233A9C566}" destId="{4412A6C8-DA5C-4696-B152-B70F0062A14E}" srcOrd="0" destOrd="0" presId="urn:microsoft.com/office/officeart/2018/5/layout/CenteredIconLabelDescriptionList"/>
    <dgm:cxn modelId="{62D461D4-A5A8-4A64-A73D-C68300C8ECDB}" type="presParOf" srcId="{AB797901-2D8C-483B-8FF5-CE8233A9C566}" destId="{FCACC997-4F73-4EBF-8B3E-3D1FA6B36F61}" srcOrd="1" destOrd="0" presId="urn:microsoft.com/office/officeart/2018/5/layout/CenteredIconLabelDescriptionList"/>
    <dgm:cxn modelId="{71C40EA4-9585-427C-9854-E4023279D5AC}" type="presParOf" srcId="{AB797901-2D8C-483B-8FF5-CE8233A9C566}" destId="{14C9FA9E-C356-4B92-8B0A-EFB3C7EEC8C4}" srcOrd="2" destOrd="0" presId="urn:microsoft.com/office/officeart/2018/5/layout/CenteredIconLabelDescriptionList"/>
    <dgm:cxn modelId="{8E2C966A-F134-47C5-9F6B-BD81D6E0A088}" type="presParOf" srcId="{AB797901-2D8C-483B-8FF5-CE8233A9C566}" destId="{2BD90908-A0DC-4713-80B7-4D82029368F7}" srcOrd="3" destOrd="0" presId="urn:microsoft.com/office/officeart/2018/5/layout/CenteredIconLabelDescriptionList"/>
    <dgm:cxn modelId="{B909C7B8-2A47-467A-8DF1-F0109AFB12B7}" type="presParOf" srcId="{AB797901-2D8C-483B-8FF5-CE8233A9C566}" destId="{39CD8325-DDB3-48F6-B8F5-2E5102713E93}" srcOrd="4" destOrd="0" presId="urn:microsoft.com/office/officeart/2018/5/layout/CenteredIconLabelDescriptionList"/>
    <dgm:cxn modelId="{3AAC81DE-343F-44F7-85F2-329C329BE34A}" type="presParOf" srcId="{F81A0C67-9DDA-4454-806A-72004D16BD81}" destId="{1EEABEA3-4092-4A8F-AD8C-74CBFBD45FA5}" srcOrd="3" destOrd="0" presId="urn:microsoft.com/office/officeart/2018/5/layout/CenteredIconLabelDescriptionList"/>
    <dgm:cxn modelId="{A008F157-C457-4454-B002-8461EC1ADE02}" type="presParOf" srcId="{F81A0C67-9DDA-4454-806A-72004D16BD81}" destId="{44DFD542-4AB3-4246-BE31-442767B86EBC}" srcOrd="4" destOrd="0" presId="urn:microsoft.com/office/officeart/2018/5/layout/CenteredIconLabelDescriptionList"/>
    <dgm:cxn modelId="{D7E4BC0D-58EB-4039-B5DA-35A088403B4B}" type="presParOf" srcId="{44DFD542-4AB3-4246-BE31-442767B86EBC}" destId="{06135BAC-8C0D-421A-828E-B021B0C2D59E}" srcOrd="0" destOrd="0" presId="urn:microsoft.com/office/officeart/2018/5/layout/CenteredIconLabelDescriptionList"/>
    <dgm:cxn modelId="{1D893BCD-2CD5-4F6E-9E9C-510A541A7232}" type="presParOf" srcId="{44DFD542-4AB3-4246-BE31-442767B86EBC}" destId="{8213298C-28C9-4E4A-864A-073BFE8F6EAA}" srcOrd="1" destOrd="0" presId="urn:microsoft.com/office/officeart/2018/5/layout/CenteredIconLabelDescriptionList"/>
    <dgm:cxn modelId="{32507C23-1A3F-4F80-9FBD-0B62721B6FF8}" type="presParOf" srcId="{44DFD542-4AB3-4246-BE31-442767B86EBC}" destId="{2BA4D5C8-1CD4-49A0-BECD-5BE0B6B9143E}" srcOrd="2" destOrd="0" presId="urn:microsoft.com/office/officeart/2018/5/layout/CenteredIconLabelDescriptionList"/>
    <dgm:cxn modelId="{760CE88A-4835-463E-9A0D-326B14FDE3C6}" type="presParOf" srcId="{44DFD542-4AB3-4246-BE31-442767B86EBC}" destId="{81EA09BC-8CA8-481D-8E8B-B37DCD8A8D15}" srcOrd="3" destOrd="0" presId="urn:microsoft.com/office/officeart/2018/5/layout/CenteredIconLabelDescriptionList"/>
    <dgm:cxn modelId="{17CD1373-47DC-434C-ABBA-EDDD68D6FECD}" type="presParOf" srcId="{44DFD542-4AB3-4246-BE31-442767B86EBC}" destId="{93BB3906-FC05-4116-BF6F-4B74D4950D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1473FF-3AAF-4B2D-A9B9-ACF9E1AB5CA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56ABF8-0478-4338-8F04-6FABFECE12C8}">
      <dgm:prSet/>
      <dgm:spPr/>
      <dgm:t>
        <a:bodyPr/>
        <a:lstStyle/>
        <a:p>
          <a:r>
            <a:rPr lang="en-US"/>
            <a:t>What is the project's purpose?</a:t>
          </a:r>
        </a:p>
      </dgm:t>
    </dgm:pt>
    <dgm:pt modelId="{831C57C1-9D95-454F-9017-24557D61CDCD}" type="parTrans" cxnId="{F3B76DD2-B0DE-4BCB-BF7E-2CD6904C3A97}">
      <dgm:prSet/>
      <dgm:spPr/>
      <dgm:t>
        <a:bodyPr/>
        <a:lstStyle/>
        <a:p>
          <a:endParaRPr lang="en-US"/>
        </a:p>
      </dgm:t>
    </dgm:pt>
    <dgm:pt modelId="{352C71CA-C5FE-4D00-B4DA-597E5CD8B15F}" type="sibTrans" cxnId="{F3B76DD2-B0DE-4BCB-BF7E-2CD6904C3A97}">
      <dgm:prSet/>
      <dgm:spPr/>
      <dgm:t>
        <a:bodyPr/>
        <a:lstStyle/>
        <a:p>
          <a:endParaRPr lang="en-US"/>
        </a:p>
      </dgm:t>
    </dgm:pt>
    <dgm:pt modelId="{881BF33E-7D04-49D6-BDEB-83432F6DEC51}">
      <dgm:prSet/>
      <dgm:spPr/>
      <dgm:t>
        <a:bodyPr/>
        <a:lstStyle/>
        <a:p>
          <a:r>
            <a:rPr lang="en-US"/>
            <a:t>Finding problems before they become problems.</a:t>
          </a:r>
        </a:p>
      </dgm:t>
    </dgm:pt>
    <dgm:pt modelId="{0CAD8C33-893B-45F7-84EF-20B7CF86E8BF}" type="parTrans" cxnId="{DAC14488-77E8-4B63-B4A4-7E7F0E1F1F7A}">
      <dgm:prSet/>
      <dgm:spPr/>
      <dgm:t>
        <a:bodyPr/>
        <a:lstStyle/>
        <a:p>
          <a:endParaRPr lang="en-US"/>
        </a:p>
      </dgm:t>
    </dgm:pt>
    <dgm:pt modelId="{F668DF80-8F7F-4CBE-9DB5-10A2B1A64535}" type="sibTrans" cxnId="{DAC14488-77E8-4B63-B4A4-7E7F0E1F1F7A}">
      <dgm:prSet/>
      <dgm:spPr/>
      <dgm:t>
        <a:bodyPr/>
        <a:lstStyle/>
        <a:p>
          <a:endParaRPr lang="en-US"/>
        </a:p>
      </dgm:t>
    </dgm:pt>
    <dgm:pt modelId="{E53A0FEA-13FE-417B-AB76-FF14B4509DA2}">
      <dgm:prSet/>
      <dgm:spPr/>
      <dgm:t>
        <a:bodyPr/>
        <a:lstStyle/>
        <a:p>
          <a:r>
            <a:rPr lang="en-US"/>
            <a:t>Making purchasing decisions easier.</a:t>
          </a:r>
        </a:p>
      </dgm:t>
    </dgm:pt>
    <dgm:pt modelId="{658390E8-13DB-4D6F-9C11-A8107A811D5E}" type="parTrans" cxnId="{E166F356-C754-497D-9E7D-E39857242976}">
      <dgm:prSet/>
      <dgm:spPr/>
      <dgm:t>
        <a:bodyPr/>
        <a:lstStyle/>
        <a:p>
          <a:endParaRPr lang="en-US"/>
        </a:p>
      </dgm:t>
    </dgm:pt>
    <dgm:pt modelId="{C12A33AC-BB07-40B1-AB1F-48E58E5D0DBC}" type="sibTrans" cxnId="{E166F356-C754-497D-9E7D-E39857242976}">
      <dgm:prSet/>
      <dgm:spPr/>
      <dgm:t>
        <a:bodyPr/>
        <a:lstStyle/>
        <a:p>
          <a:endParaRPr lang="en-US"/>
        </a:p>
      </dgm:t>
    </dgm:pt>
    <dgm:pt modelId="{0EC8B281-E75F-4E9C-8985-689BEAB72515}">
      <dgm:prSet/>
      <dgm:spPr/>
      <dgm:t>
        <a:bodyPr/>
        <a:lstStyle/>
        <a:p>
          <a:r>
            <a:rPr lang="en-US"/>
            <a:t>What is the problem?</a:t>
          </a:r>
        </a:p>
      </dgm:t>
    </dgm:pt>
    <dgm:pt modelId="{A6487678-F6F8-4465-ABC6-AF35FAAB4A47}" type="parTrans" cxnId="{C6927916-BDDD-4B01-91E9-891A7743F83E}">
      <dgm:prSet/>
      <dgm:spPr/>
      <dgm:t>
        <a:bodyPr/>
        <a:lstStyle/>
        <a:p>
          <a:endParaRPr lang="en-US"/>
        </a:p>
      </dgm:t>
    </dgm:pt>
    <dgm:pt modelId="{6882797F-D313-43C2-86B0-F3FC8658E79D}" type="sibTrans" cxnId="{C6927916-BDDD-4B01-91E9-891A7743F83E}">
      <dgm:prSet/>
      <dgm:spPr/>
      <dgm:t>
        <a:bodyPr/>
        <a:lstStyle/>
        <a:p>
          <a:endParaRPr lang="en-US"/>
        </a:p>
      </dgm:t>
    </dgm:pt>
    <dgm:pt modelId="{59D40E10-1A3C-4516-8BA2-D189A424753A}">
      <dgm:prSet/>
      <dgm:spPr/>
      <dgm:t>
        <a:bodyPr/>
        <a:lstStyle/>
        <a:p>
          <a:r>
            <a:rPr lang="en-US"/>
            <a:t>Uncertainty regarding inventory</a:t>
          </a:r>
        </a:p>
      </dgm:t>
    </dgm:pt>
    <dgm:pt modelId="{29028C45-EE26-47C0-BEA1-FAD64FACE9B6}" type="parTrans" cxnId="{05047D28-6A65-481A-8BDC-3F66778F822A}">
      <dgm:prSet/>
      <dgm:spPr/>
      <dgm:t>
        <a:bodyPr/>
        <a:lstStyle/>
        <a:p>
          <a:endParaRPr lang="en-US"/>
        </a:p>
      </dgm:t>
    </dgm:pt>
    <dgm:pt modelId="{7076CE50-72EE-4BD1-AB09-F0D402ACECAE}" type="sibTrans" cxnId="{05047D28-6A65-481A-8BDC-3F66778F822A}">
      <dgm:prSet/>
      <dgm:spPr/>
      <dgm:t>
        <a:bodyPr/>
        <a:lstStyle/>
        <a:p>
          <a:endParaRPr lang="en-US"/>
        </a:p>
      </dgm:t>
    </dgm:pt>
    <dgm:pt modelId="{0DB49E43-369A-4933-AAAD-BA7E5651CC8D}">
      <dgm:prSet/>
      <dgm:spPr/>
      <dgm:t>
        <a:bodyPr/>
        <a:lstStyle/>
        <a:p>
          <a:r>
            <a:rPr lang="en-US"/>
            <a:t>Amount of goods, when to restock</a:t>
          </a:r>
        </a:p>
      </dgm:t>
    </dgm:pt>
    <dgm:pt modelId="{9C4148EC-9769-4007-94EB-6247B2641A04}" type="parTrans" cxnId="{44C7FFAD-FF70-4149-A7C2-21CF3C10B78E}">
      <dgm:prSet/>
      <dgm:spPr/>
      <dgm:t>
        <a:bodyPr/>
        <a:lstStyle/>
        <a:p>
          <a:endParaRPr lang="en-US"/>
        </a:p>
      </dgm:t>
    </dgm:pt>
    <dgm:pt modelId="{0F6C9AA3-984A-4F79-83D8-54A34C275B00}" type="sibTrans" cxnId="{44C7FFAD-FF70-4149-A7C2-21CF3C10B78E}">
      <dgm:prSet/>
      <dgm:spPr/>
      <dgm:t>
        <a:bodyPr/>
        <a:lstStyle/>
        <a:p>
          <a:endParaRPr lang="en-US"/>
        </a:p>
      </dgm:t>
    </dgm:pt>
    <dgm:pt modelId="{407C635F-5C54-4A58-A003-03EE0E1C43AE}">
      <dgm:prSet/>
      <dgm:spPr/>
      <dgm:t>
        <a:bodyPr/>
        <a:lstStyle/>
        <a:p>
          <a:r>
            <a:rPr lang="en-US"/>
            <a:t>What our program offers</a:t>
          </a:r>
        </a:p>
      </dgm:t>
    </dgm:pt>
    <dgm:pt modelId="{40C15631-36BD-45D4-BACF-B3DD8404E7CF}" type="parTrans" cxnId="{0291F568-B32F-4EE5-8337-E7D2C4381419}">
      <dgm:prSet/>
      <dgm:spPr/>
      <dgm:t>
        <a:bodyPr/>
        <a:lstStyle/>
        <a:p>
          <a:endParaRPr lang="en-US"/>
        </a:p>
      </dgm:t>
    </dgm:pt>
    <dgm:pt modelId="{7D523066-64F1-4201-88B1-34CF69D0CDED}" type="sibTrans" cxnId="{0291F568-B32F-4EE5-8337-E7D2C4381419}">
      <dgm:prSet/>
      <dgm:spPr/>
      <dgm:t>
        <a:bodyPr/>
        <a:lstStyle/>
        <a:p>
          <a:endParaRPr lang="en-US"/>
        </a:p>
      </dgm:t>
    </dgm:pt>
    <dgm:pt modelId="{D928ADC5-4E60-4FE6-BACA-8817127EE390}">
      <dgm:prSet/>
      <dgm:spPr/>
      <dgm:t>
        <a:bodyPr/>
        <a:lstStyle/>
        <a:p>
          <a:r>
            <a:rPr lang="en-US"/>
            <a:t>Ability to view items, history, and future trends</a:t>
          </a:r>
        </a:p>
      </dgm:t>
    </dgm:pt>
    <dgm:pt modelId="{EC8871AC-B467-42DF-85B5-A87ED2C613E8}" type="parTrans" cxnId="{8E37F5C5-6F6F-4D7A-9A33-277A61A1CB28}">
      <dgm:prSet/>
      <dgm:spPr/>
      <dgm:t>
        <a:bodyPr/>
        <a:lstStyle/>
        <a:p>
          <a:endParaRPr lang="en-US"/>
        </a:p>
      </dgm:t>
    </dgm:pt>
    <dgm:pt modelId="{C4F1977A-A9E8-4206-A71B-A7DB4FF56C43}" type="sibTrans" cxnId="{8E37F5C5-6F6F-4D7A-9A33-277A61A1CB28}">
      <dgm:prSet/>
      <dgm:spPr/>
      <dgm:t>
        <a:bodyPr/>
        <a:lstStyle/>
        <a:p>
          <a:endParaRPr lang="en-US"/>
        </a:p>
      </dgm:t>
    </dgm:pt>
    <dgm:pt modelId="{5B5CF2D5-708C-4F81-A45F-098B3F08F7D3}">
      <dgm:prSet/>
      <dgm:spPr/>
      <dgm:t>
        <a:bodyPr/>
        <a:lstStyle/>
        <a:p>
          <a:r>
            <a:rPr lang="en-US"/>
            <a:t>How it will offer its services</a:t>
          </a:r>
        </a:p>
      </dgm:t>
    </dgm:pt>
    <dgm:pt modelId="{7DEEAC95-9D7C-4296-A31D-228B4C3F6A57}" type="parTrans" cxnId="{F0DB7091-D44B-4C4C-AD24-384B253B2570}">
      <dgm:prSet/>
      <dgm:spPr/>
      <dgm:t>
        <a:bodyPr/>
        <a:lstStyle/>
        <a:p>
          <a:endParaRPr lang="en-US"/>
        </a:p>
      </dgm:t>
    </dgm:pt>
    <dgm:pt modelId="{FA196BA1-7F71-4F1D-83A9-FA1FAF5B7A9B}" type="sibTrans" cxnId="{F0DB7091-D44B-4C4C-AD24-384B253B2570}">
      <dgm:prSet/>
      <dgm:spPr/>
      <dgm:t>
        <a:bodyPr/>
        <a:lstStyle/>
        <a:p>
          <a:endParaRPr lang="en-US"/>
        </a:p>
      </dgm:t>
    </dgm:pt>
    <dgm:pt modelId="{FBFAB553-A88A-42D9-BF1D-4862AEB5AF4F}">
      <dgm:prSet/>
      <dgm:spPr/>
      <dgm:t>
        <a:bodyPr/>
        <a:lstStyle/>
        <a:p>
          <a:r>
            <a:rPr lang="en-US"/>
            <a:t>Feed in your inventory history </a:t>
          </a:r>
        </a:p>
      </dgm:t>
    </dgm:pt>
    <dgm:pt modelId="{243B4102-4BC1-4B56-93E8-99A704BA2D5B}" type="parTrans" cxnId="{7ACCA6C9-7B81-4B8A-8A96-C4958E540DA0}">
      <dgm:prSet/>
      <dgm:spPr/>
      <dgm:t>
        <a:bodyPr/>
        <a:lstStyle/>
        <a:p>
          <a:endParaRPr lang="en-US"/>
        </a:p>
      </dgm:t>
    </dgm:pt>
    <dgm:pt modelId="{B6942C2A-92DF-40BF-A00A-5AD4794B65E8}" type="sibTrans" cxnId="{7ACCA6C9-7B81-4B8A-8A96-C4958E540DA0}">
      <dgm:prSet/>
      <dgm:spPr/>
      <dgm:t>
        <a:bodyPr/>
        <a:lstStyle/>
        <a:p>
          <a:endParaRPr lang="en-US"/>
        </a:p>
      </dgm:t>
    </dgm:pt>
    <dgm:pt modelId="{5158F133-05C9-4C81-B53E-282CE28767A2}">
      <dgm:prSet/>
      <dgm:spPr/>
      <dgm:t>
        <a:bodyPr/>
        <a:lstStyle/>
        <a:p>
          <a:r>
            <a:rPr lang="en-US"/>
            <a:t>Compile with existing database</a:t>
          </a:r>
        </a:p>
      </dgm:t>
    </dgm:pt>
    <dgm:pt modelId="{41C086B4-BE11-4C29-8E35-318DC8285A63}" type="parTrans" cxnId="{57B11582-A58D-4F6C-BDEC-B7001EB69C50}">
      <dgm:prSet/>
      <dgm:spPr/>
      <dgm:t>
        <a:bodyPr/>
        <a:lstStyle/>
        <a:p>
          <a:endParaRPr lang="en-US"/>
        </a:p>
      </dgm:t>
    </dgm:pt>
    <dgm:pt modelId="{2A2A0878-9014-4494-85A1-0D7E095D4442}" type="sibTrans" cxnId="{57B11582-A58D-4F6C-BDEC-B7001EB69C50}">
      <dgm:prSet/>
      <dgm:spPr/>
      <dgm:t>
        <a:bodyPr/>
        <a:lstStyle/>
        <a:p>
          <a:endParaRPr lang="en-US"/>
        </a:p>
      </dgm:t>
    </dgm:pt>
    <dgm:pt modelId="{593D03AA-D184-4308-AA39-D472CB0BE644}">
      <dgm:prSet/>
      <dgm:spPr/>
      <dgm:t>
        <a:bodyPr/>
        <a:lstStyle/>
        <a:p>
          <a:r>
            <a:rPr lang="en-US"/>
            <a:t>Look up results for current and future trends</a:t>
          </a:r>
        </a:p>
      </dgm:t>
    </dgm:pt>
    <dgm:pt modelId="{3B6ECB46-EA57-425B-88D7-80C72460A8D4}" type="parTrans" cxnId="{9123EC63-6C91-4C29-BBC7-632E32D1DB8C}">
      <dgm:prSet/>
      <dgm:spPr/>
      <dgm:t>
        <a:bodyPr/>
        <a:lstStyle/>
        <a:p>
          <a:endParaRPr lang="en-US"/>
        </a:p>
      </dgm:t>
    </dgm:pt>
    <dgm:pt modelId="{D20ABB37-1EA9-4516-9FC1-AE2F4790D2AF}" type="sibTrans" cxnId="{9123EC63-6C91-4C29-BBC7-632E32D1DB8C}">
      <dgm:prSet/>
      <dgm:spPr/>
      <dgm:t>
        <a:bodyPr/>
        <a:lstStyle/>
        <a:p>
          <a:endParaRPr lang="en-US"/>
        </a:p>
      </dgm:t>
    </dgm:pt>
    <dgm:pt modelId="{F8399481-5FF0-4E49-9D93-E3FCB0AF1B1E}">
      <dgm:prSet/>
      <dgm:spPr/>
      <dgm:t>
        <a:bodyPr/>
        <a:lstStyle/>
        <a:p>
          <a:r>
            <a:rPr lang="en-US"/>
            <a:t>Who it will appeal to</a:t>
          </a:r>
        </a:p>
      </dgm:t>
    </dgm:pt>
    <dgm:pt modelId="{322CBF34-1B01-4A48-B14C-0FCED1771217}" type="parTrans" cxnId="{71984A47-93CC-4807-BE68-051C8E109017}">
      <dgm:prSet/>
      <dgm:spPr/>
      <dgm:t>
        <a:bodyPr/>
        <a:lstStyle/>
        <a:p>
          <a:endParaRPr lang="en-US"/>
        </a:p>
      </dgm:t>
    </dgm:pt>
    <dgm:pt modelId="{ED5429E6-6AEA-43C5-B65A-756DAD483E34}" type="sibTrans" cxnId="{71984A47-93CC-4807-BE68-051C8E109017}">
      <dgm:prSet/>
      <dgm:spPr/>
      <dgm:t>
        <a:bodyPr/>
        <a:lstStyle/>
        <a:p>
          <a:endParaRPr lang="en-US"/>
        </a:p>
      </dgm:t>
    </dgm:pt>
    <dgm:pt modelId="{DAE53E47-0F34-4E9A-B2E1-F32B2B9E4B30}">
      <dgm:prSet/>
      <dgm:spPr/>
      <dgm:t>
        <a:bodyPr/>
        <a:lstStyle/>
        <a:p>
          <a:r>
            <a:rPr lang="en-US"/>
            <a:t>Small business owners</a:t>
          </a:r>
        </a:p>
      </dgm:t>
    </dgm:pt>
    <dgm:pt modelId="{6A308625-2156-4432-9CFC-89577D98FD08}" type="parTrans" cxnId="{0550464F-A5B0-4EE0-B96D-915B308CDEE2}">
      <dgm:prSet/>
      <dgm:spPr/>
      <dgm:t>
        <a:bodyPr/>
        <a:lstStyle/>
        <a:p>
          <a:endParaRPr lang="en-US"/>
        </a:p>
      </dgm:t>
    </dgm:pt>
    <dgm:pt modelId="{CAE7D9CA-AF0F-4560-9589-9629FB89828C}" type="sibTrans" cxnId="{0550464F-A5B0-4EE0-B96D-915B308CDEE2}">
      <dgm:prSet/>
      <dgm:spPr/>
      <dgm:t>
        <a:bodyPr/>
        <a:lstStyle/>
        <a:p>
          <a:endParaRPr lang="en-US"/>
        </a:p>
      </dgm:t>
    </dgm:pt>
    <dgm:pt modelId="{ABFD5544-C53F-43DD-8129-8B96F32A5430}">
      <dgm:prSet/>
      <dgm:spPr/>
      <dgm:t>
        <a:bodyPr/>
        <a:lstStyle/>
        <a:p>
          <a:r>
            <a:rPr lang="en-US"/>
            <a:t>Uncertain/New business owners</a:t>
          </a:r>
        </a:p>
      </dgm:t>
    </dgm:pt>
    <dgm:pt modelId="{6C5B7B62-5FE9-4942-A762-A5F095168B08}" type="parTrans" cxnId="{7B23FF99-3735-46B2-A1C5-FCA8AD0220B8}">
      <dgm:prSet/>
      <dgm:spPr/>
      <dgm:t>
        <a:bodyPr/>
        <a:lstStyle/>
        <a:p>
          <a:endParaRPr lang="en-US"/>
        </a:p>
      </dgm:t>
    </dgm:pt>
    <dgm:pt modelId="{18CF74A2-EACB-435A-A744-9ACBE2CACB0B}" type="sibTrans" cxnId="{7B23FF99-3735-46B2-A1C5-FCA8AD0220B8}">
      <dgm:prSet/>
      <dgm:spPr/>
      <dgm:t>
        <a:bodyPr/>
        <a:lstStyle/>
        <a:p>
          <a:endParaRPr lang="en-US"/>
        </a:p>
      </dgm:t>
    </dgm:pt>
    <dgm:pt modelId="{159AB7F6-38F4-495D-8790-5E2AD20FA362}" type="pres">
      <dgm:prSet presAssocID="{F31473FF-3AAF-4B2D-A9B9-ACF9E1AB5CA1}" presName="Name0" presStyleCnt="0">
        <dgm:presLayoutVars>
          <dgm:dir/>
          <dgm:animLvl val="lvl"/>
          <dgm:resizeHandles val="exact"/>
        </dgm:presLayoutVars>
      </dgm:prSet>
      <dgm:spPr/>
    </dgm:pt>
    <dgm:pt modelId="{23F028D8-7DB9-438C-85C0-5CF23DDEE9BD}" type="pres">
      <dgm:prSet presAssocID="{8956ABF8-0478-4338-8F04-6FABFECE12C8}" presName="linNode" presStyleCnt="0"/>
      <dgm:spPr/>
    </dgm:pt>
    <dgm:pt modelId="{5CFB858B-F8D7-41FA-AAC3-8951749F0F0C}" type="pres">
      <dgm:prSet presAssocID="{8956ABF8-0478-4338-8F04-6FABFECE12C8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AD53478B-DA28-47C0-B637-858B896BF55D}" type="pres">
      <dgm:prSet presAssocID="{8956ABF8-0478-4338-8F04-6FABFECE12C8}" presName="descendantText" presStyleLbl="alignAccFollowNode1" presStyleIdx="0" presStyleCnt="5">
        <dgm:presLayoutVars>
          <dgm:bulletEnabled/>
        </dgm:presLayoutVars>
      </dgm:prSet>
      <dgm:spPr/>
    </dgm:pt>
    <dgm:pt modelId="{3709CC56-4C2D-4804-B83F-91BDA82975BD}" type="pres">
      <dgm:prSet presAssocID="{352C71CA-C5FE-4D00-B4DA-597E5CD8B15F}" presName="sp" presStyleCnt="0"/>
      <dgm:spPr/>
    </dgm:pt>
    <dgm:pt modelId="{AA7DFEDB-3627-491A-BFCD-778DB9414133}" type="pres">
      <dgm:prSet presAssocID="{0EC8B281-E75F-4E9C-8985-689BEAB72515}" presName="linNode" presStyleCnt="0"/>
      <dgm:spPr/>
    </dgm:pt>
    <dgm:pt modelId="{EE4FE623-F9F9-4665-A623-4EC202264F7D}" type="pres">
      <dgm:prSet presAssocID="{0EC8B281-E75F-4E9C-8985-689BEAB72515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0F4F2CBC-F344-4E2C-9D60-8F3196BCF461}" type="pres">
      <dgm:prSet presAssocID="{0EC8B281-E75F-4E9C-8985-689BEAB72515}" presName="descendantText" presStyleLbl="alignAccFollowNode1" presStyleIdx="1" presStyleCnt="5">
        <dgm:presLayoutVars>
          <dgm:bulletEnabled/>
        </dgm:presLayoutVars>
      </dgm:prSet>
      <dgm:spPr/>
    </dgm:pt>
    <dgm:pt modelId="{69552ADA-32D4-40CA-8065-DC26CB32AC6B}" type="pres">
      <dgm:prSet presAssocID="{6882797F-D313-43C2-86B0-F3FC8658E79D}" presName="sp" presStyleCnt="0"/>
      <dgm:spPr/>
    </dgm:pt>
    <dgm:pt modelId="{6CECC8BE-2280-4834-9B9D-9560C01BDFDE}" type="pres">
      <dgm:prSet presAssocID="{407C635F-5C54-4A58-A003-03EE0E1C43AE}" presName="linNode" presStyleCnt="0"/>
      <dgm:spPr/>
    </dgm:pt>
    <dgm:pt modelId="{816B2079-70D4-49FE-AB42-E329BFD52EA1}" type="pres">
      <dgm:prSet presAssocID="{407C635F-5C54-4A58-A003-03EE0E1C43AE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29E9456B-3395-4B6A-A6A0-3DBD31226178}" type="pres">
      <dgm:prSet presAssocID="{407C635F-5C54-4A58-A003-03EE0E1C43AE}" presName="descendantText" presStyleLbl="alignAccFollowNode1" presStyleIdx="2" presStyleCnt="5">
        <dgm:presLayoutVars>
          <dgm:bulletEnabled/>
        </dgm:presLayoutVars>
      </dgm:prSet>
      <dgm:spPr/>
    </dgm:pt>
    <dgm:pt modelId="{706AA772-98AC-48EF-871E-BDC7EAFBEC68}" type="pres">
      <dgm:prSet presAssocID="{7D523066-64F1-4201-88B1-34CF69D0CDED}" presName="sp" presStyleCnt="0"/>
      <dgm:spPr/>
    </dgm:pt>
    <dgm:pt modelId="{B98DE514-71C3-4201-A645-69CAE43299E6}" type="pres">
      <dgm:prSet presAssocID="{5B5CF2D5-708C-4F81-A45F-098B3F08F7D3}" presName="linNode" presStyleCnt="0"/>
      <dgm:spPr/>
    </dgm:pt>
    <dgm:pt modelId="{BF9297CD-B672-4E5B-B765-33F03D98D06F}" type="pres">
      <dgm:prSet presAssocID="{5B5CF2D5-708C-4F81-A45F-098B3F08F7D3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7D43E497-2E13-410B-BFC1-DC3310EEE089}" type="pres">
      <dgm:prSet presAssocID="{5B5CF2D5-708C-4F81-A45F-098B3F08F7D3}" presName="descendantText" presStyleLbl="alignAccFollowNode1" presStyleIdx="3" presStyleCnt="5">
        <dgm:presLayoutVars>
          <dgm:bulletEnabled/>
        </dgm:presLayoutVars>
      </dgm:prSet>
      <dgm:spPr/>
    </dgm:pt>
    <dgm:pt modelId="{9E726D0B-3B2B-4834-9103-4EA113A4D8DF}" type="pres">
      <dgm:prSet presAssocID="{FA196BA1-7F71-4F1D-83A9-FA1FAF5B7A9B}" presName="sp" presStyleCnt="0"/>
      <dgm:spPr/>
    </dgm:pt>
    <dgm:pt modelId="{B3C31A04-87B7-4CE3-8277-4D88108C6F9D}" type="pres">
      <dgm:prSet presAssocID="{F8399481-5FF0-4E49-9D93-E3FCB0AF1B1E}" presName="linNode" presStyleCnt="0"/>
      <dgm:spPr/>
    </dgm:pt>
    <dgm:pt modelId="{8F0DE0C9-B91A-4D90-9F16-9454DF6B4895}" type="pres">
      <dgm:prSet presAssocID="{F8399481-5FF0-4E49-9D93-E3FCB0AF1B1E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F40C7911-AC92-4257-B956-1005BFA3F860}" type="pres">
      <dgm:prSet presAssocID="{F8399481-5FF0-4E49-9D93-E3FCB0AF1B1E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C6927916-BDDD-4B01-91E9-891A7743F83E}" srcId="{F31473FF-3AAF-4B2D-A9B9-ACF9E1AB5CA1}" destId="{0EC8B281-E75F-4E9C-8985-689BEAB72515}" srcOrd="1" destOrd="0" parTransId="{A6487678-F6F8-4465-ABC6-AF35FAAB4A47}" sibTransId="{6882797F-D313-43C2-86B0-F3FC8658E79D}"/>
    <dgm:cxn modelId="{0FEFCD18-39B6-4042-A075-082D71820B30}" type="presOf" srcId="{DAE53E47-0F34-4E9A-B2E1-F32B2B9E4B30}" destId="{F40C7911-AC92-4257-B956-1005BFA3F860}" srcOrd="0" destOrd="0" presId="urn:microsoft.com/office/officeart/2016/7/layout/VerticalSolidActionList"/>
    <dgm:cxn modelId="{DD0ABE21-9118-45C0-A5D6-65F5E281E133}" type="presOf" srcId="{881BF33E-7D04-49D6-BDEB-83432F6DEC51}" destId="{AD53478B-DA28-47C0-B637-858B896BF55D}" srcOrd="0" destOrd="0" presId="urn:microsoft.com/office/officeart/2016/7/layout/VerticalSolidActionList"/>
    <dgm:cxn modelId="{05047D28-6A65-481A-8BDC-3F66778F822A}" srcId="{0EC8B281-E75F-4E9C-8985-689BEAB72515}" destId="{59D40E10-1A3C-4516-8BA2-D189A424753A}" srcOrd="0" destOrd="0" parTransId="{29028C45-EE26-47C0-BEA1-FAD64FACE9B6}" sibTransId="{7076CE50-72EE-4BD1-AB09-F0D402ACECAE}"/>
    <dgm:cxn modelId="{1570AE28-C394-40D0-86EF-1FEBAAF29CFA}" type="presOf" srcId="{0DB49E43-369A-4933-AAAD-BA7E5651CC8D}" destId="{0F4F2CBC-F344-4E2C-9D60-8F3196BCF461}" srcOrd="0" destOrd="1" presId="urn:microsoft.com/office/officeart/2016/7/layout/VerticalSolidActionList"/>
    <dgm:cxn modelId="{9123EC63-6C91-4C29-BBC7-632E32D1DB8C}" srcId="{5B5CF2D5-708C-4F81-A45F-098B3F08F7D3}" destId="{593D03AA-D184-4308-AA39-D472CB0BE644}" srcOrd="2" destOrd="0" parTransId="{3B6ECB46-EA57-425B-88D7-80C72460A8D4}" sibTransId="{D20ABB37-1EA9-4516-9FC1-AE2F4790D2AF}"/>
    <dgm:cxn modelId="{71984A47-93CC-4807-BE68-051C8E109017}" srcId="{F31473FF-3AAF-4B2D-A9B9-ACF9E1AB5CA1}" destId="{F8399481-5FF0-4E49-9D93-E3FCB0AF1B1E}" srcOrd="4" destOrd="0" parTransId="{322CBF34-1B01-4A48-B14C-0FCED1771217}" sibTransId="{ED5429E6-6AEA-43C5-B65A-756DAD483E34}"/>
    <dgm:cxn modelId="{0291F568-B32F-4EE5-8337-E7D2C4381419}" srcId="{F31473FF-3AAF-4B2D-A9B9-ACF9E1AB5CA1}" destId="{407C635F-5C54-4A58-A003-03EE0E1C43AE}" srcOrd="2" destOrd="0" parTransId="{40C15631-36BD-45D4-BACF-B3DD8404E7CF}" sibTransId="{7D523066-64F1-4201-88B1-34CF69D0CDED}"/>
    <dgm:cxn modelId="{9C41FA69-4DC2-4F7C-9BEC-99EF3F8719E8}" type="presOf" srcId="{593D03AA-D184-4308-AA39-D472CB0BE644}" destId="{7D43E497-2E13-410B-BFC1-DC3310EEE089}" srcOrd="0" destOrd="2" presId="urn:microsoft.com/office/officeart/2016/7/layout/VerticalSolidActionList"/>
    <dgm:cxn modelId="{81E0CA4B-5325-4801-86C6-ECD389BB580E}" type="presOf" srcId="{5B5CF2D5-708C-4F81-A45F-098B3F08F7D3}" destId="{BF9297CD-B672-4E5B-B765-33F03D98D06F}" srcOrd="0" destOrd="0" presId="urn:microsoft.com/office/officeart/2016/7/layout/VerticalSolidActionList"/>
    <dgm:cxn modelId="{0550464F-A5B0-4EE0-B96D-915B308CDEE2}" srcId="{F8399481-5FF0-4E49-9D93-E3FCB0AF1B1E}" destId="{DAE53E47-0F34-4E9A-B2E1-F32B2B9E4B30}" srcOrd="0" destOrd="0" parTransId="{6A308625-2156-4432-9CFC-89577D98FD08}" sibTransId="{CAE7D9CA-AF0F-4560-9589-9629FB89828C}"/>
    <dgm:cxn modelId="{E2BA8273-7571-4234-986D-B16CDE2F4D2A}" type="presOf" srcId="{0EC8B281-E75F-4E9C-8985-689BEAB72515}" destId="{EE4FE623-F9F9-4665-A623-4EC202264F7D}" srcOrd="0" destOrd="0" presId="urn:microsoft.com/office/officeart/2016/7/layout/VerticalSolidActionList"/>
    <dgm:cxn modelId="{E166F356-C754-497D-9E7D-E39857242976}" srcId="{8956ABF8-0478-4338-8F04-6FABFECE12C8}" destId="{E53A0FEA-13FE-417B-AB76-FF14B4509DA2}" srcOrd="1" destOrd="0" parTransId="{658390E8-13DB-4D6F-9C11-A8107A811D5E}" sibTransId="{C12A33AC-BB07-40B1-AB1F-48E58E5D0DBC}"/>
    <dgm:cxn modelId="{B7700578-28AB-4198-AA1F-73FA33209BD7}" type="presOf" srcId="{FBFAB553-A88A-42D9-BF1D-4862AEB5AF4F}" destId="{7D43E497-2E13-410B-BFC1-DC3310EEE089}" srcOrd="0" destOrd="0" presId="urn:microsoft.com/office/officeart/2016/7/layout/VerticalSolidActionList"/>
    <dgm:cxn modelId="{6DDDB57E-B004-49D6-82EF-416F9F8FBF1F}" type="presOf" srcId="{5158F133-05C9-4C81-B53E-282CE28767A2}" destId="{7D43E497-2E13-410B-BFC1-DC3310EEE089}" srcOrd="0" destOrd="1" presId="urn:microsoft.com/office/officeart/2016/7/layout/VerticalSolidActionList"/>
    <dgm:cxn modelId="{57B11582-A58D-4F6C-BDEC-B7001EB69C50}" srcId="{5B5CF2D5-708C-4F81-A45F-098B3F08F7D3}" destId="{5158F133-05C9-4C81-B53E-282CE28767A2}" srcOrd="1" destOrd="0" parTransId="{41C086B4-BE11-4C29-8E35-318DC8285A63}" sibTransId="{2A2A0878-9014-4494-85A1-0D7E095D4442}"/>
    <dgm:cxn modelId="{DAC14488-77E8-4B63-B4A4-7E7F0E1F1F7A}" srcId="{8956ABF8-0478-4338-8F04-6FABFECE12C8}" destId="{881BF33E-7D04-49D6-BDEB-83432F6DEC51}" srcOrd="0" destOrd="0" parTransId="{0CAD8C33-893B-45F7-84EF-20B7CF86E8BF}" sibTransId="{F668DF80-8F7F-4CBE-9DB5-10A2B1A64535}"/>
    <dgm:cxn modelId="{124BFE8A-2FB0-4A3E-86E6-A9C79A02B11C}" type="presOf" srcId="{59D40E10-1A3C-4516-8BA2-D189A424753A}" destId="{0F4F2CBC-F344-4E2C-9D60-8F3196BCF461}" srcOrd="0" destOrd="0" presId="urn:microsoft.com/office/officeart/2016/7/layout/VerticalSolidActionList"/>
    <dgm:cxn modelId="{F0DB7091-D44B-4C4C-AD24-384B253B2570}" srcId="{F31473FF-3AAF-4B2D-A9B9-ACF9E1AB5CA1}" destId="{5B5CF2D5-708C-4F81-A45F-098B3F08F7D3}" srcOrd="3" destOrd="0" parTransId="{7DEEAC95-9D7C-4296-A31D-228B4C3F6A57}" sibTransId="{FA196BA1-7F71-4F1D-83A9-FA1FAF5B7A9B}"/>
    <dgm:cxn modelId="{7B23FF99-3735-46B2-A1C5-FCA8AD0220B8}" srcId="{F8399481-5FF0-4E49-9D93-E3FCB0AF1B1E}" destId="{ABFD5544-C53F-43DD-8129-8B96F32A5430}" srcOrd="1" destOrd="0" parTransId="{6C5B7B62-5FE9-4942-A762-A5F095168B08}" sibTransId="{18CF74A2-EACB-435A-A744-9ACBE2CACB0B}"/>
    <dgm:cxn modelId="{44C7FFAD-FF70-4149-A7C2-21CF3C10B78E}" srcId="{0EC8B281-E75F-4E9C-8985-689BEAB72515}" destId="{0DB49E43-369A-4933-AAAD-BA7E5651CC8D}" srcOrd="1" destOrd="0" parTransId="{9C4148EC-9769-4007-94EB-6247B2641A04}" sibTransId="{0F6C9AA3-984A-4F79-83D8-54A34C275B00}"/>
    <dgm:cxn modelId="{ACF332AE-27D1-457A-88CA-E8530B76F543}" type="presOf" srcId="{E53A0FEA-13FE-417B-AB76-FF14B4509DA2}" destId="{AD53478B-DA28-47C0-B637-858B896BF55D}" srcOrd="0" destOrd="1" presId="urn:microsoft.com/office/officeart/2016/7/layout/VerticalSolidActionList"/>
    <dgm:cxn modelId="{879D11B5-72C4-4361-A56A-93D7B14ADC87}" type="presOf" srcId="{F8399481-5FF0-4E49-9D93-E3FCB0AF1B1E}" destId="{8F0DE0C9-B91A-4D90-9F16-9454DF6B4895}" srcOrd="0" destOrd="0" presId="urn:microsoft.com/office/officeart/2016/7/layout/VerticalSolidActionList"/>
    <dgm:cxn modelId="{3A5F84B8-EB85-4410-ACE1-CBACF284FE1C}" type="presOf" srcId="{ABFD5544-C53F-43DD-8129-8B96F32A5430}" destId="{F40C7911-AC92-4257-B956-1005BFA3F860}" srcOrd="0" destOrd="1" presId="urn:microsoft.com/office/officeart/2016/7/layout/VerticalSolidActionList"/>
    <dgm:cxn modelId="{5E4BBBB9-7720-4F3C-A77C-97BCECCF4813}" type="presOf" srcId="{F31473FF-3AAF-4B2D-A9B9-ACF9E1AB5CA1}" destId="{159AB7F6-38F4-495D-8790-5E2AD20FA362}" srcOrd="0" destOrd="0" presId="urn:microsoft.com/office/officeart/2016/7/layout/VerticalSolidActionList"/>
    <dgm:cxn modelId="{8E37F5C5-6F6F-4D7A-9A33-277A61A1CB28}" srcId="{407C635F-5C54-4A58-A003-03EE0E1C43AE}" destId="{D928ADC5-4E60-4FE6-BACA-8817127EE390}" srcOrd="0" destOrd="0" parTransId="{EC8871AC-B467-42DF-85B5-A87ED2C613E8}" sibTransId="{C4F1977A-A9E8-4206-A71B-A7DB4FF56C43}"/>
    <dgm:cxn modelId="{7ACCA6C9-7B81-4B8A-8A96-C4958E540DA0}" srcId="{5B5CF2D5-708C-4F81-A45F-098B3F08F7D3}" destId="{FBFAB553-A88A-42D9-BF1D-4862AEB5AF4F}" srcOrd="0" destOrd="0" parTransId="{243B4102-4BC1-4B56-93E8-99A704BA2D5B}" sibTransId="{B6942C2A-92DF-40BF-A00A-5AD4794B65E8}"/>
    <dgm:cxn modelId="{F3B76DD2-B0DE-4BCB-BF7E-2CD6904C3A97}" srcId="{F31473FF-3AAF-4B2D-A9B9-ACF9E1AB5CA1}" destId="{8956ABF8-0478-4338-8F04-6FABFECE12C8}" srcOrd="0" destOrd="0" parTransId="{831C57C1-9D95-454F-9017-24557D61CDCD}" sibTransId="{352C71CA-C5FE-4D00-B4DA-597E5CD8B15F}"/>
    <dgm:cxn modelId="{325872E2-4422-4A23-93D8-F0462CBA9387}" type="presOf" srcId="{8956ABF8-0478-4338-8F04-6FABFECE12C8}" destId="{5CFB858B-F8D7-41FA-AAC3-8951749F0F0C}" srcOrd="0" destOrd="0" presId="urn:microsoft.com/office/officeart/2016/7/layout/VerticalSolidActionList"/>
    <dgm:cxn modelId="{AC01EFEA-C819-41EF-B71F-94C01B30E357}" type="presOf" srcId="{407C635F-5C54-4A58-A003-03EE0E1C43AE}" destId="{816B2079-70D4-49FE-AB42-E329BFD52EA1}" srcOrd="0" destOrd="0" presId="urn:microsoft.com/office/officeart/2016/7/layout/VerticalSolidActionList"/>
    <dgm:cxn modelId="{1D22C9F3-1A13-4C06-91E9-2DE35AB97357}" type="presOf" srcId="{D928ADC5-4E60-4FE6-BACA-8817127EE390}" destId="{29E9456B-3395-4B6A-A6A0-3DBD31226178}" srcOrd="0" destOrd="0" presId="urn:microsoft.com/office/officeart/2016/7/layout/VerticalSolidActionList"/>
    <dgm:cxn modelId="{ABE7EA06-4EA8-4599-9707-D2E00B6EB976}" type="presParOf" srcId="{159AB7F6-38F4-495D-8790-5E2AD20FA362}" destId="{23F028D8-7DB9-438C-85C0-5CF23DDEE9BD}" srcOrd="0" destOrd="0" presId="urn:microsoft.com/office/officeart/2016/7/layout/VerticalSolidActionList"/>
    <dgm:cxn modelId="{B7B95537-9242-4421-83D0-F342775844C9}" type="presParOf" srcId="{23F028D8-7DB9-438C-85C0-5CF23DDEE9BD}" destId="{5CFB858B-F8D7-41FA-AAC3-8951749F0F0C}" srcOrd="0" destOrd="0" presId="urn:microsoft.com/office/officeart/2016/7/layout/VerticalSolidActionList"/>
    <dgm:cxn modelId="{6F97C8F3-D9FF-4F68-B563-2E12DD3CB203}" type="presParOf" srcId="{23F028D8-7DB9-438C-85C0-5CF23DDEE9BD}" destId="{AD53478B-DA28-47C0-B637-858B896BF55D}" srcOrd="1" destOrd="0" presId="urn:microsoft.com/office/officeart/2016/7/layout/VerticalSolidActionList"/>
    <dgm:cxn modelId="{D4E0CD7F-F9EE-4F82-9991-9E3A55194741}" type="presParOf" srcId="{159AB7F6-38F4-495D-8790-5E2AD20FA362}" destId="{3709CC56-4C2D-4804-B83F-91BDA82975BD}" srcOrd="1" destOrd="0" presId="urn:microsoft.com/office/officeart/2016/7/layout/VerticalSolidActionList"/>
    <dgm:cxn modelId="{27A6B856-2B6F-4CAD-B96B-08A93E1F3EBA}" type="presParOf" srcId="{159AB7F6-38F4-495D-8790-5E2AD20FA362}" destId="{AA7DFEDB-3627-491A-BFCD-778DB9414133}" srcOrd="2" destOrd="0" presId="urn:microsoft.com/office/officeart/2016/7/layout/VerticalSolidActionList"/>
    <dgm:cxn modelId="{1EE68A4C-6349-4D57-A9E9-E63F2E115E87}" type="presParOf" srcId="{AA7DFEDB-3627-491A-BFCD-778DB9414133}" destId="{EE4FE623-F9F9-4665-A623-4EC202264F7D}" srcOrd="0" destOrd="0" presId="urn:microsoft.com/office/officeart/2016/7/layout/VerticalSolidActionList"/>
    <dgm:cxn modelId="{83D5D66F-5147-4FB7-8822-7B2205339BB7}" type="presParOf" srcId="{AA7DFEDB-3627-491A-BFCD-778DB9414133}" destId="{0F4F2CBC-F344-4E2C-9D60-8F3196BCF461}" srcOrd="1" destOrd="0" presId="urn:microsoft.com/office/officeart/2016/7/layout/VerticalSolidActionList"/>
    <dgm:cxn modelId="{4253E280-105C-4591-85B9-B6E8881FF748}" type="presParOf" srcId="{159AB7F6-38F4-495D-8790-5E2AD20FA362}" destId="{69552ADA-32D4-40CA-8065-DC26CB32AC6B}" srcOrd="3" destOrd="0" presId="urn:microsoft.com/office/officeart/2016/7/layout/VerticalSolidActionList"/>
    <dgm:cxn modelId="{BE013181-04B8-442E-86C4-9FA010EA7528}" type="presParOf" srcId="{159AB7F6-38F4-495D-8790-5E2AD20FA362}" destId="{6CECC8BE-2280-4834-9B9D-9560C01BDFDE}" srcOrd="4" destOrd="0" presId="urn:microsoft.com/office/officeart/2016/7/layout/VerticalSolidActionList"/>
    <dgm:cxn modelId="{5FC08BAA-ED30-4833-8257-156CF24B041D}" type="presParOf" srcId="{6CECC8BE-2280-4834-9B9D-9560C01BDFDE}" destId="{816B2079-70D4-49FE-AB42-E329BFD52EA1}" srcOrd="0" destOrd="0" presId="urn:microsoft.com/office/officeart/2016/7/layout/VerticalSolidActionList"/>
    <dgm:cxn modelId="{4E4A4183-E5B9-4268-9B11-4656F9078566}" type="presParOf" srcId="{6CECC8BE-2280-4834-9B9D-9560C01BDFDE}" destId="{29E9456B-3395-4B6A-A6A0-3DBD31226178}" srcOrd="1" destOrd="0" presId="urn:microsoft.com/office/officeart/2016/7/layout/VerticalSolidActionList"/>
    <dgm:cxn modelId="{3801DC32-D026-44D7-8DBE-CD8D1D1C5053}" type="presParOf" srcId="{159AB7F6-38F4-495D-8790-5E2AD20FA362}" destId="{706AA772-98AC-48EF-871E-BDC7EAFBEC68}" srcOrd="5" destOrd="0" presId="urn:microsoft.com/office/officeart/2016/7/layout/VerticalSolidActionList"/>
    <dgm:cxn modelId="{C6A100A1-8DB9-4B45-8DDF-B5D2CD0837E6}" type="presParOf" srcId="{159AB7F6-38F4-495D-8790-5E2AD20FA362}" destId="{B98DE514-71C3-4201-A645-69CAE43299E6}" srcOrd="6" destOrd="0" presId="urn:microsoft.com/office/officeart/2016/7/layout/VerticalSolidActionList"/>
    <dgm:cxn modelId="{DB934D19-3A18-471D-91C2-F93F4A61114F}" type="presParOf" srcId="{B98DE514-71C3-4201-A645-69CAE43299E6}" destId="{BF9297CD-B672-4E5B-B765-33F03D98D06F}" srcOrd="0" destOrd="0" presId="urn:microsoft.com/office/officeart/2016/7/layout/VerticalSolidActionList"/>
    <dgm:cxn modelId="{29038EA0-A89F-4B18-A4EE-3E98DC935998}" type="presParOf" srcId="{B98DE514-71C3-4201-A645-69CAE43299E6}" destId="{7D43E497-2E13-410B-BFC1-DC3310EEE089}" srcOrd="1" destOrd="0" presId="urn:microsoft.com/office/officeart/2016/7/layout/VerticalSolidActionList"/>
    <dgm:cxn modelId="{A42BF73F-1FC0-4CA1-BE77-CD5D59476A3F}" type="presParOf" srcId="{159AB7F6-38F4-495D-8790-5E2AD20FA362}" destId="{9E726D0B-3B2B-4834-9103-4EA113A4D8DF}" srcOrd="7" destOrd="0" presId="urn:microsoft.com/office/officeart/2016/7/layout/VerticalSolidActionList"/>
    <dgm:cxn modelId="{809D4FCC-CEE6-41BA-9ED2-DB6248FEBA6F}" type="presParOf" srcId="{159AB7F6-38F4-495D-8790-5E2AD20FA362}" destId="{B3C31A04-87B7-4CE3-8277-4D88108C6F9D}" srcOrd="8" destOrd="0" presId="urn:microsoft.com/office/officeart/2016/7/layout/VerticalSolidActionList"/>
    <dgm:cxn modelId="{3C46B558-DA45-40BA-843D-A3FE3A32F43B}" type="presParOf" srcId="{B3C31A04-87B7-4CE3-8277-4D88108C6F9D}" destId="{8F0DE0C9-B91A-4D90-9F16-9454DF6B4895}" srcOrd="0" destOrd="0" presId="urn:microsoft.com/office/officeart/2016/7/layout/VerticalSolidActionList"/>
    <dgm:cxn modelId="{971FB5C0-9883-4AF3-AF28-F9F7D24DA4E5}" type="presParOf" srcId="{B3C31A04-87B7-4CE3-8277-4D88108C6F9D}" destId="{F40C7911-AC92-4257-B956-1005BFA3F86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6336CB-F820-4379-97B0-9A4D104B170D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6A5166-EEB7-488C-8F4C-DF94CC44FF93}">
      <dgm:prSet/>
      <dgm:spPr/>
      <dgm:t>
        <a:bodyPr/>
        <a:lstStyle/>
        <a:p>
          <a:r>
            <a:rPr lang="en-US"/>
            <a:t>What software will be used to develop it?</a:t>
          </a:r>
        </a:p>
      </dgm:t>
    </dgm:pt>
    <dgm:pt modelId="{DFD0F2B2-F9A8-4FA5-8736-631783B1CF48}" type="parTrans" cxnId="{13A68669-1664-4137-BB81-F77BA063264E}">
      <dgm:prSet/>
      <dgm:spPr/>
      <dgm:t>
        <a:bodyPr/>
        <a:lstStyle/>
        <a:p>
          <a:endParaRPr lang="en-US"/>
        </a:p>
      </dgm:t>
    </dgm:pt>
    <dgm:pt modelId="{A7D32998-7AFC-460F-85DF-1E768DB9519C}" type="sibTrans" cxnId="{13A68669-1664-4137-BB81-F77BA063264E}">
      <dgm:prSet/>
      <dgm:spPr/>
      <dgm:t>
        <a:bodyPr/>
        <a:lstStyle/>
        <a:p>
          <a:endParaRPr lang="en-US"/>
        </a:p>
      </dgm:t>
    </dgm:pt>
    <dgm:pt modelId="{72E07854-6756-42BA-BBC8-56DB0F458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</a:t>
          </a:r>
        </a:p>
      </dgm:t>
    </dgm:pt>
    <dgm:pt modelId="{8C519BCB-D04E-4BC1-BA01-6B75ACF343A5}" type="parTrans" cxnId="{BE997F7A-9AAE-4977-91FC-22D80D240F1A}">
      <dgm:prSet/>
      <dgm:spPr/>
      <dgm:t>
        <a:bodyPr/>
        <a:lstStyle/>
        <a:p>
          <a:endParaRPr lang="en-US"/>
        </a:p>
      </dgm:t>
    </dgm:pt>
    <dgm:pt modelId="{E01A71AF-A32A-4C45-911F-3B0EA46F065B}" type="sibTrans" cxnId="{BE997F7A-9AAE-4977-91FC-22D80D240F1A}">
      <dgm:prSet/>
      <dgm:spPr/>
      <dgm:t>
        <a:bodyPr/>
        <a:lstStyle/>
        <a:p>
          <a:endParaRPr lang="en-US"/>
        </a:p>
      </dgm:t>
    </dgm:pt>
    <dgm:pt modelId="{0E880103-5A91-4763-986F-6F26C1D68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Django framework</a:t>
          </a:r>
        </a:p>
      </dgm:t>
    </dgm:pt>
    <dgm:pt modelId="{8B29CE66-DA7A-45D1-819E-5066AA4215AE}" type="parTrans" cxnId="{CB795F01-36BF-4A48-BD04-D2700A4278BE}">
      <dgm:prSet/>
      <dgm:spPr/>
      <dgm:t>
        <a:bodyPr/>
        <a:lstStyle/>
        <a:p>
          <a:endParaRPr lang="en-US"/>
        </a:p>
      </dgm:t>
    </dgm:pt>
    <dgm:pt modelId="{3A71EB94-40A6-4794-A9D9-2E84D0FA9234}" type="sibTrans" cxnId="{CB795F01-36BF-4A48-BD04-D2700A4278BE}">
      <dgm:prSet/>
      <dgm:spPr/>
      <dgm:t>
        <a:bodyPr/>
        <a:lstStyle/>
        <a:p>
          <a:endParaRPr lang="en-US"/>
        </a:p>
      </dgm:t>
    </dgm:pt>
    <dgm:pt modelId="{04BF448F-90BA-4AF8-AA2D-37A82FD0533F}">
      <dgm:prSet/>
      <dgm:spPr/>
      <dgm:t>
        <a:bodyPr/>
        <a:lstStyle/>
        <a:p>
          <a:r>
            <a:rPr lang="en-US"/>
            <a:t>Use templates to </a:t>
          </a:r>
          <a:r>
            <a:rPr lang="en-US" sz="3400"/>
            <a:t>simulate a front-end</a:t>
          </a:r>
          <a:endParaRPr lang="en-US"/>
        </a:p>
      </dgm:t>
    </dgm:pt>
    <dgm:pt modelId="{95E4862A-476C-4568-B8CD-3576046F77B7}" type="parTrans" cxnId="{12D3AD53-379C-4DA8-B043-3CFC32914DB5}">
      <dgm:prSet/>
      <dgm:spPr/>
      <dgm:t>
        <a:bodyPr/>
        <a:lstStyle/>
        <a:p>
          <a:endParaRPr lang="en-US"/>
        </a:p>
      </dgm:t>
    </dgm:pt>
    <dgm:pt modelId="{6C6F67E4-CDBA-4DD5-A2A0-BAF6C888F5E6}" type="sibTrans" cxnId="{12D3AD53-379C-4DA8-B043-3CFC32914DB5}">
      <dgm:prSet/>
      <dgm:spPr/>
      <dgm:t>
        <a:bodyPr/>
        <a:lstStyle/>
        <a:p>
          <a:endParaRPr lang="en-US"/>
        </a:p>
      </dgm:t>
    </dgm:pt>
    <dgm:pt modelId="{8D235580-B39C-4EC7-91F9-EB85A5EFA1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MongoDB database</a:t>
          </a:r>
        </a:p>
      </dgm:t>
    </dgm:pt>
    <dgm:pt modelId="{91DAEB7A-4786-4C51-9153-4F4D6C133E4D}" type="parTrans" cxnId="{5BD07D40-DA3A-4C73-817E-7AFC47544861}">
      <dgm:prSet/>
      <dgm:spPr/>
      <dgm:t>
        <a:bodyPr/>
        <a:lstStyle/>
        <a:p>
          <a:endParaRPr lang="en-US"/>
        </a:p>
      </dgm:t>
    </dgm:pt>
    <dgm:pt modelId="{6B07296A-7146-412F-B9B8-5A113CA871B3}" type="sibTrans" cxnId="{5BD07D40-DA3A-4C73-817E-7AFC47544861}">
      <dgm:prSet/>
      <dgm:spPr/>
      <dgm:t>
        <a:bodyPr/>
        <a:lstStyle/>
        <a:p>
          <a:endParaRPr lang="en-US"/>
        </a:p>
      </dgm:t>
    </dgm:pt>
    <dgm:pt modelId="{33CA8094-F178-4E86-8F43-BC2974BC37F9}">
      <dgm:prSet/>
      <dgm:spPr/>
      <dgm:t>
        <a:bodyPr/>
        <a:lstStyle/>
        <a:p>
          <a:r>
            <a:rPr lang="en-US"/>
            <a:t>Will it require external resources?</a:t>
          </a:r>
        </a:p>
      </dgm:t>
    </dgm:pt>
    <dgm:pt modelId="{8FB718F8-F1FC-42DB-AE0A-37D883F24EAA}" type="parTrans" cxnId="{15933A3F-92E5-44AC-B6B0-894AFDF014E2}">
      <dgm:prSet/>
      <dgm:spPr/>
      <dgm:t>
        <a:bodyPr/>
        <a:lstStyle/>
        <a:p>
          <a:endParaRPr lang="en-US"/>
        </a:p>
      </dgm:t>
    </dgm:pt>
    <dgm:pt modelId="{1D38BB56-9788-41AA-B9DC-7B8C27D7BA75}" type="sibTrans" cxnId="{15933A3F-92E5-44AC-B6B0-894AFDF014E2}">
      <dgm:prSet/>
      <dgm:spPr/>
      <dgm:t>
        <a:bodyPr/>
        <a:lstStyle/>
        <a:p>
          <a:endParaRPr lang="en-US"/>
        </a:p>
      </dgm:t>
    </dgm:pt>
    <dgm:pt modelId="{BC96B828-8B1A-40DE-8FC0-ED96CF2BED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external resources necessary</a:t>
          </a:r>
        </a:p>
      </dgm:t>
    </dgm:pt>
    <dgm:pt modelId="{435CD894-096D-4B44-97FD-A68961A02C66}" type="parTrans" cxnId="{26AF20FE-A41F-4DBE-A6FA-A9FF63CA8388}">
      <dgm:prSet/>
      <dgm:spPr/>
      <dgm:t>
        <a:bodyPr/>
        <a:lstStyle/>
        <a:p>
          <a:endParaRPr lang="en-US"/>
        </a:p>
      </dgm:t>
    </dgm:pt>
    <dgm:pt modelId="{C6F02C74-6725-4A9D-9801-C8B8E2AB2A83}" type="sibTrans" cxnId="{26AF20FE-A41F-4DBE-A6FA-A9FF63CA8388}">
      <dgm:prSet/>
      <dgm:spPr/>
      <dgm:t>
        <a:bodyPr/>
        <a:lstStyle/>
        <a:p>
          <a:endParaRPr lang="en-US"/>
        </a:p>
      </dgm:t>
    </dgm:pt>
    <dgm:pt modelId="{894B6D91-E776-40F8-8F45-606E4246B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Inputs csv/Excel files</a:t>
          </a:r>
        </a:p>
      </dgm:t>
    </dgm:pt>
    <dgm:pt modelId="{C06EFC30-0B6F-4E59-895D-7427B0842E39}" type="parTrans" cxnId="{1A9EB70C-5116-4209-9F65-2121EC40D80E}">
      <dgm:prSet/>
      <dgm:spPr/>
      <dgm:t>
        <a:bodyPr/>
        <a:lstStyle/>
        <a:p>
          <a:endParaRPr lang="en-US"/>
        </a:p>
      </dgm:t>
    </dgm:pt>
    <dgm:pt modelId="{D48B114C-1977-4EC5-9B4D-146F457134D7}" type="sibTrans" cxnId="{1A9EB70C-5116-4209-9F65-2121EC40D80E}">
      <dgm:prSet/>
      <dgm:spPr/>
      <dgm:t>
        <a:bodyPr/>
        <a:lstStyle/>
        <a:p>
          <a:endParaRPr lang="en-US"/>
        </a:p>
      </dgm:t>
    </dgm:pt>
    <dgm:pt modelId="{0B275EC4-164D-407E-AFF1-C27A4A2F85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Outputs a csv file as necessary</a:t>
          </a:r>
        </a:p>
      </dgm:t>
    </dgm:pt>
    <dgm:pt modelId="{9E63860E-AEB5-48FC-A482-41F21DEBDD96}" type="parTrans" cxnId="{004BCA37-360E-4F8E-B7D7-047B1FFB5F94}">
      <dgm:prSet/>
      <dgm:spPr/>
      <dgm:t>
        <a:bodyPr/>
        <a:lstStyle/>
        <a:p>
          <a:endParaRPr lang="en-US"/>
        </a:p>
      </dgm:t>
    </dgm:pt>
    <dgm:pt modelId="{3BBCF695-C34C-497C-AAB0-0097E8874DC0}" type="sibTrans" cxnId="{004BCA37-360E-4F8E-B7D7-047B1FFB5F94}">
      <dgm:prSet/>
      <dgm:spPr/>
      <dgm:t>
        <a:bodyPr/>
        <a:lstStyle/>
        <a:p>
          <a:endParaRPr lang="en-US"/>
        </a:p>
      </dgm:t>
    </dgm:pt>
    <dgm:pt modelId="{202E8282-1B2D-4942-BFD3-CEAFF845A190}" type="pres">
      <dgm:prSet presAssocID="{0D6336CB-F820-4379-97B0-9A4D104B170D}" presName="Name0" presStyleCnt="0">
        <dgm:presLayoutVars>
          <dgm:dir/>
          <dgm:animLvl val="lvl"/>
          <dgm:resizeHandles val="exact"/>
        </dgm:presLayoutVars>
      </dgm:prSet>
      <dgm:spPr/>
    </dgm:pt>
    <dgm:pt modelId="{FA7BDC79-08AD-41EC-86BE-20DB83F8C1FE}" type="pres">
      <dgm:prSet presAssocID="{A46A5166-EEB7-488C-8F4C-DF94CC44FF93}" presName="composite" presStyleCnt="0"/>
      <dgm:spPr/>
    </dgm:pt>
    <dgm:pt modelId="{FE2F0B81-482C-4AE4-97F5-B1C32963ED84}" type="pres">
      <dgm:prSet presAssocID="{A46A5166-EEB7-488C-8F4C-DF94CC44FF9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46F974E-EEDE-4A67-90C4-0914ACEE10C5}" type="pres">
      <dgm:prSet presAssocID="{A46A5166-EEB7-488C-8F4C-DF94CC44FF93}" presName="desTx" presStyleLbl="alignAccFollowNode1" presStyleIdx="0" presStyleCnt="2">
        <dgm:presLayoutVars>
          <dgm:bulletEnabled val="1"/>
        </dgm:presLayoutVars>
      </dgm:prSet>
      <dgm:spPr/>
    </dgm:pt>
    <dgm:pt modelId="{2C5F5F47-3E28-47E5-AF7E-E60B9DCF58CE}" type="pres">
      <dgm:prSet presAssocID="{A7D32998-7AFC-460F-85DF-1E768DB9519C}" presName="space" presStyleCnt="0"/>
      <dgm:spPr/>
    </dgm:pt>
    <dgm:pt modelId="{2F268F26-AEB6-4586-8931-5FB9C95FE6AD}" type="pres">
      <dgm:prSet presAssocID="{33CA8094-F178-4E86-8F43-BC2974BC37F9}" presName="composite" presStyleCnt="0"/>
      <dgm:spPr/>
    </dgm:pt>
    <dgm:pt modelId="{E3D0C12F-6C94-4439-AFF9-7AAE239F973A}" type="pres">
      <dgm:prSet presAssocID="{33CA8094-F178-4E86-8F43-BC2974BC37F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A69F9E2-4F0E-4856-B3CA-7832DB9AB19B}" type="pres">
      <dgm:prSet presAssocID="{33CA8094-F178-4E86-8F43-BC2974BC37F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B795F01-36BF-4A48-BD04-D2700A4278BE}" srcId="{A46A5166-EEB7-488C-8F4C-DF94CC44FF93}" destId="{0E880103-5A91-4763-986F-6F26C1D688E4}" srcOrd="1" destOrd="0" parTransId="{8B29CE66-DA7A-45D1-819E-5066AA4215AE}" sibTransId="{3A71EB94-40A6-4794-A9D9-2E84D0FA9234}"/>
    <dgm:cxn modelId="{1A9EB70C-5116-4209-9F65-2121EC40D80E}" srcId="{33CA8094-F178-4E86-8F43-BC2974BC37F9}" destId="{894B6D91-E776-40F8-8F45-606E4246BB47}" srcOrd="1" destOrd="0" parTransId="{C06EFC30-0B6F-4E59-895D-7427B0842E39}" sibTransId="{D48B114C-1977-4EC5-9B4D-146F457134D7}"/>
    <dgm:cxn modelId="{7A1EB120-3191-4CB1-BA4E-59FBC9EE1423}" type="presOf" srcId="{33CA8094-F178-4E86-8F43-BC2974BC37F9}" destId="{E3D0C12F-6C94-4439-AFF9-7AAE239F973A}" srcOrd="0" destOrd="0" presId="urn:microsoft.com/office/officeart/2005/8/layout/hList1"/>
    <dgm:cxn modelId="{004BCA37-360E-4F8E-B7D7-047B1FFB5F94}" srcId="{33CA8094-F178-4E86-8F43-BC2974BC37F9}" destId="{0B275EC4-164D-407E-AFF1-C27A4A2F85D8}" srcOrd="2" destOrd="0" parTransId="{9E63860E-AEB5-48FC-A482-41F21DEBDD96}" sibTransId="{3BBCF695-C34C-497C-AAB0-0097E8874DC0}"/>
    <dgm:cxn modelId="{15933A3F-92E5-44AC-B6B0-894AFDF014E2}" srcId="{0D6336CB-F820-4379-97B0-9A4D104B170D}" destId="{33CA8094-F178-4E86-8F43-BC2974BC37F9}" srcOrd="1" destOrd="0" parTransId="{8FB718F8-F1FC-42DB-AE0A-37D883F24EAA}" sibTransId="{1D38BB56-9788-41AA-B9DC-7B8C27D7BA75}"/>
    <dgm:cxn modelId="{5BD07D40-DA3A-4C73-817E-7AFC47544861}" srcId="{A46A5166-EEB7-488C-8F4C-DF94CC44FF93}" destId="{8D235580-B39C-4EC7-91F9-EB85A5EFA167}" srcOrd="3" destOrd="0" parTransId="{91DAEB7A-4786-4C51-9153-4F4D6C133E4D}" sibTransId="{6B07296A-7146-412F-B9B8-5A113CA871B3}"/>
    <dgm:cxn modelId="{7B6A1247-36CB-4CC4-BA66-0B5E43EE4800}" type="presOf" srcId="{0E880103-5A91-4763-986F-6F26C1D688E4}" destId="{F46F974E-EEDE-4A67-90C4-0914ACEE10C5}" srcOrd="0" destOrd="1" presId="urn:microsoft.com/office/officeart/2005/8/layout/hList1"/>
    <dgm:cxn modelId="{13A68669-1664-4137-BB81-F77BA063264E}" srcId="{0D6336CB-F820-4379-97B0-9A4D104B170D}" destId="{A46A5166-EEB7-488C-8F4C-DF94CC44FF93}" srcOrd="0" destOrd="0" parTransId="{DFD0F2B2-F9A8-4FA5-8736-631783B1CF48}" sibTransId="{A7D32998-7AFC-460F-85DF-1E768DB9519C}"/>
    <dgm:cxn modelId="{12D3AD53-379C-4DA8-B043-3CFC32914DB5}" srcId="{A46A5166-EEB7-488C-8F4C-DF94CC44FF93}" destId="{04BF448F-90BA-4AF8-AA2D-37A82FD0533F}" srcOrd="2" destOrd="0" parTransId="{95E4862A-476C-4568-B8CD-3576046F77B7}" sibTransId="{6C6F67E4-CDBA-4DD5-A2A0-BAF6C888F5E6}"/>
    <dgm:cxn modelId="{EE54C877-451D-4F5E-9653-B03C7946C0AA}" type="presOf" srcId="{04BF448F-90BA-4AF8-AA2D-37A82FD0533F}" destId="{F46F974E-EEDE-4A67-90C4-0914ACEE10C5}" srcOrd="0" destOrd="2" presId="urn:microsoft.com/office/officeart/2005/8/layout/hList1"/>
    <dgm:cxn modelId="{BE997F7A-9AAE-4977-91FC-22D80D240F1A}" srcId="{A46A5166-EEB7-488C-8F4C-DF94CC44FF93}" destId="{72E07854-6756-42BA-BBC8-56DB0F4584A2}" srcOrd="0" destOrd="0" parTransId="{8C519BCB-D04E-4BC1-BA01-6B75ACF343A5}" sibTransId="{E01A71AF-A32A-4C45-911F-3B0EA46F065B}"/>
    <dgm:cxn modelId="{72746181-79D0-4814-9D7E-7D3703E2A150}" type="presOf" srcId="{72E07854-6756-42BA-BBC8-56DB0F4584A2}" destId="{F46F974E-EEDE-4A67-90C4-0914ACEE10C5}" srcOrd="0" destOrd="0" presId="urn:microsoft.com/office/officeart/2005/8/layout/hList1"/>
    <dgm:cxn modelId="{66D61086-246E-4204-BDFB-CEA5AC1A16C0}" type="presOf" srcId="{8D235580-B39C-4EC7-91F9-EB85A5EFA167}" destId="{F46F974E-EEDE-4A67-90C4-0914ACEE10C5}" srcOrd="0" destOrd="3" presId="urn:microsoft.com/office/officeart/2005/8/layout/hList1"/>
    <dgm:cxn modelId="{D47C7C99-DA71-4E44-9E5C-CFF3BA412F69}" type="presOf" srcId="{0D6336CB-F820-4379-97B0-9A4D104B170D}" destId="{202E8282-1B2D-4942-BFD3-CEAFF845A190}" srcOrd="0" destOrd="0" presId="urn:microsoft.com/office/officeart/2005/8/layout/hList1"/>
    <dgm:cxn modelId="{9C9512B6-2339-4A60-92CF-9ECDAC8F0263}" type="presOf" srcId="{894B6D91-E776-40F8-8F45-606E4246BB47}" destId="{6A69F9E2-4F0E-4856-B3CA-7832DB9AB19B}" srcOrd="0" destOrd="1" presId="urn:microsoft.com/office/officeart/2005/8/layout/hList1"/>
    <dgm:cxn modelId="{04A510BD-61B8-4349-9A3F-6BFA64EE2E5B}" type="presOf" srcId="{A46A5166-EEB7-488C-8F4C-DF94CC44FF93}" destId="{FE2F0B81-482C-4AE4-97F5-B1C32963ED84}" srcOrd="0" destOrd="0" presId="urn:microsoft.com/office/officeart/2005/8/layout/hList1"/>
    <dgm:cxn modelId="{63FFD1C1-F8DA-4A32-9E1E-C8F3C6BBED08}" type="presOf" srcId="{BC96B828-8B1A-40DE-8FC0-ED96CF2BEDCA}" destId="{6A69F9E2-4F0E-4856-B3CA-7832DB9AB19B}" srcOrd="0" destOrd="0" presId="urn:microsoft.com/office/officeart/2005/8/layout/hList1"/>
    <dgm:cxn modelId="{BE791AFE-DFE4-4372-9FDC-52CBFDCFA879}" type="presOf" srcId="{0B275EC4-164D-407E-AFF1-C27A4A2F85D8}" destId="{6A69F9E2-4F0E-4856-B3CA-7832DB9AB19B}" srcOrd="0" destOrd="2" presId="urn:microsoft.com/office/officeart/2005/8/layout/hList1"/>
    <dgm:cxn modelId="{26AF20FE-A41F-4DBE-A6FA-A9FF63CA8388}" srcId="{33CA8094-F178-4E86-8F43-BC2974BC37F9}" destId="{BC96B828-8B1A-40DE-8FC0-ED96CF2BEDCA}" srcOrd="0" destOrd="0" parTransId="{435CD894-096D-4B44-97FD-A68961A02C66}" sibTransId="{C6F02C74-6725-4A9D-9801-C8B8E2AB2A83}"/>
    <dgm:cxn modelId="{94347751-EA1C-4F33-BD92-24723E50B808}" type="presParOf" srcId="{202E8282-1B2D-4942-BFD3-CEAFF845A190}" destId="{FA7BDC79-08AD-41EC-86BE-20DB83F8C1FE}" srcOrd="0" destOrd="0" presId="urn:microsoft.com/office/officeart/2005/8/layout/hList1"/>
    <dgm:cxn modelId="{3273C90B-E19E-4001-AAF0-DEE02300B10B}" type="presParOf" srcId="{FA7BDC79-08AD-41EC-86BE-20DB83F8C1FE}" destId="{FE2F0B81-482C-4AE4-97F5-B1C32963ED84}" srcOrd="0" destOrd="0" presId="urn:microsoft.com/office/officeart/2005/8/layout/hList1"/>
    <dgm:cxn modelId="{9D548ACA-CCEE-4B43-B44B-A5ADDF528235}" type="presParOf" srcId="{FA7BDC79-08AD-41EC-86BE-20DB83F8C1FE}" destId="{F46F974E-EEDE-4A67-90C4-0914ACEE10C5}" srcOrd="1" destOrd="0" presId="urn:microsoft.com/office/officeart/2005/8/layout/hList1"/>
    <dgm:cxn modelId="{1D946E1A-CD61-4201-AF6C-544E36BC2D00}" type="presParOf" srcId="{202E8282-1B2D-4942-BFD3-CEAFF845A190}" destId="{2C5F5F47-3E28-47E5-AF7E-E60B9DCF58CE}" srcOrd="1" destOrd="0" presId="urn:microsoft.com/office/officeart/2005/8/layout/hList1"/>
    <dgm:cxn modelId="{2F09BF36-770B-4F2A-ADE7-386D7B3AF303}" type="presParOf" srcId="{202E8282-1B2D-4942-BFD3-CEAFF845A190}" destId="{2F268F26-AEB6-4586-8931-5FB9C95FE6AD}" srcOrd="2" destOrd="0" presId="urn:microsoft.com/office/officeart/2005/8/layout/hList1"/>
    <dgm:cxn modelId="{0999AA12-2C27-4A0C-8F41-4B250EE345E6}" type="presParOf" srcId="{2F268F26-AEB6-4586-8931-5FB9C95FE6AD}" destId="{E3D0C12F-6C94-4439-AFF9-7AAE239F973A}" srcOrd="0" destOrd="0" presId="urn:microsoft.com/office/officeart/2005/8/layout/hList1"/>
    <dgm:cxn modelId="{10860D59-D9F2-44F1-8B1A-82ACEE55E1A7}" type="presParOf" srcId="{2F268F26-AEB6-4586-8931-5FB9C95FE6AD}" destId="{6A69F9E2-4F0E-4856-B3CA-7832DB9AB19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0DADC2-572D-4B48-A6EC-8158D0FD59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C2C3C1-241D-442E-B2E5-CB4DFD0F8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access to a real-time inventory system</a:t>
          </a:r>
        </a:p>
      </dgm:t>
    </dgm:pt>
    <dgm:pt modelId="{00DBD71B-705C-4D97-A155-05C1B24457BE}" type="parTrans" cxnId="{5421E97A-F229-412A-934E-D312E6131585}">
      <dgm:prSet/>
      <dgm:spPr/>
      <dgm:t>
        <a:bodyPr/>
        <a:lstStyle/>
        <a:p>
          <a:endParaRPr lang="en-US"/>
        </a:p>
      </dgm:t>
    </dgm:pt>
    <dgm:pt modelId="{F37B9D23-4FFC-4CAB-BC17-517DFC581111}" type="sibTrans" cxnId="{5421E97A-F229-412A-934E-D312E6131585}">
      <dgm:prSet/>
      <dgm:spPr/>
      <dgm:t>
        <a:bodyPr/>
        <a:lstStyle/>
        <a:p>
          <a:endParaRPr lang="en-US"/>
        </a:p>
      </dgm:t>
    </dgm:pt>
    <dgm:pt modelId="{451DD64C-C65E-4158-B8E1-5A5112482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Must rely on manual inputs/outputs.</a:t>
          </a:r>
        </a:p>
      </dgm:t>
    </dgm:pt>
    <dgm:pt modelId="{431F2AD7-5FFF-4F13-A8F3-FDACBECB785B}" type="parTrans" cxnId="{E7000270-E6C0-4AF9-B055-9DEBC3784C05}">
      <dgm:prSet/>
      <dgm:spPr/>
      <dgm:t>
        <a:bodyPr/>
        <a:lstStyle/>
        <a:p>
          <a:endParaRPr lang="en-US"/>
        </a:p>
      </dgm:t>
    </dgm:pt>
    <dgm:pt modelId="{8E2B774A-F46F-4FA1-9372-5977835DB2E2}" type="sibTrans" cxnId="{E7000270-E6C0-4AF9-B055-9DEBC3784C05}">
      <dgm:prSet/>
      <dgm:spPr/>
      <dgm:t>
        <a:bodyPr/>
        <a:lstStyle/>
        <a:p>
          <a:endParaRPr lang="en-US"/>
        </a:p>
      </dgm:t>
    </dgm:pt>
    <dgm:pt modelId="{1ED0DE47-386A-411F-9C74-3688983A1B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Inventory remains static until new input imported</a:t>
          </a:r>
        </a:p>
      </dgm:t>
    </dgm:pt>
    <dgm:pt modelId="{04E134FD-E96F-4AFD-B178-9BA17E383529}" type="parTrans" cxnId="{07B241E5-993F-4E49-B19B-E61BC61CC380}">
      <dgm:prSet/>
      <dgm:spPr/>
      <dgm:t>
        <a:bodyPr/>
        <a:lstStyle/>
        <a:p>
          <a:endParaRPr lang="en-US"/>
        </a:p>
      </dgm:t>
    </dgm:pt>
    <dgm:pt modelId="{FB7CB015-FE56-47A7-8EE1-244137811C48}" type="sibTrans" cxnId="{07B241E5-993F-4E49-B19B-E61BC61CC380}">
      <dgm:prSet/>
      <dgm:spPr/>
      <dgm:t>
        <a:bodyPr/>
        <a:lstStyle/>
        <a:p>
          <a:endParaRPr lang="en-US"/>
        </a:p>
      </dgm:t>
    </dgm:pt>
    <dgm:pt modelId="{38398A74-6979-4A39-BB17-535ADD989D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Sudden trends (between imports) are unlikely to be caught quickly.</a:t>
          </a:r>
        </a:p>
      </dgm:t>
    </dgm:pt>
    <dgm:pt modelId="{B4E1C35D-1FA9-44ED-BDBC-78013BD3BFB7}" type="parTrans" cxnId="{2FBF02FF-0DB6-4201-B498-4782E7FD6700}">
      <dgm:prSet/>
      <dgm:spPr/>
      <dgm:t>
        <a:bodyPr/>
        <a:lstStyle/>
        <a:p>
          <a:endParaRPr lang="en-US"/>
        </a:p>
      </dgm:t>
    </dgm:pt>
    <dgm:pt modelId="{5156119A-569A-40E5-A60A-1F2356F6EC84}" type="sibTrans" cxnId="{2FBF02FF-0DB6-4201-B498-4782E7FD6700}">
      <dgm:prSet/>
      <dgm:spPr/>
      <dgm:t>
        <a:bodyPr/>
        <a:lstStyle/>
        <a:p>
          <a:endParaRPr lang="en-US"/>
        </a:p>
      </dgm:t>
    </dgm:pt>
    <dgm:pt modelId="{24AC344E-5284-43FD-9212-AF26767BFE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Alerts are only as useful as an observant employee</a:t>
          </a:r>
        </a:p>
      </dgm:t>
    </dgm:pt>
    <dgm:pt modelId="{265C949D-6DE7-4E5A-8593-46BDEA235201}" type="parTrans" cxnId="{2A0E1EF0-2B1F-4DC9-A28B-8C99AB27F1E8}">
      <dgm:prSet/>
      <dgm:spPr/>
      <dgm:t>
        <a:bodyPr/>
        <a:lstStyle/>
        <a:p>
          <a:endParaRPr lang="en-US"/>
        </a:p>
      </dgm:t>
    </dgm:pt>
    <dgm:pt modelId="{B0406A87-BBC0-4BF1-B86D-16D14D852364}" type="sibTrans" cxnId="{2A0E1EF0-2B1F-4DC9-A28B-8C99AB27F1E8}">
      <dgm:prSet/>
      <dgm:spPr/>
      <dgm:t>
        <a:bodyPr/>
        <a:lstStyle/>
        <a:p>
          <a:endParaRPr lang="en-US"/>
        </a:p>
      </dgm:t>
    </dgm:pt>
    <dgm:pt modelId="{79FEDD69-E33F-4C6C-9249-0FF8DACF23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 depends on manual input of data</a:t>
          </a:r>
        </a:p>
      </dgm:t>
    </dgm:pt>
    <dgm:pt modelId="{E3690FA5-7853-4C5F-B2DA-8AB5DFF068CB}" type="parTrans" cxnId="{C82D35B5-2620-4000-B1BA-710B03B10CB4}">
      <dgm:prSet/>
      <dgm:spPr/>
      <dgm:t>
        <a:bodyPr/>
        <a:lstStyle/>
        <a:p>
          <a:endParaRPr lang="en-US"/>
        </a:p>
      </dgm:t>
    </dgm:pt>
    <dgm:pt modelId="{032C30EB-22B1-47EA-9066-3D9DD4777805}" type="sibTrans" cxnId="{C82D35B5-2620-4000-B1BA-710B03B10CB4}">
      <dgm:prSet/>
      <dgm:spPr/>
      <dgm:t>
        <a:bodyPr/>
        <a:lstStyle/>
        <a:p>
          <a:endParaRPr lang="en-US"/>
        </a:p>
      </dgm:t>
    </dgm:pt>
    <dgm:pt modelId="{C83E862D-6F16-4E4D-9D86-890B68ABA7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forget an update, work on poor information.</a:t>
          </a:r>
        </a:p>
      </dgm:t>
    </dgm:pt>
    <dgm:pt modelId="{F9C289E2-EB4E-4468-9B87-876145C4411A}" type="parTrans" cxnId="{F5C50EE3-43B0-454C-9A01-FB8D4D0F326B}">
      <dgm:prSet/>
      <dgm:spPr/>
      <dgm:t>
        <a:bodyPr/>
        <a:lstStyle/>
        <a:p>
          <a:endParaRPr lang="en-US"/>
        </a:p>
      </dgm:t>
    </dgm:pt>
    <dgm:pt modelId="{EBD2C90F-1402-4202-9EC7-72916D87A058}" type="sibTrans" cxnId="{F5C50EE3-43B0-454C-9A01-FB8D4D0F326B}">
      <dgm:prSet/>
      <dgm:spPr/>
      <dgm:t>
        <a:bodyPr/>
        <a:lstStyle/>
        <a:p>
          <a:endParaRPr lang="en-US"/>
        </a:p>
      </dgm:t>
    </dgm:pt>
    <dgm:pt modelId="{C0AEEDBD-8B5A-4619-8F86-7C3E19FF5874}" type="pres">
      <dgm:prSet presAssocID="{C70DADC2-572D-4B48-A6EC-8158D0FD5925}" presName="root" presStyleCnt="0">
        <dgm:presLayoutVars>
          <dgm:dir/>
          <dgm:resizeHandles val="exact"/>
        </dgm:presLayoutVars>
      </dgm:prSet>
      <dgm:spPr/>
    </dgm:pt>
    <dgm:pt modelId="{E82CA5EA-5CFD-45F4-BC1A-487DAAD5744F}" type="pres">
      <dgm:prSet presAssocID="{FBC2C3C1-241D-442E-B2E5-CB4DFD0F863E}" presName="compNode" presStyleCnt="0"/>
      <dgm:spPr/>
    </dgm:pt>
    <dgm:pt modelId="{40E24D3A-CB99-4510-AFE9-519E81BB0087}" type="pres">
      <dgm:prSet presAssocID="{FBC2C3C1-241D-442E-B2E5-CB4DFD0F863E}" presName="bgRect" presStyleLbl="bgShp" presStyleIdx="0" presStyleCnt="5"/>
      <dgm:spPr/>
    </dgm:pt>
    <dgm:pt modelId="{D1299CAE-4D71-4953-BC25-D5917F3DEB0F}" type="pres">
      <dgm:prSet presAssocID="{FBC2C3C1-241D-442E-B2E5-CB4DFD0F86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A7F669-3B34-4B8A-8A5C-FB470CBF4DAF}" type="pres">
      <dgm:prSet presAssocID="{FBC2C3C1-241D-442E-B2E5-CB4DFD0F863E}" presName="spaceRect" presStyleCnt="0"/>
      <dgm:spPr/>
    </dgm:pt>
    <dgm:pt modelId="{FB0C0872-35C5-424A-9EFC-44B7021E582B}" type="pres">
      <dgm:prSet presAssocID="{FBC2C3C1-241D-442E-B2E5-CB4DFD0F863E}" presName="parTx" presStyleLbl="revTx" presStyleIdx="0" presStyleCnt="7">
        <dgm:presLayoutVars>
          <dgm:chMax val="0"/>
          <dgm:chPref val="0"/>
        </dgm:presLayoutVars>
      </dgm:prSet>
      <dgm:spPr/>
    </dgm:pt>
    <dgm:pt modelId="{ED3279E7-688E-4004-9DB2-ACA8769A0BB9}" type="pres">
      <dgm:prSet presAssocID="{FBC2C3C1-241D-442E-B2E5-CB4DFD0F863E}" presName="desTx" presStyleLbl="revTx" presStyleIdx="1" presStyleCnt="7">
        <dgm:presLayoutVars/>
      </dgm:prSet>
      <dgm:spPr/>
    </dgm:pt>
    <dgm:pt modelId="{9647304F-B1BF-4B6E-AEFE-75587400BC4E}" type="pres">
      <dgm:prSet presAssocID="{F37B9D23-4FFC-4CAB-BC17-517DFC581111}" presName="sibTrans" presStyleCnt="0"/>
      <dgm:spPr/>
    </dgm:pt>
    <dgm:pt modelId="{8B0F0704-3478-4219-8F2B-9038398277F6}" type="pres">
      <dgm:prSet presAssocID="{1ED0DE47-386A-411F-9C74-3688983A1B0D}" presName="compNode" presStyleCnt="0"/>
      <dgm:spPr/>
    </dgm:pt>
    <dgm:pt modelId="{303155F0-7395-4244-84D6-A72A3F39D493}" type="pres">
      <dgm:prSet presAssocID="{1ED0DE47-386A-411F-9C74-3688983A1B0D}" presName="bgRect" presStyleLbl="bgShp" presStyleIdx="1" presStyleCnt="5"/>
      <dgm:spPr/>
    </dgm:pt>
    <dgm:pt modelId="{A32A5DA4-B0BE-4240-8700-84E0A3676611}" type="pres">
      <dgm:prSet presAssocID="{1ED0DE47-386A-411F-9C74-3688983A1B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C52A4DBA-C4E7-4295-8AF3-33941DF85544}" type="pres">
      <dgm:prSet presAssocID="{1ED0DE47-386A-411F-9C74-3688983A1B0D}" presName="spaceRect" presStyleCnt="0"/>
      <dgm:spPr/>
    </dgm:pt>
    <dgm:pt modelId="{07C5F409-C239-4427-BDA1-885B7C06B2A1}" type="pres">
      <dgm:prSet presAssocID="{1ED0DE47-386A-411F-9C74-3688983A1B0D}" presName="parTx" presStyleLbl="revTx" presStyleIdx="2" presStyleCnt="7">
        <dgm:presLayoutVars>
          <dgm:chMax val="0"/>
          <dgm:chPref val="0"/>
        </dgm:presLayoutVars>
      </dgm:prSet>
      <dgm:spPr/>
    </dgm:pt>
    <dgm:pt modelId="{E8026A2A-AC2A-4D0B-8DC7-3A4DFBF7B7D3}" type="pres">
      <dgm:prSet presAssocID="{FB7CB015-FE56-47A7-8EE1-244137811C48}" presName="sibTrans" presStyleCnt="0"/>
      <dgm:spPr/>
    </dgm:pt>
    <dgm:pt modelId="{E2094D7E-5166-4253-99EA-86C7ECF916DE}" type="pres">
      <dgm:prSet presAssocID="{38398A74-6979-4A39-BB17-535ADD989DC8}" presName="compNode" presStyleCnt="0"/>
      <dgm:spPr/>
    </dgm:pt>
    <dgm:pt modelId="{4203D6D7-A528-41B2-94FC-E2F9C465A7E7}" type="pres">
      <dgm:prSet presAssocID="{38398A74-6979-4A39-BB17-535ADD989DC8}" presName="bgRect" presStyleLbl="bgShp" presStyleIdx="2" presStyleCnt="5"/>
      <dgm:spPr/>
    </dgm:pt>
    <dgm:pt modelId="{30521E5E-2F2E-4491-8132-1C1B5E7F3655}" type="pres">
      <dgm:prSet presAssocID="{38398A74-6979-4A39-BB17-535ADD989D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DC8E33C8-4909-4923-9258-1231634FB14C}" type="pres">
      <dgm:prSet presAssocID="{38398A74-6979-4A39-BB17-535ADD989DC8}" presName="spaceRect" presStyleCnt="0"/>
      <dgm:spPr/>
    </dgm:pt>
    <dgm:pt modelId="{5C590EAD-F2D9-4690-9F6D-1103D0ADE9DA}" type="pres">
      <dgm:prSet presAssocID="{38398A74-6979-4A39-BB17-535ADD989DC8}" presName="parTx" presStyleLbl="revTx" presStyleIdx="3" presStyleCnt="7">
        <dgm:presLayoutVars>
          <dgm:chMax val="0"/>
          <dgm:chPref val="0"/>
        </dgm:presLayoutVars>
      </dgm:prSet>
      <dgm:spPr/>
    </dgm:pt>
    <dgm:pt modelId="{A80F66EE-05B0-4586-A37F-FD21DFC8E8C4}" type="pres">
      <dgm:prSet presAssocID="{5156119A-569A-40E5-A60A-1F2356F6EC84}" presName="sibTrans" presStyleCnt="0"/>
      <dgm:spPr/>
    </dgm:pt>
    <dgm:pt modelId="{2B5AA3B2-383A-43B6-9E1C-E0066C517D8A}" type="pres">
      <dgm:prSet presAssocID="{24AC344E-5284-43FD-9212-AF26767BFEB0}" presName="compNode" presStyleCnt="0"/>
      <dgm:spPr/>
    </dgm:pt>
    <dgm:pt modelId="{72E22EA6-32FD-42DA-9D81-FED31114A5BC}" type="pres">
      <dgm:prSet presAssocID="{24AC344E-5284-43FD-9212-AF26767BFEB0}" presName="bgRect" presStyleLbl="bgShp" presStyleIdx="3" presStyleCnt="5"/>
      <dgm:spPr/>
    </dgm:pt>
    <dgm:pt modelId="{5DCB0F9B-F45B-4C63-805A-5FF8460A7886}" type="pres">
      <dgm:prSet presAssocID="{24AC344E-5284-43FD-9212-AF26767BFE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A1CEBE3-6423-4995-9259-CAC0F3622297}" type="pres">
      <dgm:prSet presAssocID="{24AC344E-5284-43FD-9212-AF26767BFEB0}" presName="spaceRect" presStyleCnt="0"/>
      <dgm:spPr/>
    </dgm:pt>
    <dgm:pt modelId="{D2341B66-3C81-45A6-B318-DC46BDBC0855}" type="pres">
      <dgm:prSet presAssocID="{24AC344E-5284-43FD-9212-AF26767BFEB0}" presName="parTx" presStyleLbl="revTx" presStyleIdx="4" presStyleCnt="7">
        <dgm:presLayoutVars>
          <dgm:chMax val="0"/>
          <dgm:chPref val="0"/>
        </dgm:presLayoutVars>
      </dgm:prSet>
      <dgm:spPr/>
    </dgm:pt>
    <dgm:pt modelId="{A93F9315-D05B-41C0-AE2D-BE109FACFEB0}" type="pres">
      <dgm:prSet presAssocID="{B0406A87-BBC0-4BF1-B86D-16D14D852364}" presName="sibTrans" presStyleCnt="0"/>
      <dgm:spPr/>
    </dgm:pt>
    <dgm:pt modelId="{50C90A27-0F3F-40BF-8D66-517E37B09FFE}" type="pres">
      <dgm:prSet presAssocID="{79FEDD69-E33F-4C6C-9249-0FF8DACF2325}" presName="compNode" presStyleCnt="0"/>
      <dgm:spPr/>
    </dgm:pt>
    <dgm:pt modelId="{AFF3A4C5-4053-4D6C-B8D2-2290BB398F1C}" type="pres">
      <dgm:prSet presAssocID="{79FEDD69-E33F-4C6C-9249-0FF8DACF2325}" presName="bgRect" presStyleLbl="bgShp" presStyleIdx="4" presStyleCnt="5"/>
      <dgm:spPr/>
    </dgm:pt>
    <dgm:pt modelId="{25E0A8CF-07F1-412D-BF75-D77D4683BBF1}" type="pres">
      <dgm:prSet presAssocID="{79FEDD69-E33F-4C6C-9249-0FF8DACF232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77F6C664-ADA7-43BE-B910-36BE10F4894A}" type="pres">
      <dgm:prSet presAssocID="{79FEDD69-E33F-4C6C-9249-0FF8DACF2325}" presName="spaceRect" presStyleCnt="0"/>
      <dgm:spPr/>
    </dgm:pt>
    <dgm:pt modelId="{A879A77E-9CE8-4CAA-A3FF-BEC1A09D8F17}" type="pres">
      <dgm:prSet presAssocID="{79FEDD69-E33F-4C6C-9249-0FF8DACF2325}" presName="parTx" presStyleLbl="revTx" presStyleIdx="5" presStyleCnt="7">
        <dgm:presLayoutVars>
          <dgm:chMax val="0"/>
          <dgm:chPref val="0"/>
        </dgm:presLayoutVars>
      </dgm:prSet>
      <dgm:spPr/>
    </dgm:pt>
    <dgm:pt modelId="{272F5248-E767-4A20-A2BD-129054D593D9}" type="pres">
      <dgm:prSet presAssocID="{79FEDD69-E33F-4C6C-9249-0FF8DACF2325}" presName="desTx" presStyleLbl="revTx" presStyleIdx="6" presStyleCnt="7">
        <dgm:presLayoutVars/>
      </dgm:prSet>
      <dgm:spPr/>
    </dgm:pt>
  </dgm:ptLst>
  <dgm:cxnLst>
    <dgm:cxn modelId="{AF80001E-A276-4869-8BCB-F83407E6F047}" type="presOf" srcId="{24AC344E-5284-43FD-9212-AF26767BFEB0}" destId="{D2341B66-3C81-45A6-B318-DC46BDBC0855}" srcOrd="0" destOrd="0" presId="urn:microsoft.com/office/officeart/2018/2/layout/IconVerticalSolidList"/>
    <dgm:cxn modelId="{9EF6A232-25BF-426D-867B-0259EB22C9D4}" type="presOf" srcId="{C83E862D-6F16-4E4D-9D86-890B68ABA7CC}" destId="{272F5248-E767-4A20-A2BD-129054D593D9}" srcOrd="0" destOrd="0" presId="urn:microsoft.com/office/officeart/2018/2/layout/IconVerticalSolidList"/>
    <dgm:cxn modelId="{D4E6AF5B-175B-48B7-9D31-F9EF7BD68D24}" type="presOf" srcId="{FBC2C3C1-241D-442E-B2E5-CB4DFD0F863E}" destId="{FB0C0872-35C5-424A-9EFC-44B7021E582B}" srcOrd="0" destOrd="0" presId="urn:microsoft.com/office/officeart/2018/2/layout/IconVerticalSolidList"/>
    <dgm:cxn modelId="{64F9735F-D5F7-4966-A955-5E9B6E04CC3B}" type="presOf" srcId="{1ED0DE47-386A-411F-9C74-3688983A1B0D}" destId="{07C5F409-C239-4427-BDA1-885B7C06B2A1}" srcOrd="0" destOrd="0" presId="urn:microsoft.com/office/officeart/2018/2/layout/IconVerticalSolidList"/>
    <dgm:cxn modelId="{9EDA8148-A169-4A29-B65F-112299EDD941}" type="presOf" srcId="{451DD64C-C65E-4158-B8E1-5A51124825E7}" destId="{ED3279E7-688E-4004-9DB2-ACA8769A0BB9}" srcOrd="0" destOrd="0" presId="urn:microsoft.com/office/officeart/2018/2/layout/IconVerticalSolidList"/>
    <dgm:cxn modelId="{E7000270-E6C0-4AF9-B055-9DEBC3784C05}" srcId="{FBC2C3C1-241D-442E-B2E5-CB4DFD0F863E}" destId="{451DD64C-C65E-4158-B8E1-5A51124825E7}" srcOrd="0" destOrd="0" parTransId="{431F2AD7-5FFF-4F13-A8F3-FDACBECB785B}" sibTransId="{8E2B774A-F46F-4FA1-9372-5977835DB2E2}"/>
    <dgm:cxn modelId="{B8ADD759-0CAC-4797-847F-0B1FF0ED584D}" type="presOf" srcId="{38398A74-6979-4A39-BB17-535ADD989DC8}" destId="{5C590EAD-F2D9-4690-9F6D-1103D0ADE9DA}" srcOrd="0" destOrd="0" presId="urn:microsoft.com/office/officeart/2018/2/layout/IconVerticalSolidList"/>
    <dgm:cxn modelId="{5421E97A-F229-412A-934E-D312E6131585}" srcId="{C70DADC2-572D-4B48-A6EC-8158D0FD5925}" destId="{FBC2C3C1-241D-442E-B2E5-CB4DFD0F863E}" srcOrd="0" destOrd="0" parTransId="{00DBD71B-705C-4D97-A155-05C1B24457BE}" sibTransId="{F37B9D23-4FFC-4CAB-BC17-517DFC581111}"/>
    <dgm:cxn modelId="{EA348D7D-8B98-47C1-81BC-724837A5D555}" type="presOf" srcId="{79FEDD69-E33F-4C6C-9249-0FF8DACF2325}" destId="{A879A77E-9CE8-4CAA-A3FF-BEC1A09D8F17}" srcOrd="0" destOrd="0" presId="urn:microsoft.com/office/officeart/2018/2/layout/IconVerticalSolidList"/>
    <dgm:cxn modelId="{C82D35B5-2620-4000-B1BA-710B03B10CB4}" srcId="{C70DADC2-572D-4B48-A6EC-8158D0FD5925}" destId="{79FEDD69-E33F-4C6C-9249-0FF8DACF2325}" srcOrd="4" destOrd="0" parTransId="{E3690FA5-7853-4C5F-B2DA-8AB5DFF068CB}" sibTransId="{032C30EB-22B1-47EA-9066-3D9DD4777805}"/>
    <dgm:cxn modelId="{F5C50EE3-43B0-454C-9A01-FB8D4D0F326B}" srcId="{79FEDD69-E33F-4C6C-9249-0FF8DACF2325}" destId="{C83E862D-6F16-4E4D-9D86-890B68ABA7CC}" srcOrd="0" destOrd="0" parTransId="{F9C289E2-EB4E-4468-9B87-876145C4411A}" sibTransId="{EBD2C90F-1402-4202-9EC7-72916D87A058}"/>
    <dgm:cxn modelId="{07B241E5-993F-4E49-B19B-E61BC61CC380}" srcId="{C70DADC2-572D-4B48-A6EC-8158D0FD5925}" destId="{1ED0DE47-386A-411F-9C74-3688983A1B0D}" srcOrd="1" destOrd="0" parTransId="{04E134FD-E96F-4AFD-B178-9BA17E383529}" sibTransId="{FB7CB015-FE56-47A7-8EE1-244137811C48}"/>
    <dgm:cxn modelId="{2A0E1EF0-2B1F-4DC9-A28B-8C99AB27F1E8}" srcId="{C70DADC2-572D-4B48-A6EC-8158D0FD5925}" destId="{24AC344E-5284-43FD-9212-AF26767BFEB0}" srcOrd="3" destOrd="0" parTransId="{265C949D-6DE7-4E5A-8593-46BDEA235201}" sibTransId="{B0406A87-BBC0-4BF1-B86D-16D14D852364}"/>
    <dgm:cxn modelId="{585DA2F1-4C40-43E8-8515-165F5B6291F8}" type="presOf" srcId="{C70DADC2-572D-4B48-A6EC-8158D0FD5925}" destId="{C0AEEDBD-8B5A-4619-8F86-7C3E19FF5874}" srcOrd="0" destOrd="0" presId="urn:microsoft.com/office/officeart/2018/2/layout/IconVerticalSolidList"/>
    <dgm:cxn modelId="{2FBF02FF-0DB6-4201-B498-4782E7FD6700}" srcId="{C70DADC2-572D-4B48-A6EC-8158D0FD5925}" destId="{38398A74-6979-4A39-BB17-535ADD989DC8}" srcOrd="2" destOrd="0" parTransId="{B4E1C35D-1FA9-44ED-BDBC-78013BD3BFB7}" sibTransId="{5156119A-569A-40E5-A60A-1F2356F6EC84}"/>
    <dgm:cxn modelId="{920160E6-83D7-4DB1-8E17-5FE2F8F1AB45}" type="presParOf" srcId="{C0AEEDBD-8B5A-4619-8F86-7C3E19FF5874}" destId="{E82CA5EA-5CFD-45F4-BC1A-487DAAD5744F}" srcOrd="0" destOrd="0" presId="urn:microsoft.com/office/officeart/2018/2/layout/IconVerticalSolidList"/>
    <dgm:cxn modelId="{FE4EE688-42AF-4900-8CF0-F906F79D8425}" type="presParOf" srcId="{E82CA5EA-5CFD-45F4-BC1A-487DAAD5744F}" destId="{40E24D3A-CB99-4510-AFE9-519E81BB0087}" srcOrd="0" destOrd="0" presId="urn:microsoft.com/office/officeart/2018/2/layout/IconVerticalSolidList"/>
    <dgm:cxn modelId="{382B7FE9-DEE0-45E3-8BEE-E278805C97F4}" type="presParOf" srcId="{E82CA5EA-5CFD-45F4-BC1A-487DAAD5744F}" destId="{D1299CAE-4D71-4953-BC25-D5917F3DEB0F}" srcOrd="1" destOrd="0" presId="urn:microsoft.com/office/officeart/2018/2/layout/IconVerticalSolidList"/>
    <dgm:cxn modelId="{7DC8F051-381F-4CF3-905C-E127D2818F28}" type="presParOf" srcId="{E82CA5EA-5CFD-45F4-BC1A-487DAAD5744F}" destId="{5CA7F669-3B34-4B8A-8A5C-FB470CBF4DAF}" srcOrd="2" destOrd="0" presId="urn:microsoft.com/office/officeart/2018/2/layout/IconVerticalSolidList"/>
    <dgm:cxn modelId="{8997D842-613B-426A-B320-199954EF0B4B}" type="presParOf" srcId="{E82CA5EA-5CFD-45F4-BC1A-487DAAD5744F}" destId="{FB0C0872-35C5-424A-9EFC-44B7021E582B}" srcOrd="3" destOrd="0" presId="urn:microsoft.com/office/officeart/2018/2/layout/IconVerticalSolidList"/>
    <dgm:cxn modelId="{B757AD25-D41A-4871-B99F-C0D1F94E5A96}" type="presParOf" srcId="{E82CA5EA-5CFD-45F4-BC1A-487DAAD5744F}" destId="{ED3279E7-688E-4004-9DB2-ACA8769A0BB9}" srcOrd="4" destOrd="0" presId="urn:microsoft.com/office/officeart/2018/2/layout/IconVerticalSolidList"/>
    <dgm:cxn modelId="{41D908CC-3530-41C3-AFE6-29E987D72DD9}" type="presParOf" srcId="{C0AEEDBD-8B5A-4619-8F86-7C3E19FF5874}" destId="{9647304F-B1BF-4B6E-AEFE-75587400BC4E}" srcOrd="1" destOrd="0" presId="urn:microsoft.com/office/officeart/2018/2/layout/IconVerticalSolidList"/>
    <dgm:cxn modelId="{BAC0A33F-F2F8-490A-A055-86730D868BE4}" type="presParOf" srcId="{C0AEEDBD-8B5A-4619-8F86-7C3E19FF5874}" destId="{8B0F0704-3478-4219-8F2B-9038398277F6}" srcOrd="2" destOrd="0" presId="urn:microsoft.com/office/officeart/2018/2/layout/IconVerticalSolidList"/>
    <dgm:cxn modelId="{AF3C8464-E43C-4A41-8F92-572C75C88933}" type="presParOf" srcId="{8B0F0704-3478-4219-8F2B-9038398277F6}" destId="{303155F0-7395-4244-84D6-A72A3F39D493}" srcOrd="0" destOrd="0" presId="urn:microsoft.com/office/officeart/2018/2/layout/IconVerticalSolidList"/>
    <dgm:cxn modelId="{4913CF25-7EDA-40F1-AEE7-070A26ADEBCC}" type="presParOf" srcId="{8B0F0704-3478-4219-8F2B-9038398277F6}" destId="{A32A5DA4-B0BE-4240-8700-84E0A3676611}" srcOrd="1" destOrd="0" presId="urn:microsoft.com/office/officeart/2018/2/layout/IconVerticalSolidList"/>
    <dgm:cxn modelId="{74E204D9-A927-471B-B3BF-AFA0C652F95C}" type="presParOf" srcId="{8B0F0704-3478-4219-8F2B-9038398277F6}" destId="{C52A4DBA-C4E7-4295-8AF3-33941DF85544}" srcOrd="2" destOrd="0" presId="urn:microsoft.com/office/officeart/2018/2/layout/IconVerticalSolidList"/>
    <dgm:cxn modelId="{ABBB4E0B-79A0-45AE-A83C-D7B299E54199}" type="presParOf" srcId="{8B0F0704-3478-4219-8F2B-9038398277F6}" destId="{07C5F409-C239-4427-BDA1-885B7C06B2A1}" srcOrd="3" destOrd="0" presId="urn:microsoft.com/office/officeart/2018/2/layout/IconVerticalSolidList"/>
    <dgm:cxn modelId="{55E20DD9-7B98-4C1F-966C-E3B6FF31E1E7}" type="presParOf" srcId="{C0AEEDBD-8B5A-4619-8F86-7C3E19FF5874}" destId="{E8026A2A-AC2A-4D0B-8DC7-3A4DFBF7B7D3}" srcOrd="3" destOrd="0" presId="urn:microsoft.com/office/officeart/2018/2/layout/IconVerticalSolidList"/>
    <dgm:cxn modelId="{4DBE015C-F2D7-43FF-BA97-7B2348899549}" type="presParOf" srcId="{C0AEEDBD-8B5A-4619-8F86-7C3E19FF5874}" destId="{E2094D7E-5166-4253-99EA-86C7ECF916DE}" srcOrd="4" destOrd="0" presId="urn:microsoft.com/office/officeart/2018/2/layout/IconVerticalSolidList"/>
    <dgm:cxn modelId="{DC30AD31-F6C6-4F67-A537-CD56BA0417A6}" type="presParOf" srcId="{E2094D7E-5166-4253-99EA-86C7ECF916DE}" destId="{4203D6D7-A528-41B2-94FC-E2F9C465A7E7}" srcOrd="0" destOrd="0" presId="urn:microsoft.com/office/officeart/2018/2/layout/IconVerticalSolidList"/>
    <dgm:cxn modelId="{EA127828-F690-4421-BED1-8E34816DC5F6}" type="presParOf" srcId="{E2094D7E-5166-4253-99EA-86C7ECF916DE}" destId="{30521E5E-2F2E-4491-8132-1C1B5E7F3655}" srcOrd="1" destOrd="0" presId="urn:microsoft.com/office/officeart/2018/2/layout/IconVerticalSolidList"/>
    <dgm:cxn modelId="{D3EF861D-5C78-4215-83C7-D04960AAAF7C}" type="presParOf" srcId="{E2094D7E-5166-4253-99EA-86C7ECF916DE}" destId="{DC8E33C8-4909-4923-9258-1231634FB14C}" srcOrd="2" destOrd="0" presId="urn:microsoft.com/office/officeart/2018/2/layout/IconVerticalSolidList"/>
    <dgm:cxn modelId="{94502C30-D6B9-439F-B267-3D8961A36999}" type="presParOf" srcId="{E2094D7E-5166-4253-99EA-86C7ECF916DE}" destId="{5C590EAD-F2D9-4690-9F6D-1103D0ADE9DA}" srcOrd="3" destOrd="0" presId="urn:microsoft.com/office/officeart/2018/2/layout/IconVerticalSolidList"/>
    <dgm:cxn modelId="{D4E2ED8A-F81C-4F02-AF97-09A873BB1467}" type="presParOf" srcId="{C0AEEDBD-8B5A-4619-8F86-7C3E19FF5874}" destId="{A80F66EE-05B0-4586-A37F-FD21DFC8E8C4}" srcOrd="5" destOrd="0" presId="urn:microsoft.com/office/officeart/2018/2/layout/IconVerticalSolidList"/>
    <dgm:cxn modelId="{CD0330E0-944B-47F3-89BD-D1042A9BF998}" type="presParOf" srcId="{C0AEEDBD-8B5A-4619-8F86-7C3E19FF5874}" destId="{2B5AA3B2-383A-43B6-9E1C-E0066C517D8A}" srcOrd="6" destOrd="0" presId="urn:microsoft.com/office/officeart/2018/2/layout/IconVerticalSolidList"/>
    <dgm:cxn modelId="{6D566C03-A968-4C28-ABCC-F1133C40CB31}" type="presParOf" srcId="{2B5AA3B2-383A-43B6-9E1C-E0066C517D8A}" destId="{72E22EA6-32FD-42DA-9D81-FED31114A5BC}" srcOrd="0" destOrd="0" presId="urn:microsoft.com/office/officeart/2018/2/layout/IconVerticalSolidList"/>
    <dgm:cxn modelId="{42F30549-5276-4971-A703-3CDE0DD823A7}" type="presParOf" srcId="{2B5AA3B2-383A-43B6-9E1C-E0066C517D8A}" destId="{5DCB0F9B-F45B-4C63-805A-5FF8460A7886}" srcOrd="1" destOrd="0" presId="urn:microsoft.com/office/officeart/2018/2/layout/IconVerticalSolidList"/>
    <dgm:cxn modelId="{206CBDFF-5DAC-45DE-93AC-DEEA3D94FA19}" type="presParOf" srcId="{2B5AA3B2-383A-43B6-9E1C-E0066C517D8A}" destId="{1A1CEBE3-6423-4995-9259-CAC0F3622297}" srcOrd="2" destOrd="0" presId="urn:microsoft.com/office/officeart/2018/2/layout/IconVerticalSolidList"/>
    <dgm:cxn modelId="{D84142F9-F441-48E4-A9A7-185DF5A2AC16}" type="presParOf" srcId="{2B5AA3B2-383A-43B6-9E1C-E0066C517D8A}" destId="{D2341B66-3C81-45A6-B318-DC46BDBC0855}" srcOrd="3" destOrd="0" presId="urn:microsoft.com/office/officeart/2018/2/layout/IconVerticalSolidList"/>
    <dgm:cxn modelId="{726410F0-09AE-419A-98D7-9570679898AD}" type="presParOf" srcId="{C0AEEDBD-8B5A-4619-8F86-7C3E19FF5874}" destId="{A93F9315-D05B-41C0-AE2D-BE109FACFEB0}" srcOrd="7" destOrd="0" presId="urn:microsoft.com/office/officeart/2018/2/layout/IconVerticalSolidList"/>
    <dgm:cxn modelId="{2765BBEB-2D6B-4FE5-9016-9F0E8B54A72E}" type="presParOf" srcId="{C0AEEDBD-8B5A-4619-8F86-7C3E19FF5874}" destId="{50C90A27-0F3F-40BF-8D66-517E37B09FFE}" srcOrd="8" destOrd="0" presId="urn:microsoft.com/office/officeart/2018/2/layout/IconVerticalSolidList"/>
    <dgm:cxn modelId="{B0A69B0B-A4CD-4F0E-958E-A65D7C661305}" type="presParOf" srcId="{50C90A27-0F3F-40BF-8D66-517E37B09FFE}" destId="{AFF3A4C5-4053-4D6C-B8D2-2290BB398F1C}" srcOrd="0" destOrd="0" presId="urn:microsoft.com/office/officeart/2018/2/layout/IconVerticalSolidList"/>
    <dgm:cxn modelId="{F1DB6553-F21D-464C-A98E-9F5DB8C8E5B7}" type="presParOf" srcId="{50C90A27-0F3F-40BF-8D66-517E37B09FFE}" destId="{25E0A8CF-07F1-412D-BF75-D77D4683BBF1}" srcOrd="1" destOrd="0" presId="urn:microsoft.com/office/officeart/2018/2/layout/IconVerticalSolidList"/>
    <dgm:cxn modelId="{F536DB91-C6C8-4A87-83E1-B771CEFD73CA}" type="presParOf" srcId="{50C90A27-0F3F-40BF-8D66-517E37B09FFE}" destId="{77F6C664-ADA7-43BE-B910-36BE10F4894A}" srcOrd="2" destOrd="0" presId="urn:microsoft.com/office/officeart/2018/2/layout/IconVerticalSolidList"/>
    <dgm:cxn modelId="{C1B91A98-8E49-4FB1-86C9-23877286D5E7}" type="presParOf" srcId="{50C90A27-0F3F-40BF-8D66-517E37B09FFE}" destId="{A879A77E-9CE8-4CAA-A3FF-BEC1A09D8F17}" srcOrd="3" destOrd="0" presId="urn:microsoft.com/office/officeart/2018/2/layout/IconVerticalSolidList"/>
    <dgm:cxn modelId="{148122B7-86F7-46C3-9E4F-54620647C6B5}" type="presParOf" srcId="{50C90A27-0F3F-40BF-8D66-517E37B09FFE}" destId="{272F5248-E767-4A20-A2BD-129054D593D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EE8B83-027D-4D89-81FD-90CF9EEBBB04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BBED1D9-B8D9-4069-A84C-82FCDD3CC86B}">
      <dgm:prSet/>
      <dgm:spPr/>
      <dgm:t>
        <a:bodyPr/>
        <a:lstStyle/>
        <a:p>
          <a:r>
            <a:rPr lang="en-US"/>
            <a:t>What might we not be able to address?</a:t>
          </a:r>
        </a:p>
      </dgm:t>
    </dgm:pt>
    <dgm:pt modelId="{849B72F1-A909-42C3-8011-EA3C381D96C5}" type="parTrans" cxnId="{7AE54E1E-6058-4630-BA00-7C5308A306D5}">
      <dgm:prSet/>
      <dgm:spPr/>
      <dgm:t>
        <a:bodyPr/>
        <a:lstStyle/>
        <a:p>
          <a:endParaRPr lang="en-US"/>
        </a:p>
      </dgm:t>
    </dgm:pt>
    <dgm:pt modelId="{3A40FE4D-7172-4B8E-A8A3-E123511B3CAD}" type="sibTrans" cxnId="{7AE54E1E-6058-4630-BA00-7C5308A306D5}">
      <dgm:prSet/>
      <dgm:spPr/>
      <dgm:t>
        <a:bodyPr/>
        <a:lstStyle/>
        <a:p>
          <a:endParaRPr lang="en-US"/>
        </a:p>
      </dgm:t>
    </dgm:pt>
    <dgm:pt modelId="{785E7E54-7D01-42FC-A267-ACE22435652D}">
      <dgm:prSet/>
      <dgm:spPr/>
      <dgm:t>
        <a:bodyPr/>
        <a:lstStyle/>
        <a:p>
          <a:r>
            <a:rPr lang="en-US"/>
            <a:t>Need to find an efficient way to compare existing inventory with new inputs.</a:t>
          </a:r>
        </a:p>
      </dgm:t>
    </dgm:pt>
    <dgm:pt modelId="{61E22D69-916D-4DC5-9CA2-16B599B95343}" type="parTrans" cxnId="{D79EAFEC-3F3C-480C-836B-17F510D22805}">
      <dgm:prSet/>
      <dgm:spPr/>
      <dgm:t>
        <a:bodyPr/>
        <a:lstStyle/>
        <a:p>
          <a:endParaRPr lang="en-US"/>
        </a:p>
      </dgm:t>
    </dgm:pt>
    <dgm:pt modelId="{9BAFB29C-3E4E-47F2-8F27-FE3C41A73C3F}" type="sibTrans" cxnId="{D79EAFEC-3F3C-480C-836B-17F510D22805}">
      <dgm:prSet/>
      <dgm:spPr/>
      <dgm:t>
        <a:bodyPr/>
        <a:lstStyle/>
        <a:p>
          <a:endParaRPr lang="en-US"/>
        </a:p>
      </dgm:t>
    </dgm:pt>
    <dgm:pt modelId="{5867968C-AAD6-486D-BD66-C0D03DA76E42}">
      <dgm:prSet/>
      <dgm:spPr/>
      <dgm:t>
        <a:bodyPr/>
        <a:lstStyle/>
        <a:p>
          <a:r>
            <a:rPr lang="en-US"/>
            <a:t>Boils down to efficient search methods.</a:t>
          </a:r>
        </a:p>
      </dgm:t>
    </dgm:pt>
    <dgm:pt modelId="{6C81DEB5-91BF-4B87-9110-B21E54260890}" type="parTrans" cxnId="{624A7B52-389C-428B-A4EF-2F61391117AA}">
      <dgm:prSet/>
      <dgm:spPr/>
      <dgm:t>
        <a:bodyPr/>
        <a:lstStyle/>
        <a:p>
          <a:endParaRPr lang="en-US"/>
        </a:p>
      </dgm:t>
    </dgm:pt>
    <dgm:pt modelId="{EB66BA04-5CC5-45AE-A5B3-D3795E1C33BF}" type="sibTrans" cxnId="{624A7B52-389C-428B-A4EF-2F61391117AA}">
      <dgm:prSet/>
      <dgm:spPr/>
      <dgm:t>
        <a:bodyPr/>
        <a:lstStyle/>
        <a:p>
          <a:endParaRPr lang="en-US"/>
        </a:p>
      </dgm:t>
    </dgm:pt>
    <dgm:pt modelId="{CAF0FC60-A4A6-4B59-A886-ED696B76188D}">
      <dgm:prSet/>
      <dgm:spPr/>
      <dgm:t>
        <a:bodyPr/>
        <a:lstStyle/>
        <a:p>
          <a:r>
            <a:rPr lang="en-US"/>
            <a:t>What are the limitations we face?</a:t>
          </a:r>
        </a:p>
      </dgm:t>
    </dgm:pt>
    <dgm:pt modelId="{546F374F-D257-4040-8EDE-47740141673E}" type="parTrans" cxnId="{F7BC01E3-A31B-4C0B-A0E5-769D3508A467}">
      <dgm:prSet/>
      <dgm:spPr/>
      <dgm:t>
        <a:bodyPr/>
        <a:lstStyle/>
        <a:p>
          <a:endParaRPr lang="en-US"/>
        </a:p>
      </dgm:t>
    </dgm:pt>
    <dgm:pt modelId="{CF74E822-4F1E-43EA-8B2D-E496DD329392}" type="sibTrans" cxnId="{F7BC01E3-A31B-4C0B-A0E5-769D3508A467}">
      <dgm:prSet/>
      <dgm:spPr/>
      <dgm:t>
        <a:bodyPr/>
        <a:lstStyle/>
        <a:p>
          <a:endParaRPr lang="en-US"/>
        </a:p>
      </dgm:t>
    </dgm:pt>
    <dgm:pt modelId="{05508321-36E2-47C0-9F3C-BC48CAB652FE}">
      <dgm:prSet/>
      <dgm:spPr/>
      <dgm:t>
        <a:bodyPr/>
        <a:lstStyle/>
        <a:p>
          <a:r>
            <a:rPr lang="en-US"/>
            <a:t>The predictive software is only as accurate as your history.</a:t>
          </a:r>
        </a:p>
      </dgm:t>
    </dgm:pt>
    <dgm:pt modelId="{5B54FC9F-F56F-48C3-8AE7-F51EAB0DB1CB}" type="parTrans" cxnId="{7AA9363C-EAD4-43AA-B042-C538EF70B540}">
      <dgm:prSet/>
      <dgm:spPr/>
      <dgm:t>
        <a:bodyPr/>
        <a:lstStyle/>
        <a:p>
          <a:endParaRPr lang="en-US"/>
        </a:p>
      </dgm:t>
    </dgm:pt>
    <dgm:pt modelId="{0DD47A4B-4C65-4BDF-A3E3-7A540BA7423E}" type="sibTrans" cxnId="{7AA9363C-EAD4-43AA-B042-C538EF70B540}">
      <dgm:prSet/>
      <dgm:spPr/>
      <dgm:t>
        <a:bodyPr/>
        <a:lstStyle/>
        <a:p>
          <a:endParaRPr lang="en-US"/>
        </a:p>
      </dgm:t>
    </dgm:pt>
    <dgm:pt modelId="{D7281EF2-638A-4F39-8529-889349B62ED0}">
      <dgm:prSet/>
      <dgm:spPr/>
      <dgm:t>
        <a:bodyPr/>
        <a:lstStyle/>
        <a:p>
          <a:r>
            <a:rPr lang="en-US"/>
            <a:t>What are some early problems?</a:t>
          </a:r>
        </a:p>
      </dgm:t>
    </dgm:pt>
    <dgm:pt modelId="{DE806984-A26C-4B11-A3DD-1258FBF66B6A}" type="parTrans" cxnId="{CF781BBE-4EAA-40D5-B52B-C2DEBA086304}">
      <dgm:prSet/>
      <dgm:spPr/>
      <dgm:t>
        <a:bodyPr/>
        <a:lstStyle/>
        <a:p>
          <a:endParaRPr lang="en-US"/>
        </a:p>
      </dgm:t>
    </dgm:pt>
    <dgm:pt modelId="{2AD68757-21CB-4E01-AC91-C34956E94BDB}" type="sibTrans" cxnId="{CF781BBE-4EAA-40D5-B52B-C2DEBA086304}">
      <dgm:prSet/>
      <dgm:spPr/>
      <dgm:t>
        <a:bodyPr/>
        <a:lstStyle/>
        <a:p>
          <a:endParaRPr lang="en-US"/>
        </a:p>
      </dgm:t>
    </dgm:pt>
    <dgm:pt modelId="{2E393CDA-A07B-4B40-A234-5995A651ECF4}">
      <dgm:prSet/>
      <dgm:spPr/>
      <dgm:t>
        <a:bodyPr/>
        <a:lstStyle/>
        <a:p>
          <a:r>
            <a:rPr lang="en-US"/>
            <a:t>Might face difficulties in working with a new framework</a:t>
          </a:r>
        </a:p>
      </dgm:t>
    </dgm:pt>
    <dgm:pt modelId="{5C3119DF-AA46-4D19-A5F5-B52F38567BFD}" type="parTrans" cxnId="{18DD1542-294A-469A-A90A-98EAA1C62625}">
      <dgm:prSet/>
      <dgm:spPr/>
      <dgm:t>
        <a:bodyPr/>
        <a:lstStyle/>
        <a:p>
          <a:endParaRPr lang="en-US"/>
        </a:p>
      </dgm:t>
    </dgm:pt>
    <dgm:pt modelId="{FB73C89A-E10B-447F-906E-E1032048AC1F}" type="sibTrans" cxnId="{18DD1542-294A-469A-A90A-98EAA1C62625}">
      <dgm:prSet/>
      <dgm:spPr/>
      <dgm:t>
        <a:bodyPr/>
        <a:lstStyle/>
        <a:p>
          <a:endParaRPr lang="en-US"/>
        </a:p>
      </dgm:t>
    </dgm:pt>
    <dgm:pt modelId="{0A43C38E-2FED-4FA3-87DB-BD712FF53435}" type="pres">
      <dgm:prSet presAssocID="{E0EE8B83-027D-4D89-81FD-90CF9EEBBB04}" presName="Name0" presStyleCnt="0">
        <dgm:presLayoutVars>
          <dgm:dir/>
          <dgm:animLvl val="lvl"/>
          <dgm:resizeHandles val="exact"/>
        </dgm:presLayoutVars>
      </dgm:prSet>
      <dgm:spPr/>
    </dgm:pt>
    <dgm:pt modelId="{80FD1EDA-F378-4612-9E67-2933F86A4D1D}" type="pres">
      <dgm:prSet presAssocID="{2BBED1D9-B8D9-4069-A84C-82FCDD3CC86B}" presName="composite" presStyleCnt="0"/>
      <dgm:spPr/>
    </dgm:pt>
    <dgm:pt modelId="{08D6DC31-23C5-4FBF-929A-97C07895C7F5}" type="pres">
      <dgm:prSet presAssocID="{2BBED1D9-B8D9-4069-A84C-82FCDD3CC86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AFD4CA7-9F90-4315-8AC9-096C854A6F8C}" type="pres">
      <dgm:prSet presAssocID="{2BBED1D9-B8D9-4069-A84C-82FCDD3CC86B}" presName="desTx" presStyleLbl="alignAccFollowNode1" presStyleIdx="0" presStyleCnt="3">
        <dgm:presLayoutVars>
          <dgm:bulletEnabled val="1"/>
        </dgm:presLayoutVars>
      </dgm:prSet>
      <dgm:spPr/>
    </dgm:pt>
    <dgm:pt modelId="{A9686079-B5BC-45E5-BB6A-027B9529D10F}" type="pres">
      <dgm:prSet presAssocID="{3A40FE4D-7172-4B8E-A8A3-E123511B3CAD}" presName="space" presStyleCnt="0"/>
      <dgm:spPr/>
    </dgm:pt>
    <dgm:pt modelId="{BB7E9744-857C-4B46-BB3A-1A0D48A65639}" type="pres">
      <dgm:prSet presAssocID="{CAF0FC60-A4A6-4B59-A886-ED696B76188D}" presName="composite" presStyleCnt="0"/>
      <dgm:spPr/>
    </dgm:pt>
    <dgm:pt modelId="{F50C5ED2-605E-4B9F-B82A-6D53B01BBDC7}" type="pres">
      <dgm:prSet presAssocID="{CAF0FC60-A4A6-4B59-A886-ED696B7618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0F7420-7DAD-4572-AEA9-25BE545CB00A}" type="pres">
      <dgm:prSet presAssocID="{CAF0FC60-A4A6-4B59-A886-ED696B76188D}" presName="desTx" presStyleLbl="alignAccFollowNode1" presStyleIdx="1" presStyleCnt="3">
        <dgm:presLayoutVars>
          <dgm:bulletEnabled val="1"/>
        </dgm:presLayoutVars>
      </dgm:prSet>
      <dgm:spPr/>
    </dgm:pt>
    <dgm:pt modelId="{B4A3FACF-5E91-4345-9590-4C675026BB76}" type="pres">
      <dgm:prSet presAssocID="{CF74E822-4F1E-43EA-8B2D-E496DD329392}" presName="space" presStyleCnt="0"/>
      <dgm:spPr/>
    </dgm:pt>
    <dgm:pt modelId="{3DBA5A25-39C3-447B-BF3B-D61AA97D31B3}" type="pres">
      <dgm:prSet presAssocID="{D7281EF2-638A-4F39-8529-889349B62ED0}" presName="composite" presStyleCnt="0"/>
      <dgm:spPr/>
    </dgm:pt>
    <dgm:pt modelId="{75BB8EB4-E07D-424A-8E00-695719803ED6}" type="pres">
      <dgm:prSet presAssocID="{D7281EF2-638A-4F39-8529-889349B62ED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E74C6DB-A863-4993-8B52-73E4E7E4DE00}" type="pres">
      <dgm:prSet presAssocID="{D7281EF2-638A-4F39-8529-889349B62ED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23E1D05-AEC1-4E94-828F-9E87CAA50382}" type="presOf" srcId="{CAF0FC60-A4A6-4B59-A886-ED696B76188D}" destId="{F50C5ED2-605E-4B9F-B82A-6D53B01BBDC7}" srcOrd="0" destOrd="0" presId="urn:microsoft.com/office/officeart/2005/8/layout/hList1"/>
    <dgm:cxn modelId="{140FCF0B-DD32-4E00-927D-890484560790}" type="presOf" srcId="{E0EE8B83-027D-4D89-81FD-90CF9EEBBB04}" destId="{0A43C38E-2FED-4FA3-87DB-BD712FF53435}" srcOrd="0" destOrd="0" presId="urn:microsoft.com/office/officeart/2005/8/layout/hList1"/>
    <dgm:cxn modelId="{7AE54E1E-6058-4630-BA00-7C5308A306D5}" srcId="{E0EE8B83-027D-4D89-81FD-90CF9EEBBB04}" destId="{2BBED1D9-B8D9-4069-A84C-82FCDD3CC86B}" srcOrd="0" destOrd="0" parTransId="{849B72F1-A909-42C3-8011-EA3C381D96C5}" sibTransId="{3A40FE4D-7172-4B8E-A8A3-E123511B3CAD}"/>
    <dgm:cxn modelId="{7AA9363C-EAD4-43AA-B042-C538EF70B540}" srcId="{CAF0FC60-A4A6-4B59-A886-ED696B76188D}" destId="{05508321-36E2-47C0-9F3C-BC48CAB652FE}" srcOrd="0" destOrd="0" parTransId="{5B54FC9F-F56F-48C3-8AE7-F51EAB0DB1CB}" sibTransId="{0DD47A4B-4C65-4BDF-A3E3-7A540BA7423E}"/>
    <dgm:cxn modelId="{18DD1542-294A-469A-A90A-98EAA1C62625}" srcId="{D7281EF2-638A-4F39-8529-889349B62ED0}" destId="{2E393CDA-A07B-4B40-A234-5995A651ECF4}" srcOrd="0" destOrd="0" parTransId="{5C3119DF-AA46-4D19-A5F5-B52F38567BFD}" sibTransId="{FB73C89A-E10B-447F-906E-E1032048AC1F}"/>
    <dgm:cxn modelId="{BDB26665-BD55-4B82-8BD9-ECD1ACAFE6B7}" type="presOf" srcId="{05508321-36E2-47C0-9F3C-BC48CAB652FE}" destId="{690F7420-7DAD-4572-AEA9-25BE545CB00A}" srcOrd="0" destOrd="0" presId="urn:microsoft.com/office/officeart/2005/8/layout/hList1"/>
    <dgm:cxn modelId="{4D598F4E-7B0B-4AAA-8991-0190591FB5AF}" type="presOf" srcId="{2BBED1D9-B8D9-4069-A84C-82FCDD3CC86B}" destId="{08D6DC31-23C5-4FBF-929A-97C07895C7F5}" srcOrd="0" destOrd="0" presId="urn:microsoft.com/office/officeart/2005/8/layout/hList1"/>
    <dgm:cxn modelId="{7BC36C71-770C-4FF0-8AA0-CC73C40853F8}" type="presOf" srcId="{D7281EF2-638A-4F39-8529-889349B62ED0}" destId="{75BB8EB4-E07D-424A-8E00-695719803ED6}" srcOrd="0" destOrd="0" presId="urn:microsoft.com/office/officeart/2005/8/layout/hList1"/>
    <dgm:cxn modelId="{624A7B52-389C-428B-A4EF-2F61391117AA}" srcId="{2BBED1D9-B8D9-4069-A84C-82FCDD3CC86B}" destId="{5867968C-AAD6-486D-BD66-C0D03DA76E42}" srcOrd="1" destOrd="0" parTransId="{6C81DEB5-91BF-4B87-9110-B21E54260890}" sibTransId="{EB66BA04-5CC5-45AE-A5B3-D3795E1C33BF}"/>
    <dgm:cxn modelId="{7F848A9C-9BD2-4F7C-B360-DB0A670ABB54}" type="presOf" srcId="{2E393CDA-A07B-4B40-A234-5995A651ECF4}" destId="{5E74C6DB-A863-4993-8B52-73E4E7E4DE00}" srcOrd="0" destOrd="0" presId="urn:microsoft.com/office/officeart/2005/8/layout/hList1"/>
    <dgm:cxn modelId="{CF781BBE-4EAA-40D5-B52B-C2DEBA086304}" srcId="{E0EE8B83-027D-4D89-81FD-90CF9EEBBB04}" destId="{D7281EF2-638A-4F39-8529-889349B62ED0}" srcOrd="2" destOrd="0" parTransId="{DE806984-A26C-4B11-A3DD-1258FBF66B6A}" sibTransId="{2AD68757-21CB-4E01-AC91-C34956E94BDB}"/>
    <dgm:cxn modelId="{F7BC01E3-A31B-4C0B-A0E5-769D3508A467}" srcId="{E0EE8B83-027D-4D89-81FD-90CF9EEBBB04}" destId="{CAF0FC60-A4A6-4B59-A886-ED696B76188D}" srcOrd="1" destOrd="0" parTransId="{546F374F-D257-4040-8EDE-47740141673E}" sibTransId="{CF74E822-4F1E-43EA-8B2D-E496DD329392}"/>
    <dgm:cxn modelId="{D79EAFEC-3F3C-480C-836B-17F510D22805}" srcId="{2BBED1D9-B8D9-4069-A84C-82FCDD3CC86B}" destId="{785E7E54-7D01-42FC-A267-ACE22435652D}" srcOrd="0" destOrd="0" parTransId="{61E22D69-916D-4DC5-9CA2-16B599B95343}" sibTransId="{9BAFB29C-3E4E-47F2-8F27-FE3C41A73C3F}"/>
    <dgm:cxn modelId="{B63196EE-59FE-4E72-8246-80BAECACEB9D}" type="presOf" srcId="{5867968C-AAD6-486D-BD66-C0D03DA76E42}" destId="{5AFD4CA7-9F90-4315-8AC9-096C854A6F8C}" srcOrd="0" destOrd="1" presId="urn:microsoft.com/office/officeart/2005/8/layout/hList1"/>
    <dgm:cxn modelId="{05256BFC-FF17-4647-BBAB-5F604D7795B0}" type="presOf" srcId="{785E7E54-7D01-42FC-A267-ACE22435652D}" destId="{5AFD4CA7-9F90-4315-8AC9-096C854A6F8C}" srcOrd="0" destOrd="0" presId="urn:microsoft.com/office/officeart/2005/8/layout/hList1"/>
    <dgm:cxn modelId="{0D63A140-7B6B-4D68-A274-40CEA800C505}" type="presParOf" srcId="{0A43C38E-2FED-4FA3-87DB-BD712FF53435}" destId="{80FD1EDA-F378-4612-9E67-2933F86A4D1D}" srcOrd="0" destOrd="0" presId="urn:microsoft.com/office/officeart/2005/8/layout/hList1"/>
    <dgm:cxn modelId="{01572F78-107B-49DF-B306-12F9F76E8362}" type="presParOf" srcId="{80FD1EDA-F378-4612-9E67-2933F86A4D1D}" destId="{08D6DC31-23C5-4FBF-929A-97C07895C7F5}" srcOrd="0" destOrd="0" presId="urn:microsoft.com/office/officeart/2005/8/layout/hList1"/>
    <dgm:cxn modelId="{B86C67E1-5DB2-4092-868B-E6B0711A80FA}" type="presParOf" srcId="{80FD1EDA-F378-4612-9E67-2933F86A4D1D}" destId="{5AFD4CA7-9F90-4315-8AC9-096C854A6F8C}" srcOrd="1" destOrd="0" presId="urn:microsoft.com/office/officeart/2005/8/layout/hList1"/>
    <dgm:cxn modelId="{C817ACA9-1CBC-4004-9FE5-03F44AF8947B}" type="presParOf" srcId="{0A43C38E-2FED-4FA3-87DB-BD712FF53435}" destId="{A9686079-B5BC-45E5-BB6A-027B9529D10F}" srcOrd="1" destOrd="0" presId="urn:microsoft.com/office/officeart/2005/8/layout/hList1"/>
    <dgm:cxn modelId="{B7429691-A580-496F-A33E-BCCBE6B050CA}" type="presParOf" srcId="{0A43C38E-2FED-4FA3-87DB-BD712FF53435}" destId="{BB7E9744-857C-4B46-BB3A-1A0D48A65639}" srcOrd="2" destOrd="0" presId="urn:microsoft.com/office/officeart/2005/8/layout/hList1"/>
    <dgm:cxn modelId="{8692466A-B557-4A28-B354-7309A4CB6695}" type="presParOf" srcId="{BB7E9744-857C-4B46-BB3A-1A0D48A65639}" destId="{F50C5ED2-605E-4B9F-B82A-6D53B01BBDC7}" srcOrd="0" destOrd="0" presId="urn:microsoft.com/office/officeart/2005/8/layout/hList1"/>
    <dgm:cxn modelId="{9A79BAF4-BB46-4849-833B-A96F15336E8E}" type="presParOf" srcId="{BB7E9744-857C-4B46-BB3A-1A0D48A65639}" destId="{690F7420-7DAD-4572-AEA9-25BE545CB00A}" srcOrd="1" destOrd="0" presId="urn:microsoft.com/office/officeart/2005/8/layout/hList1"/>
    <dgm:cxn modelId="{0F5C589E-D376-4411-865C-A621F78C23EB}" type="presParOf" srcId="{0A43C38E-2FED-4FA3-87DB-BD712FF53435}" destId="{B4A3FACF-5E91-4345-9590-4C675026BB76}" srcOrd="3" destOrd="0" presId="urn:microsoft.com/office/officeart/2005/8/layout/hList1"/>
    <dgm:cxn modelId="{FDB8C89C-8CFB-499E-96BA-5C2F1699F614}" type="presParOf" srcId="{0A43C38E-2FED-4FA3-87DB-BD712FF53435}" destId="{3DBA5A25-39C3-447B-BF3B-D61AA97D31B3}" srcOrd="4" destOrd="0" presId="urn:microsoft.com/office/officeart/2005/8/layout/hList1"/>
    <dgm:cxn modelId="{249D9D53-9DD6-4DD5-8FE2-B386A94C947B}" type="presParOf" srcId="{3DBA5A25-39C3-447B-BF3B-D61AA97D31B3}" destId="{75BB8EB4-E07D-424A-8E00-695719803ED6}" srcOrd="0" destOrd="0" presId="urn:microsoft.com/office/officeart/2005/8/layout/hList1"/>
    <dgm:cxn modelId="{7B3A3E5C-2CB7-46C6-9FE0-E9CEF0958338}" type="presParOf" srcId="{3DBA5A25-39C3-447B-BF3B-D61AA97D31B3}" destId="{5E74C6DB-A863-4993-8B52-73E4E7E4DE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F2F777-A86C-4CC7-A8F4-CC25A324BB5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EC2E03-395E-4787-89E4-2AD08904A9A6}">
      <dgm:prSet/>
      <dgm:spPr/>
      <dgm:t>
        <a:bodyPr/>
        <a:lstStyle/>
        <a:p>
          <a:r>
            <a:rPr lang="en-US"/>
            <a:t>We have the structure of the classes, the tables, and the order of logical operations of the project.</a:t>
          </a:r>
        </a:p>
      </dgm:t>
    </dgm:pt>
    <dgm:pt modelId="{FCA54735-113B-4B45-9AE5-0977EDBAF66F}" type="parTrans" cxnId="{AAD2EE01-5952-41A5-8FB2-6DB4CAEB136F}">
      <dgm:prSet/>
      <dgm:spPr/>
      <dgm:t>
        <a:bodyPr/>
        <a:lstStyle/>
        <a:p>
          <a:endParaRPr lang="en-US"/>
        </a:p>
      </dgm:t>
    </dgm:pt>
    <dgm:pt modelId="{F0C35F0B-6071-4276-B6FA-60AA55EEC767}" type="sibTrans" cxnId="{AAD2EE01-5952-41A5-8FB2-6DB4CAEB136F}">
      <dgm:prSet/>
      <dgm:spPr/>
      <dgm:t>
        <a:bodyPr/>
        <a:lstStyle/>
        <a:p>
          <a:endParaRPr lang="en-US"/>
        </a:p>
      </dgm:t>
    </dgm:pt>
    <dgm:pt modelId="{2A456FC8-C484-4D0E-B4A3-780F6817C11E}">
      <dgm:prSet/>
      <dgm:spPr/>
      <dgm:t>
        <a:bodyPr/>
        <a:lstStyle/>
        <a:p>
          <a:r>
            <a:rPr lang="en-US"/>
            <a:t>The Gantt Chart provides a solid framework for next quarter's scheduling.</a:t>
          </a:r>
        </a:p>
      </dgm:t>
    </dgm:pt>
    <dgm:pt modelId="{E2B29948-13CE-41EB-8B14-B785D7D8DC8D}" type="parTrans" cxnId="{DF843B4D-41DD-43D8-BCBE-B5F2E96B28C1}">
      <dgm:prSet/>
      <dgm:spPr/>
      <dgm:t>
        <a:bodyPr/>
        <a:lstStyle/>
        <a:p>
          <a:endParaRPr lang="en-US"/>
        </a:p>
      </dgm:t>
    </dgm:pt>
    <dgm:pt modelId="{AAEEA18A-D8FF-4046-92A0-A50950E56C25}" type="sibTrans" cxnId="{DF843B4D-41DD-43D8-BCBE-B5F2E96B28C1}">
      <dgm:prSet/>
      <dgm:spPr/>
      <dgm:t>
        <a:bodyPr/>
        <a:lstStyle/>
        <a:p>
          <a:endParaRPr lang="en-US"/>
        </a:p>
      </dgm:t>
    </dgm:pt>
    <dgm:pt modelId="{37D97BAA-B524-4CF7-A1A5-189A62F9A7DC}">
      <dgm:prSet/>
      <dgm:spPr/>
      <dgm:t>
        <a:bodyPr/>
        <a:lstStyle/>
        <a:p>
          <a:r>
            <a:rPr lang="en-US"/>
            <a:t>The scope of the inventory can be as large or small, as necessary.</a:t>
          </a:r>
        </a:p>
      </dgm:t>
    </dgm:pt>
    <dgm:pt modelId="{7EB05668-1DBF-408D-9F71-A7E3B1E1D1F1}" type="parTrans" cxnId="{F65F01B9-8BA1-4E3F-B559-6722399DD540}">
      <dgm:prSet/>
      <dgm:spPr/>
      <dgm:t>
        <a:bodyPr/>
        <a:lstStyle/>
        <a:p>
          <a:endParaRPr lang="en-US"/>
        </a:p>
      </dgm:t>
    </dgm:pt>
    <dgm:pt modelId="{ACBFECE4-54C0-4FBC-B842-20785ADC952C}" type="sibTrans" cxnId="{F65F01B9-8BA1-4E3F-B559-6722399DD540}">
      <dgm:prSet/>
      <dgm:spPr/>
      <dgm:t>
        <a:bodyPr/>
        <a:lstStyle/>
        <a:p>
          <a:endParaRPr lang="en-US"/>
        </a:p>
      </dgm:t>
    </dgm:pt>
    <dgm:pt modelId="{BD3668DD-8D96-4695-BCD9-F6E0D88EE514}">
      <dgm:prSet/>
      <dgm:spPr/>
      <dgm:t>
        <a:bodyPr/>
        <a:lstStyle/>
        <a:p>
          <a:r>
            <a:rPr lang="en-US"/>
            <a:t>We have a modular site design, which can easily be expanded if necessary.</a:t>
          </a:r>
        </a:p>
      </dgm:t>
    </dgm:pt>
    <dgm:pt modelId="{C91A59F2-87A7-45AD-8E60-B980E5FB8486}" type="parTrans" cxnId="{4D93A07E-7952-4DDA-9FA1-CD1009E2F420}">
      <dgm:prSet/>
      <dgm:spPr/>
      <dgm:t>
        <a:bodyPr/>
        <a:lstStyle/>
        <a:p>
          <a:endParaRPr lang="en-US"/>
        </a:p>
      </dgm:t>
    </dgm:pt>
    <dgm:pt modelId="{0441B615-39D4-4DDB-84BA-1A47197028E1}" type="sibTrans" cxnId="{4D93A07E-7952-4DDA-9FA1-CD1009E2F420}">
      <dgm:prSet/>
      <dgm:spPr/>
      <dgm:t>
        <a:bodyPr/>
        <a:lstStyle/>
        <a:p>
          <a:endParaRPr lang="en-US"/>
        </a:p>
      </dgm:t>
    </dgm:pt>
    <dgm:pt modelId="{A5D90BB9-F5CD-4D3E-A8D0-631A0E618F4D}">
      <dgm:prSet/>
      <dgm:spPr/>
      <dgm:t>
        <a:bodyPr/>
        <a:lstStyle/>
        <a:p>
          <a:r>
            <a:rPr lang="en-US"/>
            <a:t>We are unfamiliar with some aspects of the project, yet research is being done.</a:t>
          </a:r>
        </a:p>
      </dgm:t>
    </dgm:pt>
    <dgm:pt modelId="{2899BFFB-2CE6-48BA-ABC7-A5B6EB4EB3DC}" type="parTrans" cxnId="{983B5EED-7DC8-4FD8-8EEA-21FDF559D977}">
      <dgm:prSet/>
      <dgm:spPr/>
      <dgm:t>
        <a:bodyPr/>
        <a:lstStyle/>
        <a:p>
          <a:endParaRPr lang="en-US"/>
        </a:p>
      </dgm:t>
    </dgm:pt>
    <dgm:pt modelId="{047C8AE2-9C4E-4D21-9DE7-DA494F5A463C}" type="sibTrans" cxnId="{983B5EED-7DC8-4FD8-8EEA-21FDF559D977}">
      <dgm:prSet/>
      <dgm:spPr/>
      <dgm:t>
        <a:bodyPr/>
        <a:lstStyle/>
        <a:p>
          <a:endParaRPr lang="en-US"/>
        </a:p>
      </dgm:t>
    </dgm:pt>
    <dgm:pt modelId="{3BB1053B-6D9A-4FD1-9C9F-2404DAA618CC}" type="pres">
      <dgm:prSet presAssocID="{9FF2F777-A86C-4CC7-A8F4-CC25A324BB54}" presName="diagram" presStyleCnt="0">
        <dgm:presLayoutVars>
          <dgm:dir/>
          <dgm:resizeHandles val="exact"/>
        </dgm:presLayoutVars>
      </dgm:prSet>
      <dgm:spPr/>
    </dgm:pt>
    <dgm:pt modelId="{CDDD930A-7335-40CB-86DE-068221149DA7}" type="pres">
      <dgm:prSet presAssocID="{4BEC2E03-395E-4787-89E4-2AD08904A9A6}" presName="node" presStyleLbl="node1" presStyleIdx="0" presStyleCnt="5">
        <dgm:presLayoutVars>
          <dgm:bulletEnabled val="1"/>
        </dgm:presLayoutVars>
      </dgm:prSet>
      <dgm:spPr/>
    </dgm:pt>
    <dgm:pt modelId="{1E2960CC-BB51-451C-8FBE-64E4ECCFEC84}" type="pres">
      <dgm:prSet presAssocID="{F0C35F0B-6071-4276-B6FA-60AA55EEC767}" presName="sibTrans" presStyleCnt="0"/>
      <dgm:spPr/>
    </dgm:pt>
    <dgm:pt modelId="{08BA6FDB-2147-400D-BEE5-47E5AE3550FD}" type="pres">
      <dgm:prSet presAssocID="{2A456FC8-C484-4D0E-B4A3-780F6817C11E}" presName="node" presStyleLbl="node1" presStyleIdx="1" presStyleCnt="5">
        <dgm:presLayoutVars>
          <dgm:bulletEnabled val="1"/>
        </dgm:presLayoutVars>
      </dgm:prSet>
      <dgm:spPr/>
    </dgm:pt>
    <dgm:pt modelId="{EF59E378-02B4-41D4-9492-73704E2D0A76}" type="pres">
      <dgm:prSet presAssocID="{AAEEA18A-D8FF-4046-92A0-A50950E56C25}" presName="sibTrans" presStyleCnt="0"/>
      <dgm:spPr/>
    </dgm:pt>
    <dgm:pt modelId="{62AA3DCF-ACE9-40CB-9A0C-C118F35FBC79}" type="pres">
      <dgm:prSet presAssocID="{37D97BAA-B524-4CF7-A1A5-189A62F9A7DC}" presName="node" presStyleLbl="node1" presStyleIdx="2" presStyleCnt="5">
        <dgm:presLayoutVars>
          <dgm:bulletEnabled val="1"/>
        </dgm:presLayoutVars>
      </dgm:prSet>
      <dgm:spPr/>
    </dgm:pt>
    <dgm:pt modelId="{80C0E7F0-9685-4035-9CC9-13AB7B70F959}" type="pres">
      <dgm:prSet presAssocID="{ACBFECE4-54C0-4FBC-B842-20785ADC952C}" presName="sibTrans" presStyleCnt="0"/>
      <dgm:spPr/>
    </dgm:pt>
    <dgm:pt modelId="{49C42A4D-09A5-4F52-8EEB-B6FAE2F44199}" type="pres">
      <dgm:prSet presAssocID="{BD3668DD-8D96-4695-BCD9-F6E0D88EE514}" presName="node" presStyleLbl="node1" presStyleIdx="3" presStyleCnt="5">
        <dgm:presLayoutVars>
          <dgm:bulletEnabled val="1"/>
        </dgm:presLayoutVars>
      </dgm:prSet>
      <dgm:spPr/>
    </dgm:pt>
    <dgm:pt modelId="{E3506D2D-0AD0-4985-9C68-9AA54F06DF98}" type="pres">
      <dgm:prSet presAssocID="{0441B615-39D4-4DDB-84BA-1A47197028E1}" presName="sibTrans" presStyleCnt="0"/>
      <dgm:spPr/>
    </dgm:pt>
    <dgm:pt modelId="{80B5D555-4C4A-4A87-90EC-DDBB98629FFF}" type="pres">
      <dgm:prSet presAssocID="{A5D90BB9-F5CD-4D3E-A8D0-631A0E618F4D}" presName="node" presStyleLbl="node1" presStyleIdx="4" presStyleCnt="5">
        <dgm:presLayoutVars>
          <dgm:bulletEnabled val="1"/>
        </dgm:presLayoutVars>
      </dgm:prSet>
      <dgm:spPr/>
    </dgm:pt>
  </dgm:ptLst>
  <dgm:cxnLst>
    <dgm:cxn modelId="{AAD2EE01-5952-41A5-8FB2-6DB4CAEB136F}" srcId="{9FF2F777-A86C-4CC7-A8F4-CC25A324BB54}" destId="{4BEC2E03-395E-4787-89E4-2AD08904A9A6}" srcOrd="0" destOrd="0" parTransId="{FCA54735-113B-4B45-9AE5-0977EDBAF66F}" sibTransId="{F0C35F0B-6071-4276-B6FA-60AA55EEC767}"/>
    <dgm:cxn modelId="{DF843B4D-41DD-43D8-BCBE-B5F2E96B28C1}" srcId="{9FF2F777-A86C-4CC7-A8F4-CC25A324BB54}" destId="{2A456FC8-C484-4D0E-B4A3-780F6817C11E}" srcOrd="1" destOrd="0" parTransId="{E2B29948-13CE-41EB-8B14-B785D7D8DC8D}" sibTransId="{AAEEA18A-D8FF-4046-92A0-A50950E56C25}"/>
    <dgm:cxn modelId="{6FA7577C-81AC-4212-84D1-3981401757AA}" type="presOf" srcId="{2A456FC8-C484-4D0E-B4A3-780F6817C11E}" destId="{08BA6FDB-2147-400D-BEE5-47E5AE3550FD}" srcOrd="0" destOrd="0" presId="urn:microsoft.com/office/officeart/2005/8/layout/default"/>
    <dgm:cxn modelId="{4D93A07E-7952-4DDA-9FA1-CD1009E2F420}" srcId="{9FF2F777-A86C-4CC7-A8F4-CC25A324BB54}" destId="{BD3668DD-8D96-4695-BCD9-F6E0D88EE514}" srcOrd="3" destOrd="0" parTransId="{C91A59F2-87A7-45AD-8E60-B980E5FB8486}" sibTransId="{0441B615-39D4-4DDB-84BA-1A47197028E1}"/>
    <dgm:cxn modelId="{D98417A3-2348-4948-96B3-19CEDABEB283}" type="presOf" srcId="{37D97BAA-B524-4CF7-A1A5-189A62F9A7DC}" destId="{62AA3DCF-ACE9-40CB-9A0C-C118F35FBC79}" srcOrd="0" destOrd="0" presId="urn:microsoft.com/office/officeart/2005/8/layout/default"/>
    <dgm:cxn modelId="{CA4139A3-C48B-44FA-AC93-A4C640B0A8D2}" type="presOf" srcId="{BD3668DD-8D96-4695-BCD9-F6E0D88EE514}" destId="{49C42A4D-09A5-4F52-8EEB-B6FAE2F44199}" srcOrd="0" destOrd="0" presId="urn:microsoft.com/office/officeart/2005/8/layout/default"/>
    <dgm:cxn modelId="{4752BEA4-E85E-4C76-BA67-65EAC044A3C9}" type="presOf" srcId="{4BEC2E03-395E-4787-89E4-2AD08904A9A6}" destId="{CDDD930A-7335-40CB-86DE-068221149DA7}" srcOrd="0" destOrd="0" presId="urn:microsoft.com/office/officeart/2005/8/layout/default"/>
    <dgm:cxn modelId="{34DB20A6-A8A3-4021-8028-FD9584FDA605}" type="presOf" srcId="{9FF2F777-A86C-4CC7-A8F4-CC25A324BB54}" destId="{3BB1053B-6D9A-4FD1-9C9F-2404DAA618CC}" srcOrd="0" destOrd="0" presId="urn:microsoft.com/office/officeart/2005/8/layout/default"/>
    <dgm:cxn modelId="{F65F01B9-8BA1-4E3F-B559-6722399DD540}" srcId="{9FF2F777-A86C-4CC7-A8F4-CC25A324BB54}" destId="{37D97BAA-B524-4CF7-A1A5-189A62F9A7DC}" srcOrd="2" destOrd="0" parTransId="{7EB05668-1DBF-408D-9F71-A7E3B1E1D1F1}" sibTransId="{ACBFECE4-54C0-4FBC-B842-20785ADC952C}"/>
    <dgm:cxn modelId="{A8C3EAC6-8893-4078-9E62-D068BE16CA9A}" type="presOf" srcId="{A5D90BB9-F5CD-4D3E-A8D0-631A0E618F4D}" destId="{80B5D555-4C4A-4A87-90EC-DDBB98629FFF}" srcOrd="0" destOrd="0" presId="urn:microsoft.com/office/officeart/2005/8/layout/default"/>
    <dgm:cxn modelId="{983B5EED-7DC8-4FD8-8EEA-21FDF559D977}" srcId="{9FF2F777-A86C-4CC7-A8F4-CC25A324BB54}" destId="{A5D90BB9-F5CD-4D3E-A8D0-631A0E618F4D}" srcOrd="4" destOrd="0" parTransId="{2899BFFB-2CE6-48BA-ABC7-A5B6EB4EB3DC}" sibTransId="{047C8AE2-9C4E-4D21-9DE7-DA494F5A463C}"/>
    <dgm:cxn modelId="{D11CA20F-E5B9-4BB8-B1DF-EB9F5A37217F}" type="presParOf" srcId="{3BB1053B-6D9A-4FD1-9C9F-2404DAA618CC}" destId="{CDDD930A-7335-40CB-86DE-068221149DA7}" srcOrd="0" destOrd="0" presId="urn:microsoft.com/office/officeart/2005/8/layout/default"/>
    <dgm:cxn modelId="{FFB9CD90-60D1-4275-9090-7BD3FFD6F5E7}" type="presParOf" srcId="{3BB1053B-6D9A-4FD1-9C9F-2404DAA618CC}" destId="{1E2960CC-BB51-451C-8FBE-64E4ECCFEC84}" srcOrd="1" destOrd="0" presId="urn:microsoft.com/office/officeart/2005/8/layout/default"/>
    <dgm:cxn modelId="{637DB25E-E159-4AAB-A095-F03070975408}" type="presParOf" srcId="{3BB1053B-6D9A-4FD1-9C9F-2404DAA618CC}" destId="{08BA6FDB-2147-400D-BEE5-47E5AE3550FD}" srcOrd="2" destOrd="0" presId="urn:microsoft.com/office/officeart/2005/8/layout/default"/>
    <dgm:cxn modelId="{6E57AC94-9912-43A3-9990-C23683AAF79D}" type="presParOf" srcId="{3BB1053B-6D9A-4FD1-9C9F-2404DAA618CC}" destId="{EF59E378-02B4-41D4-9492-73704E2D0A76}" srcOrd="3" destOrd="0" presId="urn:microsoft.com/office/officeart/2005/8/layout/default"/>
    <dgm:cxn modelId="{5E78277C-BD7B-4624-A643-8E2FA40F11DE}" type="presParOf" srcId="{3BB1053B-6D9A-4FD1-9C9F-2404DAA618CC}" destId="{62AA3DCF-ACE9-40CB-9A0C-C118F35FBC79}" srcOrd="4" destOrd="0" presId="urn:microsoft.com/office/officeart/2005/8/layout/default"/>
    <dgm:cxn modelId="{0041CB93-9304-49CA-99AF-164AF26869EF}" type="presParOf" srcId="{3BB1053B-6D9A-4FD1-9C9F-2404DAA618CC}" destId="{80C0E7F0-9685-4035-9CC9-13AB7B70F959}" srcOrd="5" destOrd="0" presId="urn:microsoft.com/office/officeart/2005/8/layout/default"/>
    <dgm:cxn modelId="{8CE0DD00-1DFF-4D7E-B94B-8ADE5E760A57}" type="presParOf" srcId="{3BB1053B-6D9A-4FD1-9C9F-2404DAA618CC}" destId="{49C42A4D-09A5-4F52-8EEB-B6FAE2F44199}" srcOrd="6" destOrd="0" presId="urn:microsoft.com/office/officeart/2005/8/layout/default"/>
    <dgm:cxn modelId="{968368AB-296E-414F-BA26-AD34E1D41EBB}" type="presParOf" srcId="{3BB1053B-6D9A-4FD1-9C9F-2404DAA618CC}" destId="{E3506D2D-0AD0-4985-9C68-9AA54F06DF98}" srcOrd="7" destOrd="0" presId="urn:microsoft.com/office/officeart/2005/8/layout/default"/>
    <dgm:cxn modelId="{1FC37B7A-4434-4CB9-86E0-5C4271096AFC}" type="presParOf" srcId="{3BB1053B-6D9A-4FD1-9C9F-2404DAA618CC}" destId="{80B5D555-4C4A-4A87-90EC-DDBB98629FF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2BC5A-255B-478E-8BA3-610C74F53647}">
      <dsp:nvSpPr>
        <dsp:cNvPr id="0" name=""/>
        <dsp:cNvSpPr/>
      </dsp:nvSpPr>
      <dsp:spPr>
        <a:xfrm>
          <a:off x="690379" y="1426185"/>
          <a:ext cx="741972" cy="74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ED08E-E366-44FE-A013-3E46CE2E7250}">
      <dsp:nvSpPr>
        <dsp:cNvPr id="0" name=""/>
        <dsp:cNvSpPr/>
      </dsp:nvSpPr>
      <dsp:spPr>
        <a:xfrm>
          <a:off x="1405" y="2274737"/>
          <a:ext cx="2119921" cy="317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Stephen Lawson</a:t>
          </a:r>
        </a:p>
      </dsp:txBody>
      <dsp:txXfrm>
        <a:off x="1405" y="2274737"/>
        <a:ext cx="2119921" cy="317988"/>
      </dsp:txXfrm>
    </dsp:sp>
    <dsp:sp modelId="{958FFE17-B65B-445B-BA1C-C7B052305390}">
      <dsp:nvSpPr>
        <dsp:cNvPr id="0" name=""/>
        <dsp:cNvSpPr/>
      </dsp:nvSpPr>
      <dsp:spPr>
        <a:xfrm>
          <a:off x="1405" y="2642297"/>
          <a:ext cx="2119921" cy="1262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am a student like everyone else in here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Did not have any programming background prior to this school</a:t>
          </a:r>
        </a:p>
      </dsp:txBody>
      <dsp:txXfrm>
        <a:off x="1405" y="2642297"/>
        <a:ext cx="2119921" cy="1262468"/>
      </dsp:txXfrm>
    </dsp:sp>
    <dsp:sp modelId="{4412A6C8-DA5C-4696-B152-B70F0062A14E}">
      <dsp:nvSpPr>
        <dsp:cNvPr id="0" name=""/>
        <dsp:cNvSpPr/>
      </dsp:nvSpPr>
      <dsp:spPr>
        <a:xfrm>
          <a:off x="3181288" y="1426185"/>
          <a:ext cx="741972" cy="74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FA9E-C356-4B92-8B0A-EFB3C7EEC8C4}">
      <dsp:nvSpPr>
        <dsp:cNvPr id="0" name=""/>
        <dsp:cNvSpPr/>
      </dsp:nvSpPr>
      <dsp:spPr>
        <a:xfrm>
          <a:off x="2492313" y="2274737"/>
          <a:ext cx="2119921" cy="317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Ben Waters</a:t>
          </a:r>
        </a:p>
      </dsp:txBody>
      <dsp:txXfrm>
        <a:off x="2492313" y="2274737"/>
        <a:ext cx="2119921" cy="317988"/>
      </dsp:txXfrm>
    </dsp:sp>
    <dsp:sp modelId="{39CD8325-DDB3-48F6-B8F5-2E5102713E93}">
      <dsp:nvSpPr>
        <dsp:cNvPr id="0" name=""/>
        <dsp:cNvSpPr/>
      </dsp:nvSpPr>
      <dsp:spPr>
        <a:xfrm>
          <a:off x="2492313" y="2642297"/>
          <a:ext cx="2119921" cy="1262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Enjoys back-end programming and machine learning.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Hope to deepen understanding with this project.</a:t>
          </a:r>
        </a:p>
      </dsp:txBody>
      <dsp:txXfrm>
        <a:off x="2492313" y="2642297"/>
        <a:ext cx="2119921" cy="1262468"/>
      </dsp:txXfrm>
    </dsp:sp>
    <dsp:sp modelId="{06135BAC-8C0D-421A-828E-B021B0C2D59E}">
      <dsp:nvSpPr>
        <dsp:cNvPr id="0" name=""/>
        <dsp:cNvSpPr/>
      </dsp:nvSpPr>
      <dsp:spPr>
        <a:xfrm>
          <a:off x="5672196" y="1426185"/>
          <a:ext cx="741972" cy="74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4D5C8-1CD4-49A0-BECD-5BE0B6B9143E}">
      <dsp:nvSpPr>
        <dsp:cNvPr id="0" name=""/>
        <dsp:cNvSpPr/>
      </dsp:nvSpPr>
      <dsp:spPr>
        <a:xfrm>
          <a:off x="4983221" y="2274737"/>
          <a:ext cx="2119921" cy="317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Aaron Hebert</a:t>
          </a:r>
        </a:p>
      </dsp:txBody>
      <dsp:txXfrm>
        <a:off x="4983221" y="2274737"/>
        <a:ext cx="2119921" cy="317988"/>
      </dsp:txXfrm>
    </dsp:sp>
    <dsp:sp modelId="{93BB3906-FC05-4116-BF6F-4B74D4950D61}">
      <dsp:nvSpPr>
        <dsp:cNvPr id="0" name=""/>
        <dsp:cNvSpPr/>
      </dsp:nvSpPr>
      <dsp:spPr>
        <a:xfrm>
          <a:off x="4983221" y="2642297"/>
          <a:ext cx="2119921" cy="1262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Loves his Terminal more than his mother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Wants to earn mad cash with Bachelor's Degree</a:t>
          </a:r>
        </a:p>
      </dsp:txBody>
      <dsp:txXfrm>
        <a:off x="4983221" y="2642297"/>
        <a:ext cx="2119921" cy="1262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3478B-DA28-47C0-B637-858B896BF55D}">
      <dsp:nvSpPr>
        <dsp:cNvPr id="0" name=""/>
        <dsp:cNvSpPr/>
      </dsp:nvSpPr>
      <dsp:spPr>
        <a:xfrm>
          <a:off x="2054352" y="1391"/>
          <a:ext cx="8217408" cy="6106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41" tIns="155093" rIns="159441" bIns="15509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Finding problems before they become problems.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Making purchasing decisions easier.</a:t>
          </a:r>
        </a:p>
      </dsp:txBody>
      <dsp:txXfrm>
        <a:off x="2054352" y="1391"/>
        <a:ext cx="8217408" cy="610603"/>
      </dsp:txXfrm>
    </dsp:sp>
    <dsp:sp modelId="{5CFB858B-F8D7-41FA-AAC3-8951749F0F0C}">
      <dsp:nvSpPr>
        <dsp:cNvPr id="0" name=""/>
        <dsp:cNvSpPr/>
      </dsp:nvSpPr>
      <dsp:spPr>
        <a:xfrm>
          <a:off x="0" y="1391"/>
          <a:ext cx="2054352" cy="610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709" tIns="60314" rIns="108709" bIns="6031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the project's purpose?</a:t>
          </a:r>
        </a:p>
      </dsp:txBody>
      <dsp:txXfrm>
        <a:off x="0" y="1391"/>
        <a:ext cx="2054352" cy="610603"/>
      </dsp:txXfrm>
    </dsp:sp>
    <dsp:sp modelId="{0F4F2CBC-F344-4E2C-9D60-8F3196BCF461}">
      <dsp:nvSpPr>
        <dsp:cNvPr id="0" name=""/>
        <dsp:cNvSpPr/>
      </dsp:nvSpPr>
      <dsp:spPr>
        <a:xfrm>
          <a:off x="2054352" y="648631"/>
          <a:ext cx="8217408" cy="6106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41" tIns="155093" rIns="159441" bIns="15509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Uncertainty regarding inventory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Amount of goods, when to restock</a:t>
          </a:r>
        </a:p>
      </dsp:txBody>
      <dsp:txXfrm>
        <a:off x="2054352" y="648631"/>
        <a:ext cx="8217408" cy="610603"/>
      </dsp:txXfrm>
    </dsp:sp>
    <dsp:sp modelId="{EE4FE623-F9F9-4665-A623-4EC202264F7D}">
      <dsp:nvSpPr>
        <dsp:cNvPr id="0" name=""/>
        <dsp:cNvSpPr/>
      </dsp:nvSpPr>
      <dsp:spPr>
        <a:xfrm>
          <a:off x="0" y="648631"/>
          <a:ext cx="2054352" cy="6106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709" tIns="60314" rIns="108709" bIns="6031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the problem?</a:t>
          </a:r>
        </a:p>
      </dsp:txBody>
      <dsp:txXfrm>
        <a:off x="0" y="648631"/>
        <a:ext cx="2054352" cy="610603"/>
      </dsp:txXfrm>
    </dsp:sp>
    <dsp:sp modelId="{29E9456B-3395-4B6A-A6A0-3DBD31226178}">
      <dsp:nvSpPr>
        <dsp:cNvPr id="0" name=""/>
        <dsp:cNvSpPr/>
      </dsp:nvSpPr>
      <dsp:spPr>
        <a:xfrm>
          <a:off x="2054352" y="1295871"/>
          <a:ext cx="8217408" cy="6106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41" tIns="155093" rIns="159441" bIns="15509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Ability to view items, history, and future trends</a:t>
          </a:r>
        </a:p>
      </dsp:txBody>
      <dsp:txXfrm>
        <a:off x="2054352" y="1295871"/>
        <a:ext cx="8217408" cy="610603"/>
      </dsp:txXfrm>
    </dsp:sp>
    <dsp:sp modelId="{816B2079-70D4-49FE-AB42-E329BFD52EA1}">
      <dsp:nvSpPr>
        <dsp:cNvPr id="0" name=""/>
        <dsp:cNvSpPr/>
      </dsp:nvSpPr>
      <dsp:spPr>
        <a:xfrm>
          <a:off x="0" y="1295871"/>
          <a:ext cx="2054352" cy="6106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709" tIns="60314" rIns="108709" bIns="6031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 our program offers</a:t>
          </a:r>
        </a:p>
      </dsp:txBody>
      <dsp:txXfrm>
        <a:off x="0" y="1295871"/>
        <a:ext cx="2054352" cy="610603"/>
      </dsp:txXfrm>
    </dsp:sp>
    <dsp:sp modelId="{7D43E497-2E13-410B-BFC1-DC3310EEE089}">
      <dsp:nvSpPr>
        <dsp:cNvPr id="0" name=""/>
        <dsp:cNvSpPr/>
      </dsp:nvSpPr>
      <dsp:spPr>
        <a:xfrm>
          <a:off x="2054352" y="1943110"/>
          <a:ext cx="8217408" cy="6106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41" tIns="155093" rIns="159441" bIns="15509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Feed in your inventory history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Compile with existing database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Look up results for current and future trends</a:t>
          </a:r>
        </a:p>
      </dsp:txBody>
      <dsp:txXfrm>
        <a:off x="2054352" y="1943110"/>
        <a:ext cx="8217408" cy="610603"/>
      </dsp:txXfrm>
    </dsp:sp>
    <dsp:sp modelId="{BF9297CD-B672-4E5B-B765-33F03D98D06F}">
      <dsp:nvSpPr>
        <dsp:cNvPr id="0" name=""/>
        <dsp:cNvSpPr/>
      </dsp:nvSpPr>
      <dsp:spPr>
        <a:xfrm>
          <a:off x="0" y="1943110"/>
          <a:ext cx="2054352" cy="6106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709" tIns="60314" rIns="108709" bIns="6031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it will offer its services</a:t>
          </a:r>
        </a:p>
      </dsp:txBody>
      <dsp:txXfrm>
        <a:off x="0" y="1943110"/>
        <a:ext cx="2054352" cy="610603"/>
      </dsp:txXfrm>
    </dsp:sp>
    <dsp:sp modelId="{F40C7911-AC92-4257-B956-1005BFA3F860}">
      <dsp:nvSpPr>
        <dsp:cNvPr id="0" name=""/>
        <dsp:cNvSpPr/>
      </dsp:nvSpPr>
      <dsp:spPr>
        <a:xfrm>
          <a:off x="2054352" y="2590350"/>
          <a:ext cx="8217408" cy="6106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441" tIns="155093" rIns="159441" bIns="15509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Small business owners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Uncertain/New business owners</a:t>
          </a:r>
        </a:p>
      </dsp:txBody>
      <dsp:txXfrm>
        <a:off x="2054352" y="2590350"/>
        <a:ext cx="8217408" cy="610603"/>
      </dsp:txXfrm>
    </dsp:sp>
    <dsp:sp modelId="{8F0DE0C9-B91A-4D90-9F16-9454DF6B4895}">
      <dsp:nvSpPr>
        <dsp:cNvPr id="0" name=""/>
        <dsp:cNvSpPr/>
      </dsp:nvSpPr>
      <dsp:spPr>
        <a:xfrm>
          <a:off x="0" y="2590350"/>
          <a:ext cx="2054352" cy="6106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709" tIns="60314" rIns="108709" bIns="6031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Who it will appeal to</a:t>
          </a:r>
        </a:p>
      </dsp:txBody>
      <dsp:txXfrm>
        <a:off x="0" y="2590350"/>
        <a:ext cx="2054352" cy="61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F0B81-482C-4AE4-97F5-B1C32963ED84}">
      <dsp:nvSpPr>
        <dsp:cNvPr id="0" name=""/>
        <dsp:cNvSpPr/>
      </dsp:nvSpPr>
      <dsp:spPr>
        <a:xfrm>
          <a:off x="37" y="445547"/>
          <a:ext cx="3611304" cy="10257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What software will be used to develop it?</a:t>
          </a:r>
        </a:p>
      </dsp:txBody>
      <dsp:txXfrm>
        <a:off x="37" y="445547"/>
        <a:ext cx="3611304" cy="1025754"/>
      </dsp:txXfrm>
    </dsp:sp>
    <dsp:sp modelId="{F46F974E-EEDE-4A67-90C4-0914ACEE10C5}">
      <dsp:nvSpPr>
        <dsp:cNvPr id="0" name=""/>
        <dsp:cNvSpPr/>
      </dsp:nvSpPr>
      <dsp:spPr>
        <a:xfrm>
          <a:off x="37" y="1471301"/>
          <a:ext cx="3611304" cy="317047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Python</a:t>
          </a: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Django framework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Use templates to simulate a front-end</a:t>
          </a: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MongoDB database</a:t>
          </a:r>
        </a:p>
      </dsp:txBody>
      <dsp:txXfrm>
        <a:off x="37" y="1471301"/>
        <a:ext cx="3611304" cy="3170474"/>
      </dsp:txXfrm>
    </dsp:sp>
    <dsp:sp modelId="{E3D0C12F-6C94-4439-AFF9-7AAE239F973A}">
      <dsp:nvSpPr>
        <dsp:cNvPr id="0" name=""/>
        <dsp:cNvSpPr/>
      </dsp:nvSpPr>
      <dsp:spPr>
        <a:xfrm>
          <a:off x="4116924" y="445547"/>
          <a:ext cx="3611304" cy="10257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Will it require external resources?</a:t>
          </a:r>
        </a:p>
      </dsp:txBody>
      <dsp:txXfrm>
        <a:off x="4116924" y="445547"/>
        <a:ext cx="3611304" cy="1025754"/>
      </dsp:txXfrm>
    </dsp:sp>
    <dsp:sp modelId="{6A69F9E2-4F0E-4856-B3CA-7832DB9AB19B}">
      <dsp:nvSpPr>
        <dsp:cNvPr id="0" name=""/>
        <dsp:cNvSpPr/>
      </dsp:nvSpPr>
      <dsp:spPr>
        <a:xfrm>
          <a:off x="4116924" y="1471301"/>
          <a:ext cx="3611304" cy="317047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No external resources necessary</a:t>
          </a: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Inputs csv/Excel files</a:t>
          </a:r>
        </a:p>
        <a:p>
          <a:pPr marL="285750" lvl="1" indent="-285750" algn="l" defTabSz="1244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Outputs a csv file as necessary</a:t>
          </a:r>
        </a:p>
      </dsp:txBody>
      <dsp:txXfrm>
        <a:off x="4116924" y="1471301"/>
        <a:ext cx="3611304" cy="3170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24D3A-CB99-4510-AFE9-519E81BB0087}">
      <dsp:nvSpPr>
        <dsp:cNvPr id="0" name=""/>
        <dsp:cNvSpPr/>
      </dsp:nvSpPr>
      <dsp:spPr>
        <a:xfrm>
          <a:off x="0" y="3974"/>
          <a:ext cx="7728267" cy="8465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99CAE-4D71-4953-BC25-D5917F3DEB0F}">
      <dsp:nvSpPr>
        <dsp:cNvPr id="0" name=""/>
        <dsp:cNvSpPr/>
      </dsp:nvSpPr>
      <dsp:spPr>
        <a:xfrm>
          <a:off x="256085" y="194451"/>
          <a:ext cx="465609" cy="4656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C0872-35C5-424A-9EFC-44B7021E582B}">
      <dsp:nvSpPr>
        <dsp:cNvPr id="0" name=""/>
        <dsp:cNvSpPr/>
      </dsp:nvSpPr>
      <dsp:spPr>
        <a:xfrm>
          <a:off x="977779" y="3974"/>
          <a:ext cx="3477720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access to a real-time inventory system</a:t>
          </a:r>
        </a:p>
      </dsp:txBody>
      <dsp:txXfrm>
        <a:off x="977779" y="3974"/>
        <a:ext cx="3477720" cy="846562"/>
      </dsp:txXfrm>
    </dsp:sp>
    <dsp:sp modelId="{ED3279E7-688E-4004-9DB2-ACA8769A0BB9}">
      <dsp:nvSpPr>
        <dsp:cNvPr id="0" name=""/>
        <dsp:cNvSpPr/>
      </dsp:nvSpPr>
      <dsp:spPr>
        <a:xfrm>
          <a:off x="4455499" y="3974"/>
          <a:ext cx="327276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Must rely on manual inputs/outputs.</a:t>
          </a:r>
        </a:p>
      </dsp:txBody>
      <dsp:txXfrm>
        <a:off x="4455499" y="3974"/>
        <a:ext cx="3272767" cy="846562"/>
      </dsp:txXfrm>
    </dsp:sp>
    <dsp:sp modelId="{303155F0-7395-4244-84D6-A72A3F39D493}">
      <dsp:nvSpPr>
        <dsp:cNvPr id="0" name=""/>
        <dsp:cNvSpPr/>
      </dsp:nvSpPr>
      <dsp:spPr>
        <a:xfrm>
          <a:off x="0" y="1062177"/>
          <a:ext cx="7728267" cy="8465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A5DA4-B0BE-4240-8700-84E0A3676611}">
      <dsp:nvSpPr>
        <dsp:cNvPr id="0" name=""/>
        <dsp:cNvSpPr/>
      </dsp:nvSpPr>
      <dsp:spPr>
        <a:xfrm>
          <a:off x="256085" y="1252654"/>
          <a:ext cx="465609" cy="4656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5F409-C239-4427-BDA1-885B7C06B2A1}">
      <dsp:nvSpPr>
        <dsp:cNvPr id="0" name=""/>
        <dsp:cNvSpPr/>
      </dsp:nvSpPr>
      <dsp:spPr>
        <a:xfrm>
          <a:off x="977779" y="1062177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Inventory remains static until new input imported</a:t>
          </a:r>
        </a:p>
      </dsp:txBody>
      <dsp:txXfrm>
        <a:off x="977779" y="1062177"/>
        <a:ext cx="6750487" cy="846562"/>
      </dsp:txXfrm>
    </dsp:sp>
    <dsp:sp modelId="{4203D6D7-A528-41B2-94FC-E2F9C465A7E7}">
      <dsp:nvSpPr>
        <dsp:cNvPr id="0" name=""/>
        <dsp:cNvSpPr/>
      </dsp:nvSpPr>
      <dsp:spPr>
        <a:xfrm>
          <a:off x="0" y="2120380"/>
          <a:ext cx="7728267" cy="8465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21E5E-2F2E-4491-8132-1C1B5E7F3655}">
      <dsp:nvSpPr>
        <dsp:cNvPr id="0" name=""/>
        <dsp:cNvSpPr/>
      </dsp:nvSpPr>
      <dsp:spPr>
        <a:xfrm>
          <a:off x="256085" y="2310857"/>
          <a:ext cx="465609" cy="4656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90EAD-F2D9-4690-9F6D-1103D0ADE9DA}">
      <dsp:nvSpPr>
        <dsp:cNvPr id="0" name=""/>
        <dsp:cNvSpPr/>
      </dsp:nvSpPr>
      <dsp:spPr>
        <a:xfrm>
          <a:off x="977779" y="2120380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Sudden trends (between imports) are unlikely to be caught quickly.</a:t>
          </a:r>
        </a:p>
      </dsp:txBody>
      <dsp:txXfrm>
        <a:off x="977779" y="2120380"/>
        <a:ext cx="6750487" cy="846562"/>
      </dsp:txXfrm>
    </dsp:sp>
    <dsp:sp modelId="{72E22EA6-32FD-42DA-9D81-FED31114A5BC}">
      <dsp:nvSpPr>
        <dsp:cNvPr id="0" name=""/>
        <dsp:cNvSpPr/>
      </dsp:nvSpPr>
      <dsp:spPr>
        <a:xfrm>
          <a:off x="0" y="3178583"/>
          <a:ext cx="7728267" cy="8465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B0F9B-F45B-4C63-805A-5FF8460A7886}">
      <dsp:nvSpPr>
        <dsp:cNvPr id="0" name=""/>
        <dsp:cNvSpPr/>
      </dsp:nvSpPr>
      <dsp:spPr>
        <a:xfrm>
          <a:off x="256085" y="3369060"/>
          <a:ext cx="465609" cy="4656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41B66-3C81-45A6-B318-DC46BDBC0855}">
      <dsp:nvSpPr>
        <dsp:cNvPr id="0" name=""/>
        <dsp:cNvSpPr/>
      </dsp:nvSpPr>
      <dsp:spPr>
        <a:xfrm>
          <a:off x="977779" y="3178583"/>
          <a:ext cx="675048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Alerts are only as useful as an observant employee</a:t>
          </a:r>
        </a:p>
      </dsp:txBody>
      <dsp:txXfrm>
        <a:off x="977779" y="3178583"/>
        <a:ext cx="6750487" cy="846562"/>
      </dsp:txXfrm>
    </dsp:sp>
    <dsp:sp modelId="{AFF3A4C5-4053-4D6C-B8D2-2290BB398F1C}">
      <dsp:nvSpPr>
        <dsp:cNvPr id="0" name=""/>
        <dsp:cNvSpPr/>
      </dsp:nvSpPr>
      <dsp:spPr>
        <a:xfrm>
          <a:off x="0" y="4236787"/>
          <a:ext cx="7728267" cy="8465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A8CF-07F1-412D-BF75-D77D4683BBF1}">
      <dsp:nvSpPr>
        <dsp:cNvPr id="0" name=""/>
        <dsp:cNvSpPr/>
      </dsp:nvSpPr>
      <dsp:spPr>
        <a:xfrm>
          <a:off x="256085" y="4427263"/>
          <a:ext cx="465609" cy="4656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9A77E-9CE8-4CAA-A3FF-BEC1A09D8F17}">
      <dsp:nvSpPr>
        <dsp:cNvPr id="0" name=""/>
        <dsp:cNvSpPr/>
      </dsp:nvSpPr>
      <dsp:spPr>
        <a:xfrm>
          <a:off x="977779" y="4236787"/>
          <a:ext cx="3477720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Accuracy depends on manual input of data</a:t>
          </a:r>
        </a:p>
      </dsp:txBody>
      <dsp:txXfrm>
        <a:off x="977779" y="4236787"/>
        <a:ext cx="3477720" cy="846562"/>
      </dsp:txXfrm>
    </dsp:sp>
    <dsp:sp modelId="{272F5248-E767-4A20-A2BD-129054D593D9}">
      <dsp:nvSpPr>
        <dsp:cNvPr id="0" name=""/>
        <dsp:cNvSpPr/>
      </dsp:nvSpPr>
      <dsp:spPr>
        <a:xfrm>
          <a:off x="4455499" y="4236787"/>
          <a:ext cx="3272767" cy="84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95" tIns="89595" rIns="89595" bIns="895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Easy to forget an update, work on poor information.</a:t>
          </a:r>
        </a:p>
      </dsp:txBody>
      <dsp:txXfrm>
        <a:off x="4455499" y="4236787"/>
        <a:ext cx="3272767" cy="846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6DC31-23C5-4FBF-929A-97C07895C7F5}">
      <dsp:nvSpPr>
        <dsp:cNvPr id="0" name=""/>
        <dsp:cNvSpPr/>
      </dsp:nvSpPr>
      <dsp:spPr>
        <a:xfrm>
          <a:off x="2220" y="1174561"/>
          <a:ext cx="2164667" cy="6595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might we not be able to address?</a:t>
          </a:r>
        </a:p>
      </dsp:txBody>
      <dsp:txXfrm>
        <a:off x="2220" y="1174561"/>
        <a:ext cx="2164667" cy="659558"/>
      </dsp:txXfrm>
    </dsp:sp>
    <dsp:sp modelId="{5AFD4CA7-9F90-4315-8AC9-096C854A6F8C}">
      <dsp:nvSpPr>
        <dsp:cNvPr id="0" name=""/>
        <dsp:cNvSpPr/>
      </dsp:nvSpPr>
      <dsp:spPr>
        <a:xfrm>
          <a:off x="2220" y="1834120"/>
          <a:ext cx="2164667" cy="23222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Need to find an efficient way to compare existing inventory with new inputs.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Boils down to efficient search methods.</a:t>
          </a:r>
        </a:p>
      </dsp:txBody>
      <dsp:txXfrm>
        <a:off x="2220" y="1834120"/>
        <a:ext cx="2164667" cy="2322269"/>
      </dsp:txXfrm>
    </dsp:sp>
    <dsp:sp modelId="{F50C5ED2-605E-4B9F-B82A-6D53B01BBDC7}">
      <dsp:nvSpPr>
        <dsp:cNvPr id="0" name=""/>
        <dsp:cNvSpPr/>
      </dsp:nvSpPr>
      <dsp:spPr>
        <a:xfrm>
          <a:off x="2469940" y="1174561"/>
          <a:ext cx="2164667" cy="6595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are the limitations we face?</a:t>
          </a:r>
        </a:p>
      </dsp:txBody>
      <dsp:txXfrm>
        <a:off x="2469940" y="1174561"/>
        <a:ext cx="2164667" cy="659558"/>
      </dsp:txXfrm>
    </dsp:sp>
    <dsp:sp modelId="{690F7420-7DAD-4572-AEA9-25BE545CB00A}">
      <dsp:nvSpPr>
        <dsp:cNvPr id="0" name=""/>
        <dsp:cNvSpPr/>
      </dsp:nvSpPr>
      <dsp:spPr>
        <a:xfrm>
          <a:off x="2469940" y="1834120"/>
          <a:ext cx="2164667" cy="23222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 predictive software is only as accurate as your history.</a:t>
          </a:r>
        </a:p>
      </dsp:txBody>
      <dsp:txXfrm>
        <a:off x="2469940" y="1834120"/>
        <a:ext cx="2164667" cy="2322269"/>
      </dsp:txXfrm>
    </dsp:sp>
    <dsp:sp modelId="{75BB8EB4-E07D-424A-8E00-695719803ED6}">
      <dsp:nvSpPr>
        <dsp:cNvPr id="0" name=""/>
        <dsp:cNvSpPr/>
      </dsp:nvSpPr>
      <dsp:spPr>
        <a:xfrm>
          <a:off x="4937661" y="1174561"/>
          <a:ext cx="2164667" cy="6595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are some early problems?</a:t>
          </a:r>
        </a:p>
      </dsp:txBody>
      <dsp:txXfrm>
        <a:off x="4937661" y="1174561"/>
        <a:ext cx="2164667" cy="659558"/>
      </dsp:txXfrm>
    </dsp:sp>
    <dsp:sp modelId="{5E74C6DB-A863-4993-8B52-73E4E7E4DE00}">
      <dsp:nvSpPr>
        <dsp:cNvPr id="0" name=""/>
        <dsp:cNvSpPr/>
      </dsp:nvSpPr>
      <dsp:spPr>
        <a:xfrm>
          <a:off x="4937661" y="1834120"/>
          <a:ext cx="2164667" cy="232226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Might face difficulties in working with a new framework</a:t>
          </a:r>
        </a:p>
      </dsp:txBody>
      <dsp:txXfrm>
        <a:off x="4937661" y="1834120"/>
        <a:ext cx="2164667" cy="23222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D930A-7335-40CB-86DE-068221149DA7}">
      <dsp:nvSpPr>
        <dsp:cNvPr id="0" name=""/>
        <dsp:cNvSpPr/>
      </dsp:nvSpPr>
      <dsp:spPr>
        <a:xfrm>
          <a:off x="1003049" y="3052"/>
          <a:ext cx="2517862" cy="15107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have the structure of the classes, the tables, and the order of logical operations of the project.</a:t>
          </a:r>
        </a:p>
      </dsp:txBody>
      <dsp:txXfrm>
        <a:off x="1003049" y="3052"/>
        <a:ext cx="2517862" cy="1510717"/>
      </dsp:txXfrm>
    </dsp:sp>
    <dsp:sp modelId="{08BA6FDB-2147-400D-BEE5-47E5AE3550FD}">
      <dsp:nvSpPr>
        <dsp:cNvPr id="0" name=""/>
        <dsp:cNvSpPr/>
      </dsp:nvSpPr>
      <dsp:spPr>
        <a:xfrm>
          <a:off x="3772698" y="3052"/>
          <a:ext cx="2517862" cy="15107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Gantt Chart provides a solid framework for next quarter's scheduling.</a:t>
          </a:r>
        </a:p>
      </dsp:txBody>
      <dsp:txXfrm>
        <a:off x="3772698" y="3052"/>
        <a:ext cx="2517862" cy="1510717"/>
      </dsp:txXfrm>
    </dsp:sp>
    <dsp:sp modelId="{62AA3DCF-ACE9-40CB-9A0C-C118F35FBC79}">
      <dsp:nvSpPr>
        <dsp:cNvPr id="0" name=""/>
        <dsp:cNvSpPr/>
      </dsp:nvSpPr>
      <dsp:spPr>
        <a:xfrm>
          <a:off x="1003049" y="1765555"/>
          <a:ext cx="2517862" cy="15107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scope of the inventory can be as large or small, as necessary.</a:t>
          </a:r>
        </a:p>
      </dsp:txBody>
      <dsp:txXfrm>
        <a:off x="1003049" y="1765555"/>
        <a:ext cx="2517862" cy="1510717"/>
      </dsp:txXfrm>
    </dsp:sp>
    <dsp:sp modelId="{49C42A4D-09A5-4F52-8EEB-B6FAE2F44199}">
      <dsp:nvSpPr>
        <dsp:cNvPr id="0" name=""/>
        <dsp:cNvSpPr/>
      </dsp:nvSpPr>
      <dsp:spPr>
        <a:xfrm>
          <a:off x="3772698" y="1765555"/>
          <a:ext cx="2517862" cy="15107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have a modular site design, which can easily be expanded if necessary.</a:t>
          </a:r>
        </a:p>
      </dsp:txBody>
      <dsp:txXfrm>
        <a:off x="3772698" y="1765555"/>
        <a:ext cx="2517862" cy="1510717"/>
      </dsp:txXfrm>
    </dsp:sp>
    <dsp:sp modelId="{80B5D555-4C4A-4A87-90EC-DDBB98629FFF}">
      <dsp:nvSpPr>
        <dsp:cNvPr id="0" name=""/>
        <dsp:cNvSpPr/>
      </dsp:nvSpPr>
      <dsp:spPr>
        <a:xfrm>
          <a:off x="2387873" y="3528059"/>
          <a:ext cx="2517862" cy="15107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are unfamiliar with some aspects of the project, yet research is being done.</a:t>
          </a:r>
        </a:p>
      </dsp:txBody>
      <dsp:txXfrm>
        <a:off x="2387873" y="3528059"/>
        <a:ext cx="2517862" cy="1510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81B15-B6FF-48D7-A387-50E281B0239B}" type="datetimeFigureOut">
              <a:rPr lang="en-US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F86B-7F77-4F64-B6EF-17C3D7AE042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err="1"/>
              <a:t>Usecase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Main actors 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Employee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Administrator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Administrator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Sets user access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Employee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Manages the inventory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Supplier</a:t>
            </a:r>
            <a:endParaRPr lang="en-US">
              <a:cs typeface="Calibri" panose="020F0502020204030204"/>
            </a:endParaRPr>
          </a:p>
          <a:p>
            <a:pPr marL="0" lvl="1">
              <a:spcBef>
                <a:spcPts val="250"/>
              </a:spcBef>
              <a:spcAft>
                <a:spcPts val="250"/>
              </a:spcAft>
            </a:pPr>
            <a:r>
              <a:rPr lang="en-US"/>
              <a:t>Would get exported data later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DF86B-7F77-4F64-B6EF-17C3D7AE042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4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87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20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9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10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5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8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11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84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78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8622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3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6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70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4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69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65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4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1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58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2274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43348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27902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1703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302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81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61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50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735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84290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59055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9544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64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1225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221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115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55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5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47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66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891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1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1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1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07F5-B97D-4361-9A65-4326CA615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Minigreen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60D7E-5518-4C7D-BBB8-E6496436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793" y="4670246"/>
            <a:ext cx="7315200" cy="1154288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Aaron Hebert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Stephen Lawson</a:t>
            </a:r>
            <a:endParaRPr lang="en-US" dirty="0"/>
          </a:p>
          <a:p>
            <a:r>
              <a:rPr lang="en-US" dirty="0">
                <a:cs typeface="Calibri"/>
              </a:rPr>
              <a:t>Benjamin Waters</a:t>
            </a:r>
            <a:endParaRPr lang="en-US" dirty="0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5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713252"/>
          </a:xfrm>
        </p:spPr>
        <p:txBody>
          <a:bodyPr/>
          <a:lstStyle/>
          <a:p>
            <a:r>
              <a:rPr lang="en-US">
                <a:cs typeface="Calibri Light"/>
              </a:rPr>
              <a:t>Wireframe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87" y="1810295"/>
            <a:ext cx="3254087" cy="3306799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Inventory Page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    Multiple ways to categorize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Colors grab attention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Easy access to item details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    Adding and modification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Possible to navigate whole 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  inventory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D7F340-2993-4FF9-A401-4FA72DD5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156" y="1138624"/>
            <a:ext cx="7310553" cy="41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9901-E660-4A41-93E0-D00BF8F0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747888"/>
          </a:xfrm>
        </p:spPr>
        <p:txBody>
          <a:bodyPr/>
          <a:lstStyle/>
          <a:p>
            <a:r>
              <a:rPr lang="en-US"/>
              <a:t>Wireframe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90988F-5438-4027-8CDA-A87041FE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586" y="1237436"/>
            <a:ext cx="7315200" cy="4166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DB82AD-E75D-4BE2-9425-4FF9E264D2C0}"/>
              </a:ext>
            </a:extLst>
          </p:cNvPr>
          <p:cNvSpPr txBox="1"/>
          <p:nvPr/>
        </p:nvSpPr>
        <p:spPr>
          <a:xfrm>
            <a:off x="211325" y="1944198"/>
            <a:ext cx="30202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Item Creation class</a:t>
            </a:r>
          </a:p>
          <a:p>
            <a:r>
              <a:rPr lang="en-US"/>
              <a:t>    </a:t>
            </a:r>
          </a:p>
          <a:p>
            <a:r>
              <a:rPr lang="en-US"/>
              <a:t>Acts as a reference for a </a:t>
            </a:r>
          </a:p>
          <a:p>
            <a:r>
              <a:rPr lang="en-US"/>
              <a:t>  future item history</a:t>
            </a:r>
          </a:p>
        </p:txBody>
      </p:sp>
    </p:spTree>
    <p:extLst>
      <p:ext uri="{BB962C8B-B14F-4D97-AF65-F5344CB8AC3E}">
        <p14:creationId xmlns:p14="http://schemas.microsoft.com/office/powerpoint/2010/main" val="260830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D4DB-5862-46EA-B09E-3C6C814A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869115"/>
          </a:xfrm>
        </p:spPr>
        <p:txBody>
          <a:bodyPr/>
          <a:lstStyle/>
          <a:p>
            <a:r>
              <a:rPr lang="en-US"/>
              <a:t>Wireframe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F16C7D-0394-4EB0-8CA5-6EAA6C11A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677" y="1339412"/>
            <a:ext cx="7315200" cy="4135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788B2A-19AF-4400-A8B5-87E5080523F4}"/>
              </a:ext>
            </a:extLst>
          </p:cNvPr>
          <p:cNvSpPr txBox="1"/>
          <p:nvPr/>
        </p:nvSpPr>
        <p:spPr>
          <a:xfrm>
            <a:off x="308264" y="1988128"/>
            <a:ext cx="29077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Item History page</a:t>
            </a:r>
          </a:p>
          <a:p>
            <a:endParaRPr lang="en-US"/>
          </a:p>
          <a:p>
            <a:r>
              <a:rPr lang="en-US"/>
              <a:t>Displays past and current entries  for specific products</a:t>
            </a:r>
          </a:p>
        </p:txBody>
      </p:sp>
    </p:spTree>
    <p:extLst>
      <p:ext uri="{BB962C8B-B14F-4D97-AF65-F5344CB8AC3E}">
        <p14:creationId xmlns:p14="http://schemas.microsoft.com/office/powerpoint/2010/main" val="366296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0AE4-526A-47BB-AA87-3C769C2E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747888"/>
          </a:xfrm>
        </p:spPr>
        <p:txBody>
          <a:bodyPr/>
          <a:lstStyle/>
          <a:p>
            <a:r>
              <a:rPr lang="en-US"/>
              <a:t>Wireframe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2A57C0-C7B3-4F48-828D-8748023FF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973" y="1178881"/>
            <a:ext cx="7315200" cy="4144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3A5E07-24D7-4FAD-A661-280222DFB041}"/>
              </a:ext>
            </a:extLst>
          </p:cNvPr>
          <p:cNvSpPr txBox="1"/>
          <p:nvPr/>
        </p:nvSpPr>
        <p:spPr>
          <a:xfrm>
            <a:off x="386196" y="2092037"/>
            <a:ext cx="25526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Adding a new entry to a current product</a:t>
            </a:r>
          </a:p>
        </p:txBody>
      </p:sp>
    </p:spTree>
    <p:extLst>
      <p:ext uri="{BB962C8B-B14F-4D97-AF65-F5344CB8AC3E}">
        <p14:creationId xmlns:p14="http://schemas.microsoft.com/office/powerpoint/2010/main" val="26865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912411"/>
          </a:xfrm>
        </p:spPr>
        <p:txBody>
          <a:bodyPr/>
          <a:lstStyle/>
          <a:p>
            <a:r>
              <a:rPr lang="en-US">
                <a:cs typeface="Calibri Light"/>
              </a:rPr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70" y="2057543"/>
            <a:ext cx="3298225" cy="3146611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Report Page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Easiest way to show trends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Any item selectable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Core of the program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Visual representation of trends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Possibly add product comparison</a:t>
            </a:r>
            <a:endParaRPr lang="en-US" sz="180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US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24F135-5B64-4D3F-94FD-08D607A8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787" y="1196816"/>
            <a:ext cx="7293033" cy="393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0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C311-9F95-4034-A2C8-84A49CC9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678615"/>
          </a:xfrm>
        </p:spPr>
        <p:txBody>
          <a:bodyPr/>
          <a:lstStyle/>
          <a:p>
            <a:r>
              <a:rPr lang="en-US"/>
              <a:t>Wireframe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ECB383-0D4D-4B4D-8660-79708E950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882" y="1245368"/>
            <a:ext cx="7315200" cy="4029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F6179-46FE-401F-BF5D-40193C7FAF6D}"/>
              </a:ext>
            </a:extLst>
          </p:cNvPr>
          <p:cNvSpPr txBox="1"/>
          <p:nvPr/>
        </p:nvSpPr>
        <p:spPr>
          <a:xfrm>
            <a:off x="308264" y="2014105"/>
            <a:ext cx="311554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Users page</a:t>
            </a:r>
          </a:p>
          <a:p>
            <a:endParaRPr lang="en-US"/>
          </a:p>
          <a:p>
            <a:r>
              <a:rPr lang="en-US"/>
              <a:t>Admins see everyone</a:t>
            </a:r>
          </a:p>
          <a:p>
            <a:r>
              <a:rPr lang="en-US"/>
              <a:t>Employees only see themselves</a:t>
            </a:r>
          </a:p>
        </p:txBody>
      </p:sp>
    </p:spTree>
    <p:extLst>
      <p:ext uri="{BB962C8B-B14F-4D97-AF65-F5344CB8AC3E}">
        <p14:creationId xmlns:p14="http://schemas.microsoft.com/office/powerpoint/2010/main" val="425155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5BF-A0A4-4AA9-AFC6-D229E7D5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64" y="1028587"/>
            <a:ext cx="2947482" cy="1111570"/>
          </a:xfrm>
        </p:spPr>
        <p:txBody>
          <a:bodyPr/>
          <a:lstStyle/>
          <a:p>
            <a:r>
              <a:rPr lang="en-US">
                <a:cs typeface="Calibri Light"/>
              </a:rPr>
              <a:t>Wireframe</a:t>
            </a:r>
            <a:br>
              <a:rPr lang="en-US">
                <a:cs typeface="Calibri Light"/>
              </a:rPr>
            </a:b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F81-BC76-4B0C-B667-D555DC072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32" y="1773312"/>
            <a:ext cx="2925042" cy="4159481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Importing Page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Essential component of program</a:t>
            </a: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Needs to easily add data</a:t>
            </a:r>
          </a:p>
          <a:p>
            <a:pPr marL="502920" lvl="1" indent="0">
              <a:buNone/>
            </a:pPr>
            <a:r>
              <a:rPr lang="en-US">
                <a:solidFill>
                  <a:schemeClr val="tx1"/>
                </a:solidFill>
                <a:cs typeface="Calibri"/>
              </a:rPr>
              <a:t>Show errors</a:t>
            </a:r>
          </a:p>
          <a:p>
            <a:pPr marL="502920" lvl="1" indent="0">
              <a:buNone/>
            </a:pPr>
            <a:r>
              <a:rPr lang="en-US">
                <a:solidFill>
                  <a:schemeClr val="tx1"/>
                </a:solidFill>
                <a:cs typeface="Calibri"/>
              </a:rPr>
              <a:t>Show conflicts</a:t>
            </a:r>
          </a:p>
          <a:p>
            <a:pPr marL="0" indent="0">
              <a:buNone/>
            </a:pPr>
            <a:endParaRPr lang="en-US" sz="1800">
              <a:solidFill>
                <a:schemeClr val="tx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  <a:cs typeface="Calibri"/>
              </a:rPr>
              <a:t>Export Page</a:t>
            </a:r>
          </a:p>
          <a:p>
            <a:pPr marL="502920" lvl="1" indent="0">
              <a:buNone/>
            </a:pPr>
            <a:r>
              <a:rPr lang="en-US">
                <a:solidFill>
                  <a:schemeClr val="tx1"/>
                </a:solidFill>
                <a:cs typeface="Calibri"/>
              </a:rPr>
              <a:t>Necessary to show needed changes</a:t>
            </a:r>
          </a:p>
          <a:p>
            <a:pPr marL="502920" lvl="1" indent="0">
              <a:buNone/>
            </a:pPr>
            <a:r>
              <a:rPr lang="en-US">
                <a:solidFill>
                  <a:schemeClr val="tx1"/>
                </a:solidFill>
                <a:cs typeface="Calibri"/>
              </a:rPr>
              <a:t>Works as a confirmation page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02376D7-D4BB-48C3-BAC9-211B69BD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1" y="773310"/>
            <a:ext cx="5176921" cy="2944340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B7C45A-3735-4C74-B68E-5E4FD9F1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73" y="3947846"/>
            <a:ext cx="5215376" cy="27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5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E582-7BB9-455C-8737-C892A761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172183"/>
          </a:xfrm>
        </p:spPr>
        <p:txBody>
          <a:bodyPr/>
          <a:lstStyle/>
          <a:p>
            <a:r>
              <a:rPr lang="en-US"/>
              <a:t>Wireframe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B4B8BB-FD9C-4BB6-8BBB-5A95E182C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677" y="1238331"/>
            <a:ext cx="7315200" cy="3921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E598A7-DB71-4FC0-9F33-756BC054A32A}"/>
              </a:ext>
            </a:extLst>
          </p:cNvPr>
          <p:cNvSpPr txBox="1"/>
          <p:nvPr/>
        </p:nvSpPr>
        <p:spPr>
          <a:xfrm>
            <a:off x="360218" y="2239241"/>
            <a:ext cx="25786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Import page </a:t>
            </a:r>
          </a:p>
          <a:p>
            <a:endParaRPr lang="en-US"/>
          </a:p>
          <a:p>
            <a:r>
              <a:rPr lang="en-US"/>
              <a:t>Shows changes/errors</a:t>
            </a:r>
          </a:p>
        </p:txBody>
      </p:sp>
    </p:spTree>
    <p:extLst>
      <p:ext uri="{BB962C8B-B14F-4D97-AF65-F5344CB8AC3E}">
        <p14:creationId xmlns:p14="http://schemas.microsoft.com/office/powerpoint/2010/main" val="45623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4D53-E33C-495E-8F18-83141985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 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598F5-F688-4CD5-AEB1-0F4B3B22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011" y="659605"/>
            <a:ext cx="5176404" cy="2762930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D6FB60-E1D7-47AC-9BD7-779DEEC9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284" y="3592291"/>
            <a:ext cx="5089813" cy="28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4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063D-D29F-49D9-A0D9-D2965706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</a:t>
            </a:r>
          </a:p>
        </p:txBody>
      </p:sp>
      <p:pic>
        <p:nvPicPr>
          <p:cNvPr id="5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02CC58-EDCA-448E-84C0-1393A34FD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96" y="845217"/>
            <a:ext cx="4007427" cy="2262684"/>
          </a:xfrm>
          <a:prstGeom prst="rect">
            <a:avLst/>
          </a:prstGeom>
        </p:spPr>
      </p:pic>
      <p:pic>
        <p:nvPicPr>
          <p:cNvPr id="7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B523517-5FF5-4DA5-8ABA-115B44939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397" y="846630"/>
            <a:ext cx="3972791" cy="2263616"/>
          </a:xfrm>
          <a:prstGeom prst="rect">
            <a:avLst/>
          </a:prstGeom>
        </p:spPr>
      </p:pic>
      <p:pic>
        <p:nvPicPr>
          <p:cNvPr id="9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D733C8-DDCD-495F-883E-CF24D8EF2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60" y="3420297"/>
            <a:ext cx="4449040" cy="23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577-7228-4F17-8546-7BA9C029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About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DFEA4A-61B0-451D-99B5-01555422E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720326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07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DC90-C753-48B9-98D0-06897F24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E11ACA-6AFC-4F61-BF70-8694B058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055" y="770454"/>
            <a:ext cx="4639540" cy="2646382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48F72D0-95E4-4EEC-B0C2-70041178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39" y="3576747"/>
            <a:ext cx="4639540" cy="263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6B08-8832-42E6-9F57-03406A2B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B0141F-4E85-4EE7-9DBF-1916DC89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46" y="804514"/>
            <a:ext cx="3825585" cy="2199334"/>
          </a:xfrm>
          <a:prstGeom prst="rect">
            <a:avLst/>
          </a:prstGeom>
        </p:spPr>
      </p:pic>
      <p:pic>
        <p:nvPicPr>
          <p:cNvPr id="7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5B7121-BFFC-46C4-B696-6BDBB371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02" y="805739"/>
            <a:ext cx="3903517" cy="2199666"/>
          </a:xfrm>
          <a:prstGeom prst="rect">
            <a:avLst/>
          </a:prstGeom>
        </p:spPr>
      </p:pic>
      <p:pic>
        <p:nvPicPr>
          <p:cNvPr id="9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E8353D-8D1E-4CB1-BD4E-E88C797FF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32" y="3290459"/>
            <a:ext cx="4414405" cy="25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4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995" y="656290"/>
            <a:ext cx="4050723" cy="5120640"/>
          </a:xfrm>
        </p:spPr>
        <p:txBody>
          <a:bodyPr vert="horz" lIns="68580" tIns="34290" rIns="68580" bIns="3429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How is information stored?</a:t>
            </a:r>
            <a:endParaRPr lang="en-US"/>
          </a:p>
          <a:p>
            <a:pPr lvl="1"/>
            <a:r>
              <a:rPr lang="en-US" dirty="0">
                <a:cs typeface="Calibri"/>
              </a:rPr>
              <a:t>Users have their own table</a:t>
            </a:r>
          </a:p>
          <a:p>
            <a:pPr lvl="1"/>
            <a:r>
              <a:rPr lang="en-US" dirty="0">
                <a:cs typeface="Calibri"/>
              </a:rPr>
              <a:t>Category table for convenience</a:t>
            </a:r>
          </a:p>
          <a:p>
            <a:pPr lvl="1"/>
            <a:r>
              <a:rPr lang="en-US" dirty="0">
                <a:cs typeface="Calibri"/>
              </a:rPr>
              <a:t>Products table each product</a:t>
            </a:r>
          </a:p>
          <a:p>
            <a:pPr lvl="1"/>
            <a:r>
              <a:rPr lang="en-US" dirty="0">
                <a:cs typeface="Calibri"/>
              </a:rPr>
              <a:t>Items table</a:t>
            </a:r>
          </a:p>
          <a:p>
            <a:pPr lvl="2"/>
            <a:r>
              <a:rPr lang="en-US" dirty="0">
                <a:cs typeface="Calibri"/>
              </a:rPr>
              <a:t>Individual items in each product</a:t>
            </a:r>
            <a:endParaRPr lang="en-US"/>
          </a:p>
          <a:p>
            <a:pPr lvl="2"/>
            <a:r>
              <a:rPr lang="en-US" dirty="0">
                <a:cs typeface="Calibri"/>
              </a:rPr>
              <a:t>Much larger than others</a:t>
            </a:r>
          </a:p>
          <a:p>
            <a:pPr lvl="2"/>
            <a:r>
              <a:rPr lang="en-US" dirty="0">
                <a:cs typeface="Calibri"/>
              </a:rPr>
              <a:t>Will hold crucial data for analysis</a:t>
            </a:r>
            <a:endParaRPr lang="en-US" dirty="0" err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96894C-75B9-4D60-B79E-A424C7F5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272" y="1066097"/>
            <a:ext cx="4200939" cy="383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B518FC-E9CC-4B86-9060-FEB68E3D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87062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144" y="497910"/>
            <a:ext cx="6709906" cy="3146611"/>
          </a:xfrm>
        </p:spPr>
        <p:txBody>
          <a:bodyPr vert="horz" lIns="68580" tIns="34290" rIns="68580" bIns="3429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Why each piece of information is relevant?</a:t>
            </a:r>
          </a:p>
          <a:p>
            <a:pPr lvl="1"/>
            <a:r>
              <a:rPr lang="en-US">
                <a:cs typeface="Calibri"/>
              </a:rPr>
              <a:t>You need a user table to log in</a:t>
            </a:r>
          </a:p>
          <a:p>
            <a:pPr lvl="1"/>
            <a:r>
              <a:rPr lang="en-US">
                <a:cs typeface="Calibri"/>
              </a:rPr>
              <a:t>You need </a:t>
            </a:r>
            <a:r>
              <a:rPr lang="en-US" err="1">
                <a:cs typeface="Calibri"/>
              </a:rPr>
              <a:t>ItemHistoryData</a:t>
            </a:r>
            <a:r>
              <a:rPr lang="en-US">
                <a:cs typeface="Calibri"/>
              </a:rPr>
              <a:t> to keep track of product history</a:t>
            </a:r>
          </a:p>
          <a:p>
            <a:pPr lvl="1"/>
            <a:r>
              <a:rPr lang="en-US">
                <a:cs typeface="Calibri"/>
              </a:rPr>
              <a:t>You need Products to show lists of products</a:t>
            </a:r>
          </a:p>
          <a:p>
            <a:pPr lvl="1"/>
            <a:r>
              <a:rPr lang="en-US">
                <a:cs typeface="Calibri"/>
              </a:rPr>
              <a:t>Categories helps in organization</a:t>
            </a:r>
          </a:p>
          <a:p>
            <a:pPr lvl="1"/>
            <a:r>
              <a:rPr lang="en-US">
                <a:cs typeface="Calibri"/>
              </a:rPr>
              <a:t>Alerts table points user to necessary action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9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A36823-B988-41E7-9F19-B139AFE8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827" y="2809963"/>
            <a:ext cx="4200939" cy="383429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FC8D1A3-EC96-4FAA-8A89-1F51B7DF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01" y="1340314"/>
            <a:ext cx="2947482" cy="460118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Entity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Relationship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Diagram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471E-F941-4805-8947-66A914D8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376" y="610102"/>
            <a:ext cx="5339771" cy="3146611"/>
          </a:xfrm>
        </p:spPr>
        <p:txBody>
          <a:bodyPr vert="horz" lIns="68580" tIns="34290" rIns="68580" bIns="34290" rtlCol="0" anchor="t">
            <a:normAutofit/>
          </a:bodyPr>
          <a:lstStyle/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 each table interacts with others?</a:t>
            </a:r>
          </a:p>
          <a:p>
            <a:pPr lvl="1"/>
            <a:r>
              <a:rPr lang="en-US" sz="1600">
                <a:cs typeface="Calibri"/>
              </a:rPr>
              <a:t>Products is most connected</a:t>
            </a:r>
          </a:p>
          <a:p>
            <a:pPr lvl="1"/>
            <a:r>
              <a:rPr lang="en-US" sz="1600">
                <a:cs typeface="Calibri"/>
              </a:rPr>
              <a:t>Users is isolated to logins</a:t>
            </a:r>
          </a:p>
          <a:p>
            <a:pPr lvl="2"/>
            <a:r>
              <a:rPr lang="en-US">
                <a:cs typeface="Calibri"/>
              </a:rPr>
              <a:t>Only accessed at log and admin access</a:t>
            </a:r>
          </a:p>
          <a:p>
            <a:pPr lvl="1"/>
            <a:r>
              <a:rPr lang="en-US" sz="1600">
                <a:cs typeface="Calibri"/>
              </a:rPr>
              <a:t>Item History relates to prediction methods</a:t>
            </a:r>
            <a:endParaRPr lang="en-US" sz="1600"/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0E458F0-5620-449A-9FAB-45581178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698" y="2544794"/>
            <a:ext cx="4200939" cy="383429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DA2FF3C-41C3-4604-BACF-C07812BF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Entity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Relationship 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F3BA-37A2-437C-A366-CF9D49E6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083" y="1074810"/>
            <a:ext cx="7068622" cy="3263504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Developing the Gantt chart has been difficult</a:t>
            </a:r>
          </a:p>
          <a:p>
            <a:pPr lvl="1"/>
            <a:r>
              <a:rPr lang="en-US">
                <a:cs typeface="Calibri"/>
              </a:rPr>
              <a:t>Scheduling times</a:t>
            </a:r>
          </a:p>
          <a:p>
            <a:pPr lvl="1"/>
            <a:r>
              <a:rPr lang="en-US">
                <a:cs typeface="Calibri"/>
              </a:rPr>
              <a:t>Unknown deadlines</a:t>
            </a:r>
          </a:p>
          <a:p>
            <a:pPr lvl="1"/>
            <a:r>
              <a:rPr lang="en-US">
                <a:cs typeface="Calibri"/>
              </a:rPr>
              <a:t>Dividing tasks</a:t>
            </a:r>
          </a:p>
          <a:p>
            <a:r>
              <a:rPr lang="en-US">
                <a:cs typeface="Calibri"/>
              </a:rPr>
              <a:t>It took longer than expected</a:t>
            </a:r>
          </a:p>
          <a:p>
            <a:r>
              <a:rPr lang="en-US">
                <a:cs typeface="Calibri"/>
              </a:rPr>
              <a:t>Studying Machine Learning may take the longest</a:t>
            </a:r>
          </a:p>
          <a:p>
            <a:pPr lvl="1"/>
            <a:r>
              <a:rPr lang="en-US">
                <a:cs typeface="Calibri"/>
              </a:rPr>
              <a:t>None of us have done it before</a:t>
            </a:r>
          </a:p>
          <a:p>
            <a:pPr lvl="1"/>
            <a:r>
              <a:rPr lang="en-US">
                <a:cs typeface="Calibri"/>
              </a:rPr>
              <a:t>Unsure of how long learning process could take</a:t>
            </a:r>
          </a:p>
          <a:p>
            <a:pPr lvl="1"/>
            <a:r>
              <a:rPr lang="en-US">
                <a:cs typeface="Calibri"/>
              </a:rPr>
              <a:t>Could affect end date of task</a:t>
            </a:r>
          </a:p>
          <a:p>
            <a:r>
              <a:rPr lang="en-US">
                <a:cs typeface="Calibri"/>
              </a:rPr>
              <a:t>Very satisfied with current schedule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F58DFD-3403-448E-AA40-8F67EE8B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107314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A screenshot of text&#10;&#10;Description generated with high confidence">
            <a:extLst>
              <a:ext uri="{FF2B5EF4-FFF2-40B4-BE49-F238E27FC236}">
                <a16:creationId xmlns:a16="http://schemas.microsoft.com/office/drawing/2014/main" id="{6CBDC0F6-7063-4244-961B-7B09BDA5E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177AF32-4F75-4475-BDC4-180FDD347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3CDF-CE3C-47CB-BCC5-93766FDA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Diagrams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BC72130A-B999-438F-9A2F-51573DB3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250" y="369694"/>
            <a:ext cx="6933725" cy="63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F3DE-0E1E-49DF-960E-57550323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Diagrams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1F9956-13C4-4FE5-9E38-2542EC5C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800909-6721-46B6-8765-F12D37911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055FDE-D90F-4630-9A19-29B2E1D4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" y="1648761"/>
            <a:ext cx="12107536" cy="1999075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02C51D1-E7B3-4CFC-9D7B-7F358AAF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1" y="4209778"/>
            <a:ext cx="11887200" cy="23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4522A69-BD28-4FAB-BC21-12F304DB5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2AB9AAA3-D906-4243-B467-80BFE82B9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E5208-43E9-4E3A-902B-AB7E4466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cs typeface="Calibri Light"/>
              </a:rPr>
              <a:t>Proposal</a:t>
            </a:r>
            <a:endParaRPr lang="en-US" sz="440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CF2CB11-FDC5-4B53-8FAA-E97365534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957209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227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D67A2CC-3762-4AA2-9288-2A390C49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C94D99E-267E-427B-A872-A6605FB236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72801" y="1126831"/>
            <a:ext cx="8314831" cy="469784"/>
          </a:xfrm>
          <a:prstGeom prst="rect">
            <a:avLst/>
          </a:prstGeom>
        </p:spPr>
      </p:pic>
      <p:pic>
        <p:nvPicPr>
          <p:cNvPr id="27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D8172DE-C6D5-4321-8E62-C082AB23FA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73787" y="2502636"/>
            <a:ext cx="3474720" cy="66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37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5F827-A185-4B0B-AE93-067D350D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7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8CB1130A-FE99-4E4A-BF04-8C429C5E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45" y="813063"/>
            <a:ext cx="4026243" cy="5112093"/>
          </a:xfrm>
          <a:prstGeom prst="rect">
            <a:avLst/>
          </a:prstGeom>
        </p:spPr>
      </p:pic>
      <p:pic>
        <p:nvPicPr>
          <p:cNvPr id="1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E20CF5-3479-46F1-9104-DE61BEB6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446" y="813708"/>
            <a:ext cx="4047116" cy="51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4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DDBC-C4E7-4109-97D6-14F29F3D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Diagrams</a:t>
            </a:r>
          </a:p>
        </p:txBody>
      </p:sp>
      <p:pic>
        <p:nvPicPr>
          <p:cNvPr id="5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DF2BDB2-8AA7-4B6B-89A6-67405209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7" y="863962"/>
            <a:ext cx="4171688" cy="5047494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FD606C-9DA8-4217-B2FA-DBB635140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710" y="862425"/>
            <a:ext cx="3865667" cy="505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64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56F0-F8F2-4932-8B70-8DF355F1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Project Difficulties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8F98FB-F912-44B3-9705-44284ED6E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066351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61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C34168A-5EF9-4D3B-8340-62769BFD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9CE7E-17C1-4726-8CAE-3CF424CB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7B9A9D-C191-4D36-BEA5-BA6D3DAC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In 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46596-C397-4ADF-8DBA-FDAA55928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19BC03-9FF6-4A2E-B2A7-E7B929DBB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532968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6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2E0F-B581-4F26-8568-2701B9D4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Technical Details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D35E5B-A0AA-4B41-AC64-CB7BC4308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29490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89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C470-E169-48DF-A93F-E40B4301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Current Limitations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ED7C21-6FBC-4A92-BD11-5383CB9D0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31890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00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84BE71E-17F6-49C2-9F47-25159D56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488F35-4294-4D17-8D68-CCD80FD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092D12-C345-4C42-81BB-EEEAC5ED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02E91F-0583-4184-949B-A90DE2550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4642228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52BC781-5E97-4B2C-B524-1E39F62B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2" y="829428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Use Case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56F2B22-681E-4301-A355-A423EDEBF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317" y="2060122"/>
            <a:ext cx="4016116" cy="3274586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182880"/>
            <a:r>
              <a:rPr lang="en-US" sz="1800" dirty="0"/>
              <a:t>Main Actors</a:t>
            </a:r>
          </a:p>
          <a:p>
            <a:pPr marL="102870" indent="-285750">
              <a:buFont typeface="Arial" pitchFamily="18" charset="2"/>
              <a:buChar char="•"/>
            </a:pPr>
            <a:r>
              <a:rPr lang="en-US" sz="1800" dirty="0"/>
              <a:t>Employees</a:t>
            </a:r>
          </a:p>
          <a:p>
            <a:pPr marL="102870" indent="-285750">
              <a:buFont typeface="Arial" pitchFamily="18" charset="2"/>
              <a:buChar char="•"/>
            </a:pPr>
            <a:r>
              <a:rPr lang="en-US" sz="1800" dirty="0"/>
              <a:t>Administrator</a:t>
            </a:r>
          </a:p>
          <a:p>
            <a:pPr marL="102870" indent="-182880"/>
            <a:r>
              <a:rPr lang="en-US" sz="1800" dirty="0"/>
              <a:t>Administrator</a:t>
            </a:r>
          </a:p>
          <a:p>
            <a:pPr marL="205740" indent="-285750">
              <a:buFont typeface="Arial" pitchFamily="18" charset="2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Set user access</a:t>
            </a:r>
            <a:endParaRPr lang="en-US" sz="1800" dirty="0"/>
          </a:p>
          <a:p>
            <a:pPr marL="102870" indent="-182880"/>
            <a:r>
              <a:rPr lang="en-US" sz="1800" dirty="0"/>
              <a:t>Employee</a:t>
            </a:r>
          </a:p>
          <a:p>
            <a:pPr marL="205740" indent="-285750">
              <a:buFont typeface="Arial" pitchFamily="18" charset="2"/>
              <a:buChar char="•"/>
            </a:pPr>
            <a:r>
              <a:rPr lang="en-US" sz="1800" dirty="0"/>
              <a:t>Manages</a:t>
            </a:r>
            <a:r>
              <a:rPr lang="en-US" sz="1800" dirty="0">
                <a:solidFill>
                  <a:srgbClr val="FFFFFF"/>
                </a:solidFill>
              </a:rPr>
              <a:t> the Inventory</a:t>
            </a:r>
            <a:endParaRPr lang="en-US" sz="1800" dirty="0"/>
          </a:p>
          <a:p>
            <a:pPr marL="102870" indent="-182880"/>
            <a:r>
              <a:rPr lang="en-US" sz="1800" dirty="0"/>
              <a:t>Supplier</a:t>
            </a:r>
          </a:p>
          <a:p>
            <a:pPr marL="205740" indent="-285750">
              <a:buFont typeface="Arial" pitchFamily="18" charset="2"/>
              <a:buChar char="•"/>
            </a:pPr>
            <a:r>
              <a:rPr lang="en-US" sz="1800" dirty="0"/>
              <a:t>Would</a:t>
            </a:r>
            <a:r>
              <a:rPr lang="en-US" sz="1800" dirty="0">
                <a:solidFill>
                  <a:srgbClr val="FFFFFF"/>
                </a:solidFill>
              </a:rPr>
              <a:t> receive exported data</a:t>
            </a:r>
            <a:endParaRPr lang="en-US" sz="1800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0D33747A-C044-4AAE-9DD9-EFC171AFC2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3" r="-1" b="2787"/>
          <a:stretch/>
        </p:blipFill>
        <p:spPr>
          <a:xfrm>
            <a:off x="5137463" y="831592"/>
            <a:ext cx="6193767" cy="518536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955CFF-AE70-4EDA-8E89-88F2FC61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101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80CF-4380-4259-8950-565F15E2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5658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Wireframe</a:t>
            </a:r>
            <a:br>
              <a:rPr lang="en-US" sz="3600"/>
            </a:br>
            <a:br>
              <a:rPr lang="en-US" sz="3600"/>
            </a:b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EAE6C1-7B19-4E88-8E83-9404ABC6F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009" y="1925875"/>
            <a:ext cx="2834640" cy="2322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Login page</a:t>
            </a:r>
          </a:p>
          <a:p>
            <a:pPr marL="285750" indent="-285750">
              <a:buFont typeface="Arial" pitchFamily="18" charset="2"/>
              <a:buChar char="•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Exactly what it says on the tin</a:t>
            </a:r>
          </a:p>
          <a:p>
            <a:pPr marL="285750" indent="-285750">
              <a:buFont typeface="Arial" pitchFamily="18" charset="2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Provides security with a simple interface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78E931-61EE-49E1-8A18-F6F9733C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050" y="1093556"/>
            <a:ext cx="7593980" cy="40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7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9">
            <a:extLst>
              <a:ext uri="{FF2B5EF4-FFF2-40B4-BE49-F238E27FC236}">
                <a16:creationId xmlns:a16="http://schemas.microsoft.com/office/drawing/2014/main" id="{484BE71E-17F6-49C2-9F47-25159D569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DB488F35-4294-4D17-8D68-CCD80FD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47E54E-E3B8-4D5B-85CB-6CD51DA8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680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Wireframe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A4BC7-9A66-45E1-963F-78487EBD2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8" y="1984558"/>
            <a:ext cx="2947482" cy="3471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/>
              <a:t>  Sidebar grabs attention</a:t>
            </a:r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/>
              <a:t>Provides easy navigation</a:t>
            </a:r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/>
              <a:t>Calendar highlights priority items </a:t>
            </a:r>
          </a:p>
          <a:p>
            <a:pPr marL="285750"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1800" dirty="0"/>
              <a:t>Both manual and automatic alerts possible</a:t>
            </a:r>
          </a:p>
          <a:p>
            <a:pPr marL="342900" indent="-182880">
              <a:lnSpc>
                <a:spcPct val="90000"/>
              </a:lnSpc>
              <a:buFont typeface="Wingdings 2" pitchFamily="18" charset="2"/>
              <a:buChar char=""/>
            </a:pPr>
            <a:endParaRPr lang="en-US" sz="16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FC8DA4-08BE-4EBF-A0D7-8EFFC270A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778897" y="1229017"/>
            <a:ext cx="7772401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9252-0753-4A29-B3B6-70A0F027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643979"/>
          </a:xfrm>
        </p:spPr>
        <p:txBody>
          <a:bodyPr/>
          <a:lstStyle/>
          <a:p>
            <a:r>
              <a:rPr lang="en-US"/>
              <a:t>Wireframe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9E91AC-FD61-48AB-9784-D85AA33C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427" y="1119511"/>
            <a:ext cx="7315200" cy="4142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C26307-1E9B-4329-9DF5-5A75670785D2}"/>
              </a:ext>
            </a:extLst>
          </p:cNvPr>
          <p:cNvSpPr txBox="1"/>
          <p:nvPr/>
        </p:nvSpPr>
        <p:spPr>
          <a:xfrm>
            <a:off x="256310" y="1918855"/>
            <a:ext cx="276030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Alert page</a:t>
            </a:r>
          </a:p>
          <a:p>
            <a:endParaRPr lang="en-US"/>
          </a:p>
          <a:p>
            <a:r>
              <a:rPr lang="en-US"/>
              <a:t>Details on all alerts.</a:t>
            </a:r>
          </a:p>
          <a:p>
            <a:endParaRPr lang="en-US"/>
          </a:p>
          <a:p>
            <a:r>
              <a:rPr lang="en-US"/>
              <a:t>Most recent at the top</a:t>
            </a:r>
          </a:p>
        </p:txBody>
      </p:sp>
    </p:spTree>
    <p:extLst>
      <p:ext uri="{BB962C8B-B14F-4D97-AF65-F5344CB8AC3E}">
        <p14:creationId xmlns:p14="http://schemas.microsoft.com/office/powerpoint/2010/main" val="12575347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1_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4.xml><?xml version="1.0" encoding="utf-8"?>
<a:theme xmlns:a="http://schemas.openxmlformats.org/drawingml/2006/main" name="1_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5.xml><?xml version="1.0" encoding="utf-8"?>
<a:theme xmlns:a="http://schemas.openxmlformats.org/drawingml/2006/main" name="1_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Application>Microsoft Office PowerPoint</Application>
  <PresentationFormat>Widescreen</PresentationFormat>
  <Slides>34</Slides>
  <Notes>1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Frame</vt:lpstr>
      <vt:lpstr>View</vt:lpstr>
      <vt:lpstr>1_View</vt:lpstr>
      <vt:lpstr>1_View</vt:lpstr>
      <vt:lpstr>1_View</vt:lpstr>
      <vt:lpstr>Project Minigreen</vt:lpstr>
      <vt:lpstr>About us</vt:lpstr>
      <vt:lpstr>Proposal</vt:lpstr>
      <vt:lpstr>Technical Details</vt:lpstr>
      <vt:lpstr>Current Limitations</vt:lpstr>
      <vt:lpstr>Use Case</vt:lpstr>
      <vt:lpstr>Wireframe  </vt:lpstr>
      <vt:lpstr>Wireframe</vt:lpstr>
      <vt:lpstr>Wireframe</vt:lpstr>
      <vt:lpstr>Wireframe </vt:lpstr>
      <vt:lpstr>Wireframe</vt:lpstr>
      <vt:lpstr>Wireframe</vt:lpstr>
      <vt:lpstr>Wireframe</vt:lpstr>
      <vt:lpstr>Wireframe</vt:lpstr>
      <vt:lpstr>Wireframe</vt:lpstr>
      <vt:lpstr>Wireframe </vt:lpstr>
      <vt:lpstr>Wireframe</vt:lpstr>
      <vt:lpstr>User Stories </vt:lpstr>
      <vt:lpstr>User Stories</vt:lpstr>
      <vt:lpstr>User Stories</vt:lpstr>
      <vt:lpstr>User Stories</vt:lpstr>
      <vt:lpstr>Entity Relationship Diagram</vt:lpstr>
      <vt:lpstr>Entity  Relationship  Diagram </vt:lpstr>
      <vt:lpstr>Entity  Relationship  Diagram</vt:lpstr>
      <vt:lpstr>Gantt Chart</vt:lpstr>
      <vt:lpstr>PowerPoint Presentation</vt:lpstr>
      <vt:lpstr>PowerPoint Presentation</vt:lpstr>
      <vt:lpstr>Class Diagrams</vt:lpstr>
      <vt:lpstr>Activity Diagrams</vt:lpstr>
      <vt:lpstr>PowerPoint Presentation</vt:lpstr>
      <vt:lpstr>Sequence Diagrams</vt:lpstr>
      <vt:lpstr>Sequence Diagrams</vt:lpstr>
      <vt:lpstr>Project Difficulties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98</cp:revision>
  <dcterms:created xsi:type="dcterms:W3CDTF">2013-07-15T20:26:40Z</dcterms:created>
  <dcterms:modified xsi:type="dcterms:W3CDTF">2019-05-28T19:10:02Z</dcterms:modified>
</cp:coreProperties>
</file>