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AA7F8-C0E9-8241-6051-FC982CE12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D7C337-839F-8FEB-2BB3-61A4C72C7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5FDA7F-049F-97AC-D8F8-0BF9B45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058929-7445-8297-929A-DF4D7D46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CB4F49-3590-0F76-1BD9-6DE64328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33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4F4FB-8AC3-D15F-3F74-DA3B32EF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B81B11-2249-436F-D456-658DAFB03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B23D51-771F-082D-4FFA-3E845F4F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38936A-6B59-88C4-687B-D92C5106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E9D6F1-D35B-0CAB-0323-2A433F20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68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9E067D-DD70-1411-110B-5DCB1CC48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594343-9A76-D452-4F60-9DADBCCBD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49E70B-0D11-9A79-FB19-69529E9A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F266F-6B2F-51F5-7883-69F34DCC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350324-C4CA-A5F8-3F99-65C09C2C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06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0F12C-2DDC-C0BD-D37D-4B77B588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6A08B-25AB-D854-3C89-C7BD0FDB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39C3D-145A-B487-6F82-74912B75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125249-8C2C-5E12-6250-355D535A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714153-AEE1-991C-2596-23503721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03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8CFF2-C33A-F634-8BCD-BE4F507E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8E64E0-0E4B-DBBE-8444-181626CE3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2072A2-0B68-E1BE-6C97-A996D3C5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51A6A-A252-9FD6-32C4-EB33936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E0043-F0D8-D533-BC9B-F5AE8A6E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98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C4156-B2B5-55CB-FD84-B1FDE502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29557A-9158-10E5-0E59-CD2CA2F9B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2CD0EA-81E6-E687-CA29-60EE30F9A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23502A-B936-45AE-71AE-C4A16016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00F6C4-A3D4-FD64-8F86-F94B59A3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C045D0-07BD-F474-9002-CA5E5967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86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28495-556F-7327-4314-C2934F3F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715522-7599-C9F3-F8BF-7CF118C1C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02AA43-CB40-5024-77D8-235ECADA7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E2CD66-2C9D-9AB0-E890-577656D5A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E76148-F09B-087B-77BD-B2243BB0F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5371C2-6142-8029-B834-111D6209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BA889E-F6D0-A084-F0A5-0BAB0838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047BCC-1C1F-9EBE-F108-6BE5A2C2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26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6BDA1-D75A-5444-6E1C-D5496FC5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FDB066-4F3E-D9C4-A35F-9C13BD14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E74FAE-7509-DE66-0BD2-0D08B169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2C7416-751A-F3F4-9BBD-C65698F8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3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7EFFEA-6374-9A60-5DC1-7761E209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742D1E-8510-F55A-C9C4-F2F52001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5C6B5B-FEB2-0E8E-989A-9A1586CE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82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C5476-4E17-E130-C8F5-973AB09B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83B6B-E402-6CB8-18D8-2256EDDA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AA3A62-D74F-A345-94F9-8A9C2EF2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D7B3AF-39C6-30B5-2A66-12C1EFAD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3456F8-80CF-65E4-AB43-C601F81D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6C48CD-A36C-8662-BD5B-D57DB4F8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78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03870-EE15-C166-FF55-8F7C68A8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FD382D-6458-A4F1-36C3-F7B44DEE0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F3B4F-A823-9072-A263-8BC97CB37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25F149-5571-D506-D13B-8BF35FD3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B0764C-BBC2-D9C3-A115-E82F8149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D4B367-CFF2-53D4-5AB6-3A0C3675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27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C302F2-E80D-1231-13EB-4A926410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C556D2-318E-D27A-125B-35B5FA56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F6B5C0-9E8A-2FD1-5853-738BF41DF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1934F1-8A0C-3DE8-3C40-2DF2EC0DD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5FB60-76B2-1EB4-2469-1D7E5DD69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74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load.wikimedia.org/wikipedia/en/thumb/8/84/India...">
            <a:extLst>
              <a:ext uri="{FF2B5EF4-FFF2-40B4-BE49-F238E27FC236}">
                <a16:creationId xmlns:a16="http://schemas.microsoft.com/office/drawing/2014/main" id="{D37F2A68-1874-7B29-CEF7-C18778DC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873017"/>
            <a:ext cx="2173223" cy="111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loring AWS S3: Finding Specific Files with CLI Commands | by Jacob Lee |  Medium">
            <a:extLst>
              <a:ext uri="{FF2B5EF4-FFF2-40B4-BE49-F238E27FC236}">
                <a16:creationId xmlns:a16="http://schemas.microsoft.com/office/drawing/2014/main" id="{3100DC9B-0A5E-F87F-6600-626D5B40F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0" t="12433" r="32280" b="12433"/>
          <a:stretch/>
        </p:blipFill>
        <p:spPr bwMode="auto">
          <a:xfrm>
            <a:off x="3959353" y="2873017"/>
            <a:ext cx="841248" cy="111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ricks - Wikipedia">
            <a:extLst>
              <a:ext uri="{FF2B5EF4-FFF2-40B4-BE49-F238E27FC236}">
                <a16:creationId xmlns:a16="http://schemas.microsoft.com/office/drawing/2014/main" id="{5C5098DF-6935-F8E4-9A21-61C47745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79"/>
            <a:ext cx="5000897" cy="262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ricks - Wikipedia">
            <a:extLst>
              <a:ext uri="{FF2B5EF4-FFF2-40B4-BE49-F238E27FC236}">
                <a16:creationId xmlns:a16="http://schemas.microsoft.com/office/drawing/2014/main" id="{4A7E2050-FDC9-3180-8142-EDEC1CF0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66" y="3789946"/>
            <a:ext cx="2510246" cy="131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SQL Server - UNIFY Solutions">
            <a:extLst>
              <a:ext uri="{FF2B5EF4-FFF2-40B4-BE49-F238E27FC236}">
                <a16:creationId xmlns:a16="http://schemas.microsoft.com/office/drawing/2014/main" id="{39B497A3-7E2C-9216-9B83-471CD6DA2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276" y="4183480"/>
            <a:ext cx="1068030" cy="69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hat is Data Visualization and Why is It Important? - GeeksforGeeks">
            <a:extLst>
              <a:ext uri="{FF2B5EF4-FFF2-40B4-BE49-F238E27FC236}">
                <a16:creationId xmlns:a16="http://schemas.microsoft.com/office/drawing/2014/main" id="{31EE1E1A-A5E9-060B-8E82-E5E4A22D4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854" y="4094607"/>
            <a:ext cx="2144085" cy="95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B6C75D4-002A-F31E-058D-4D62C4D5C320}"/>
              </a:ext>
            </a:extLst>
          </p:cNvPr>
          <p:cNvCxnSpPr/>
          <p:nvPr/>
        </p:nvCxnSpPr>
        <p:spPr>
          <a:xfrm>
            <a:off x="3054096" y="3355848"/>
            <a:ext cx="795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80E7CBD-66B6-4C44-5DF7-6AF0B859526F}"/>
              </a:ext>
            </a:extLst>
          </p:cNvPr>
          <p:cNvCxnSpPr/>
          <p:nvPr/>
        </p:nvCxnSpPr>
        <p:spPr>
          <a:xfrm>
            <a:off x="4800601" y="3343656"/>
            <a:ext cx="795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7721A14-48CE-B67B-D04B-89DB972E616F}"/>
              </a:ext>
            </a:extLst>
          </p:cNvPr>
          <p:cNvCxnSpPr/>
          <p:nvPr/>
        </p:nvCxnSpPr>
        <p:spPr>
          <a:xfrm>
            <a:off x="5624866" y="310896"/>
            <a:ext cx="0" cy="5285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9B9A74-99BB-5BB3-13AB-9591616244E8}"/>
              </a:ext>
            </a:extLst>
          </p:cNvPr>
          <p:cNvCxnSpPr>
            <a:cxnSpLocks/>
          </p:cNvCxnSpPr>
          <p:nvPr/>
        </p:nvCxnSpPr>
        <p:spPr>
          <a:xfrm>
            <a:off x="5624866" y="310896"/>
            <a:ext cx="6567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4F533AC-DB71-6C51-5531-D7F1AF71F034}"/>
              </a:ext>
            </a:extLst>
          </p:cNvPr>
          <p:cNvCxnSpPr>
            <a:cxnSpLocks/>
          </p:cNvCxnSpPr>
          <p:nvPr/>
        </p:nvCxnSpPr>
        <p:spPr>
          <a:xfrm>
            <a:off x="5624866" y="5596128"/>
            <a:ext cx="6567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135AC38-D636-4A8B-90C3-1BA8364C99E1}"/>
              </a:ext>
            </a:extLst>
          </p:cNvPr>
          <p:cNvCxnSpPr>
            <a:cxnSpLocks/>
            <a:endCxn id="1032" idx="0"/>
          </p:cNvCxnSpPr>
          <p:nvPr/>
        </p:nvCxnSpPr>
        <p:spPr>
          <a:xfrm flipH="1">
            <a:off x="6879989" y="2780944"/>
            <a:ext cx="2243238" cy="100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681A621-E965-7F26-6F94-73A588897DC6}"/>
              </a:ext>
            </a:extLst>
          </p:cNvPr>
          <p:cNvCxnSpPr>
            <a:cxnSpLocks/>
            <a:endCxn id="1040" idx="0"/>
          </p:cNvCxnSpPr>
          <p:nvPr/>
        </p:nvCxnSpPr>
        <p:spPr>
          <a:xfrm>
            <a:off x="9092055" y="2536822"/>
            <a:ext cx="7236" cy="164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B588FF4-5FCC-0E66-D65E-A32103F75916}"/>
              </a:ext>
            </a:extLst>
          </p:cNvPr>
          <p:cNvCxnSpPr>
            <a:cxnSpLocks/>
            <a:endCxn id="1042" idx="0"/>
          </p:cNvCxnSpPr>
          <p:nvPr/>
        </p:nvCxnSpPr>
        <p:spPr>
          <a:xfrm>
            <a:off x="9130463" y="2780944"/>
            <a:ext cx="1966434" cy="13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31B1133-51A3-BF11-915A-99A23D6BFB6A}"/>
              </a:ext>
            </a:extLst>
          </p:cNvPr>
          <p:cNvCxnSpPr/>
          <p:nvPr/>
        </p:nvCxnSpPr>
        <p:spPr>
          <a:xfrm>
            <a:off x="7587080" y="4322064"/>
            <a:ext cx="795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226A722-40BB-30AC-4AAE-47C46CA0EC38}"/>
              </a:ext>
            </a:extLst>
          </p:cNvPr>
          <p:cNvCxnSpPr/>
          <p:nvPr/>
        </p:nvCxnSpPr>
        <p:spPr>
          <a:xfrm>
            <a:off x="9577840" y="4322064"/>
            <a:ext cx="795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B669068-328B-7246-CD22-D31A10AB5642}"/>
              </a:ext>
            </a:extLst>
          </p:cNvPr>
          <p:cNvSpPr/>
          <p:nvPr/>
        </p:nvSpPr>
        <p:spPr>
          <a:xfrm>
            <a:off x="3849624" y="4169664"/>
            <a:ext cx="1024128" cy="641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Data </a:t>
            </a:r>
          </a:p>
          <a:p>
            <a:pPr algn="ctr"/>
            <a:r>
              <a:rPr lang="fr-FR" sz="1600" dirty="0"/>
              <a:t>Storage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05B48-447A-5752-CE9D-B57ADCA5C758}"/>
              </a:ext>
            </a:extLst>
          </p:cNvPr>
          <p:cNvSpPr/>
          <p:nvPr/>
        </p:nvSpPr>
        <p:spPr>
          <a:xfrm>
            <a:off x="5996396" y="5086295"/>
            <a:ext cx="1767187" cy="414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Transformation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185C4C-75E6-8864-FA8B-C0DF7B1E6EDA}"/>
              </a:ext>
            </a:extLst>
          </p:cNvPr>
          <p:cNvSpPr/>
          <p:nvPr/>
        </p:nvSpPr>
        <p:spPr>
          <a:xfrm>
            <a:off x="8257667" y="5082734"/>
            <a:ext cx="1767187" cy="414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SQL Analytics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A75113-1C23-B72D-184E-6F4B2D550794}"/>
              </a:ext>
            </a:extLst>
          </p:cNvPr>
          <p:cNvSpPr/>
          <p:nvPr/>
        </p:nvSpPr>
        <p:spPr>
          <a:xfrm>
            <a:off x="10373368" y="5053013"/>
            <a:ext cx="1767187" cy="414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41615200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Aghilas Smail</dc:creator>
  <cp:lastModifiedBy>Aghilas Smail</cp:lastModifiedBy>
  <cp:revision>2</cp:revision>
  <dcterms:created xsi:type="dcterms:W3CDTF">2024-07-28T15:52:39Z</dcterms:created>
  <dcterms:modified xsi:type="dcterms:W3CDTF">2024-07-28T15:53:36Z</dcterms:modified>
</cp:coreProperties>
</file>