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8" r:id="rId7"/>
    <p:sldId id="263" r:id="rId8"/>
    <p:sldId id="269" r:id="rId9"/>
    <p:sldId id="270" r:id="rId10"/>
    <p:sldId id="271" r:id="rId11"/>
    <p:sldId id="272" r:id="rId12"/>
    <p:sldId id="273" r:id="rId13"/>
    <p:sldId id="265" r:id="rId14"/>
    <p:sldId id="266" r:id="rId15"/>
    <p:sldId id="26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37"/>
    <p:restoredTop sz="94643"/>
  </p:normalViewPr>
  <p:slideViewPr>
    <p:cSldViewPr snapToGrid="0" snapToObjects="1">
      <p:cViewPr varScale="1">
        <p:scale>
          <a:sx n="103" d="100"/>
          <a:sy n="103" d="100"/>
        </p:scale>
        <p:origin x="36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9/13/18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9/13/18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daria.cornovan@unicaen.fr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783C067-F8BF-4755-B516-8A0CD74C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6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697343-6119-F847-8D16-65DFB77C0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7067" y="1397000"/>
            <a:ext cx="7766936" cy="265383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Welcome!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804A9-5575-854F-B075-D0DB96BBC8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7067" y="4050833"/>
            <a:ext cx="7766936" cy="1096899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US" sz="3600" dirty="0">
                <a:solidFill>
                  <a:schemeClr val="tx1"/>
                </a:solidFill>
                <a:hlinkClick r:id="rId2"/>
              </a:rPr>
              <a:t>daria.cornovan@unicaen.fr</a:t>
            </a:r>
            <a:endParaRPr lang="en-US" sz="36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3600" dirty="0">
                <a:solidFill>
                  <a:schemeClr val="tx1"/>
                </a:solidFill>
              </a:rPr>
              <a:t>Office – LVE 368</a:t>
            </a:r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2ED796EC-E7FF-46DB-B912-FB08BF12A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549A2DAB-B431-487D-95AD-BB0FECB49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8534" y="3818467"/>
            <a:ext cx="4450292" cy="3039533"/>
          </a:xfrm>
          <a:prstGeom prst="triangle">
            <a:avLst>
              <a:gd name="adj" fmla="val 100000"/>
            </a:avLst>
          </a:prstGeom>
          <a:solidFill>
            <a:schemeClr val="accent3">
              <a:alpha val="8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5ECDEE1-7093-418F-9CF5-24EEB115C1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134600" y="0"/>
            <a:ext cx="1727200" cy="6858000"/>
          </a:xfrm>
          <a:prstGeom prst="line">
            <a:avLst/>
          </a:prstGeom>
          <a:ln w="15875" cap="sq">
            <a:solidFill>
              <a:schemeClr val="accent2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45062AF-EB11-4651-BC4A-4DA21768D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7">
            <a:extLst>
              <a:ext uri="{FF2B5EF4-FFF2-40B4-BE49-F238E27FC236}">
                <a16:creationId xmlns:a16="http://schemas.microsoft.com/office/drawing/2014/main" id="{0819F787-32B4-46A8-BC57-C6571BCEE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5641" y="0"/>
            <a:ext cx="1766359" cy="68580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94342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35351-406E-B54B-8F92-8431F252F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Cybersecurity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2498B-F3D3-344A-9E9D-D016FD0B8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89649"/>
            <a:ext cx="8596668" cy="4979963"/>
          </a:xfrm>
        </p:spPr>
        <p:txBody>
          <a:bodyPr>
            <a:normAutofit lnSpcReduction="10000"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What is cybersecurity?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tx1"/>
                </a:solidFill>
              </a:rPr>
              <a:t>- All of our safety online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tx1"/>
                </a:solidFill>
                <a:sym typeface="Wingdings" pitchFamily="2" charset="2"/>
              </a:rPr>
              <a:t>Why do you think cybersecurity is important in this day and age?</a:t>
            </a:r>
          </a:p>
          <a:p>
            <a:pPr>
              <a:lnSpc>
                <a:spcPct val="150000"/>
              </a:lnSpc>
            </a:pPr>
            <a:r>
              <a:rPr lang="en-US" sz="3200" spc="-1" dirty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</a:rPr>
              <a:t>Can you think of anything that has been in the news recently where cybersecurity has failed?</a:t>
            </a:r>
          </a:p>
        </p:txBody>
      </p:sp>
    </p:spTree>
    <p:extLst>
      <p:ext uri="{BB962C8B-B14F-4D97-AF65-F5344CB8AC3E}">
        <p14:creationId xmlns:p14="http://schemas.microsoft.com/office/powerpoint/2010/main" val="13267331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8A25C-A416-3149-8ACA-D52121E91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937B3-CC78-764C-8401-980894CD19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sz="3600" dirty="0">
                <a:solidFill>
                  <a:schemeClr val="tx1"/>
                </a:solidFill>
              </a:rPr>
              <a:t>Cybersecurity </a:t>
            </a:r>
            <a:r>
              <a:rPr lang="en-US" sz="3600" dirty="0">
                <a:solidFill>
                  <a:schemeClr val="tx1"/>
                </a:solidFill>
                <a:sym typeface="Wingdings" pitchFamily="2" charset="2"/>
              </a:rPr>
              <a:t> being protected against the criminal or unauthorized use of electronic data </a:t>
            </a:r>
          </a:p>
          <a:p>
            <a:pPr>
              <a:lnSpc>
                <a:spcPct val="150000"/>
              </a:lnSpc>
            </a:pPr>
            <a:r>
              <a:rPr lang="en-US" sz="3600" dirty="0">
                <a:solidFill>
                  <a:schemeClr val="tx1"/>
                </a:solidFill>
                <a:sym typeface="Wingdings" pitchFamily="2" charset="2"/>
              </a:rPr>
              <a:t>For example hacking, Facebook scandal</a:t>
            </a:r>
            <a:endParaRPr 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80608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B57D9-7D39-7E40-B04E-CEBEE106E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FBE9A-CB70-BD4B-9693-EBAC9C527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58463"/>
            <a:ext cx="8596668" cy="428290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3600" spc="-1" dirty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</a:rPr>
              <a:t>Do you think the government has the right to listen to us ‘for security measures’? </a:t>
            </a:r>
          </a:p>
          <a:p>
            <a:pPr>
              <a:lnSpc>
                <a:spcPct val="150000"/>
              </a:lnSpc>
            </a:pPr>
            <a:r>
              <a:rPr lang="en-US" sz="3600" spc="-1" dirty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</a:rPr>
              <a:t>Is ‘technical eavesdropping’ okay?</a:t>
            </a:r>
          </a:p>
          <a:p>
            <a:pPr>
              <a:lnSpc>
                <a:spcPct val="150000"/>
              </a:lnSpc>
            </a:pPr>
            <a:r>
              <a:rPr lang="en-US" sz="3600" spc="-1" dirty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</a:rPr>
              <a:t>One side for / one side against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7071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88CE5-88CC-734E-ACF4-BDBEC7A07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Simple Present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6A12E-2602-1A46-96C2-F113673435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Add s/</a:t>
            </a:r>
            <a:r>
              <a:rPr lang="en-US" sz="3600" dirty="0" err="1">
                <a:solidFill>
                  <a:schemeClr val="tx1"/>
                </a:solidFill>
              </a:rPr>
              <a:t>es</a:t>
            </a:r>
            <a:r>
              <a:rPr lang="en-US" sz="3600" dirty="0">
                <a:solidFill>
                  <a:schemeClr val="tx1"/>
                </a:solidFill>
              </a:rPr>
              <a:t> for the he/she/it form</a:t>
            </a:r>
          </a:p>
          <a:p>
            <a:pPr marL="0" indent="0">
              <a:buNone/>
            </a:pPr>
            <a:r>
              <a:rPr lang="en-US" sz="3600" dirty="0">
                <a:solidFill>
                  <a:schemeClr val="tx1"/>
                </a:solidFill>
                <a:sym typeface="Wingdings" pitchFamily="2" charset="2"/>
              </a:rPr>
              <a:t>   he eat</a:t>
            </a:r>
            <a:r>
              <a:rPr lang="en-US" sz="3600" dirty="0">
                <a:solidFill>
                  <a:srgbClr val="FF0000"/>
                </a:solidFill>
                <a:sym typeface="Wingdings" pitchFamily="2" charset="2"/>
              </a:rPr>
              <a:t>s</a:t>
            </a:r>
          </a:p>
          <a:p>
            <a:pPr marL="0" indent="0">
              <a:buNone/>
            </a:pPr>
            <a:r>
              <a:rPr lang="en-US" sz="3600" dirty="0">
                <a:solidFill>
                  <a:schemeClr val="tx1"/>
                </a:solidFill>
                <a:sym typeface="Wingdings" pitchFamily="2" charset="2"/>
              </a:rPr>
              <a:t>   she wash</a:t>
            </a:r>
            <a:r>
              <a:rPr lang="en-US" sz="3600" dirty="0">
                <a:solidFill>
                  <a:srgbClr val="FF0000"/>
                </a:solidFill>
                <a:sym typeface="Wingdings" pitchFamily="2" charset="2"/>
              </a:rPr>
              <a:t>es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03144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58572-1CFD-5848-BF26-3E1C729D5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Present Perfect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C5173-CCC3-D443-B994-D41CD242B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Unfinished past actions</a:t>
            </a:r>
          </a:p>
          <a:p>
            <a:r>
              <a:rPr lang="en-US" sz="3600" dirty="0">
                <a:solidFill>
                  <a:schemeClr val="tx1"/>
                </a:solidFill>
              </a:rPr>
              <a:t>Present of ‘to have’ + past participle</a:t>
            </a:r>
          </a:p>
          <a:p>
            <a:pPr marL="0" indent="0">
              <a:buNone/>
            </a:pPr>
            <a:r>
              <a:rPr lang="en-US" sz="3600" dirty="0">
                <a:solidFill>
                  <a:schemeClr val="tx1"/>
                </a:solidFill>
                <a:sym typeface="Wingdings" pitchFamily="2" charset="2"/>
              </a:rPr>
              <a:t>   I/ you/ we / they </a:t>
            </a:r>
            <a:r>
              <a:rPr lang="en-US" sz="3600" dirty="0">
                <a:solidFill>
                  <a:srgbClr val="FF0000"/>
                </a:solidFill>
                <a:sym typeface="Wingdings" pitchFamily="2" charset="2"/>
              </a:rPr>
              <a:t>have made</a:t>
            </a:r>
          </a:p>
          <a:p>
            <a:pPr marL="0" indent="0">
              <a:buNone/>
            </a:pPr>
            <a:r>
              <a:rPr lang="en-US" sz="3600" dirty="0">
                <a:solidFill>
                  <a:schemeClr val="tx1"/>
                </a:solidFill>
                <a:sym typeface="Wingdings" pitchFamily="2" charset="2"/>
              </a:rPr>
              <a:t>   she/he </a:t>
            </a:r>
            <a:r>
              <a:rPr lang="en-US" sz="3600" dirty="0">
                <a:solidFill>
                  <a:srgbClr val="FF0000"/>
                </a:solidFill>
                <a:sym typeface="Wingdings" pitchFamily="2" charset="2"/>
              </a:rPr>
              <a:t>has made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53779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3C350-9970-7640-A927-9443E89C7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Simple Past / </a:t>
            </a:r>
            <a:r>
              <a:rPr lang="en-US" sz="5400" dirty="0" err="1"/>
              <a:t>Preterite</a:t>
            </a:r>
            <a:endParaRPr lang="en-US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5582E-1790-D649-AA41-AECAD5C17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Actions completed in the past</a:t>
            </a:r>
          </a:p>
          <a:p>
            <a:r>
              <a:rPr lang="en-US" sz="3600" dirty="0">
                <a:solidFill>
                  <a:schemeClr val="tx1"/>
                </a:solidFill>
              </a:rPr>
              <a:t>Regular verbs end in ‘</a:t>
            </a:r>
            <a:r>
              <a:rPr lang="en-US" sz="3600" dirty="0" err="1">
                <a:solidFill>
                  <a:schemeClr val="tx1"/>
                </a:solidFill>
              </a:rPr>
              <a:t>ed</a:t>
            </a:r>
            <a:r>
              <a:rPr lang="en-US" sz="3600" dirty="0">
                <a:solidFill>
                  <a:schemeClr val="tx1"/>
                </a:solidFill>
              </a:rPr>
              <a:t>’ or ‘d’ (sometimes t)</a:t>
            </a:r>
          </a:p>
          <a:p>
            <a:r>
              <a:rPr lang="en-US" sz="3600" dirty="0">
                <a:solidFill>
                  <a:schemeClr val="tx1"/>
                </a:solidFill>
              </a:rPr>
              <a:t>Watch </a:t>
            </a:r>
            <a:r>
              <a:rPr lang="en-US" sz="3600" dirty="0">
                <a:solidFill>
                  <a:schemeClr val="tx1"/>
                </a:solidFill>
                <a:sym typeface="Wingdings" pitchFamily="2" charset="2"/>
              </a:rPr>
              <a:t> I watched</a:t>
            </a:r>
          </a:p>
          <a:p>
            <a:r>
              <a:rPr lang="en-US" sz="3600">
                <a:solidFill>
                  <a:schemeClr val="tx1"/>
                </a:solidFill>
                <a:sym typeface="Wingdings" pitchFamily="2" charset="2"/>
              </a:rPr>
              <a:t>Eat  ate</a:t>
            </a:r>
            <a:endParaRPr 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4568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36F3692A-73F3-A649-B782-B3924B6059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856" b="12874"/>
          <a:stretch/>
        </p:blipFill>
        <p:spPr>
          <a:xfrm>
            <a:off x="489002" y="480061"/>
            <a:ext cx="11225985" cy="5906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193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D017481-5DDB-3540-9707-5B64AAF516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6250"/>
          <a:stretch/>
        </p:blipFill>
        <p:spPr>
          <a:xfrm>
            <a:off x="448734" y="480060"/>
            <a:ext cx="11266254" cy="5897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658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0E976D2-FCDC-354B-BD9A-D364B50DD2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8734" y="480060"/>
            <a:ext cx="11266254" cy="5897880"/>
          </a:xfrm>
        </p:spPr>
      </p:pic>
    </p:spTree>
    <p:extLst>
      <p:ext uri="{BB962C8B-B14F-4D97-AF65-F5344CB8AC3E}">
        <p14:creationId xmlns:p14="http://schemas.microsoft.com/office/powerpoint/2010/main" val="4219084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9CAF8-A9A1-314B-8388-F8A4313AD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pPr algn="ctr"/>
            <a:r>
              <a:rPr lang="en-US" sz="5400" dirty="0"/>
              <a:t>Layout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EDB60-77C8-EB45-95A6-3114033920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1804" y="267285"/>
            <a:ext cx="5032197" cy="6372665"/>
          </a:xfrm>
        </p:spPr>
        <p:txBody>
          <a:bodyPr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tx1"/>
                </a:solidFill>
              </a:rPr>
              <a:t>Semester 1 </a:t>
            </a:r>
            <a:r>
              <a:rPr lang="en-US" sz="3200" dirty="0">
                <a:solidFill>
                  <a:schemeClr val="tx1"/>
                </a:solidFill>
                <a:sym typeface="Wingdings" pitchFamily="2" charset="2"/>
              </a:rPr>
              <a:t> </a:t>
            </a:r>
            <a:r>
              <a:rPr lang="en-US" sz="3200" dirty="0">
                <a:solidFill>
                  <a:schemeClr val="tx1"/>
                </a:solidFill>
              </a:rPr>
              <a:t>12 weeks of classes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tx1"/>
                </a:solidFill>
              </a:rPr>
              <a:t>8 weeks </a:t>
            </a:r>
            <a:r>
              <a:rPr lang="en-US" sz="3200" dirty="0">
                <a:solidFill>
                  <a:schemeClr val="tx1"/>
                </a:solidFill>
                <a:sym typeface="Wingdings" pitchFamily="2" charset="2"/>
              </a:rPr>
              <a:t> general English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tx1"/>
                </a:solidFill>
                <a:sym typeface="Wingdings" pitchFamily="2" charset="2"/>
              </a:rPr>
              <a:t>4 weeks  English more specific to your course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8323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F3FC0-0789-8B49-9B81-E98B8173E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en-US" sz="5400" dirty="0"/>
              <a:t>Layout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CD198-24FB-1B46-A0E6-566DFC0AA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Different topic every 2 weeks</a:t>
            </a:r>
          </a:p>
          <a:p>
            <a:r>
              <a:rPr lang="en-US" sz="3200" dirty="0">
                <a:solidFill>
                  <a:schemeClr val="tx1"/>
                </a:solidFill>
              </a:rPr>
              <a:t>Weeks 1 &amp; 2 </a:t>
            </a:r>
            <a:r>
              <a:rPr lang="en-US" sz="3200" dirty="0">
                <a:solidFill>
                  <a:schemeClr val="tx1"/>
                </a:solidFill>
                <a:sym typeface="Wingdings" pitchFamily="2" charset="2"/>
              </a:rPr>
              <a:t> Cybersecurity</a:t>
            </a:r>
          </a:p>
          <a:p>
            <a:r>
              <a:rPr lang="en-US" sz="3200" dirty="0">
                <a:solidFill>
                  <a:schemeClr val="tx1"/>
                </a:solidFill>
                <a:sym typeface="Wingdings" pitchFamily="2" charset="2"/>
              </a:rPr>
              <a:t>Listening and reading</a:t>
            </a:r>
          </a:p>
          <a:p>
            <a:r>
              <a:rPr lang="en-US" sz="3200" dirty="0">
                <a:solidFill>
                  <a:schemeClr val="tx1"/>
                </a:solidFill>
                <a:sym typeface="Wingdings" pitchFamily="2" charset="2"/>
              </a:rPr>
              <a:t>Questions to be completed in class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8876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BFBB0-7C83-D54C-9064-C5ED63380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2938468" cy="5431762"/>
          </a:xfrm>
        </p:spPr>
        <p:txBody>
          <a:bodyPr anchor="ctr">
            <a:normAutofit/>
          </a:bodyPr>
          <a:lstStyle/>
          <a:p>
            <a:r>
              <a:rPr lang="en-US" sz="5400" dirty="0"/>
              <a:t>Exams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0F68B-E117-8945-8ACC-8D2C44AC61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6889" y="609602"/>
            <a:ext cx="5424112" cy="320833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tx1"/>
                </a:solidFill>
              </a:rPr>
              <a:t>Exams throughout the semester in class (not yet told when by department sorry </a:t>
            </a:r>
            <a:r>
              <a:rPr lang="en-US" sz="3200" dirty="0">
                <a:solidFill>
                  <a:schemeClr val="tx1"/>
                </a:solidFill>
                <a:sym typeface="Wingdings" pitchFamily="2" charset="2"/>
              </a:rPr>
              <a:t>)</a:t>
            </a:r>
            <a:endParaRPr lang="en-US" sz="32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tx1"/>
                </a:solidFill>
              </a:rPr>
              <a:t>End of year exam in amphitheater </a:t>
            </a:r>
          </a:p>
        </p:txBody>
      </p:sp>
    </p:spTree>
    <p:extLst>
      <p:ext uri="{BB962C8B-B14F-4D97-AF65-F5344CB8AC3E}">
        <p14:creationId xmlns:p14="http://schemas.microsoft.com/office/powerpoint/2010/main" val="1737140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7">
            <a:extLst>
              <a:ext uri="{FF2B5EF4-FFF2-40B4-BE49-F238E27FC236}">
                <a16:creationId xmlns:a16="http://schemas.microsoft.com/office/drawing/2014/main" id="{8DF4D7F6-81B5-452A-9CE6-76D81F91D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555520-6ED0-4841-9CE2-9B9379C10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sz="5400" dirty="0"/>
              <a:t>End of Year Exam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4600514D-20FB-4559-97DC-D1DC39E6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AA47E-DB56-C648-8583-1614ABF4E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2" y="1617785"/>
            <a:ext cx="8470898" cy="4740811"/>
          </a:xfrm>
        </p:spPr>
        <p:txBody>
          <a:bodyPr>
            <a:normAutofit fontScale="70000" lnSpcReduction="20000"/>
          </a:bodyPr>
          <a:lstStyle/>
          <a:p>
            <a:pPr algn="just">
              <a:lnSpc>
                <a:spcPct val="170000"/>
              </a:lnSpc>
            </a:pPr>
            <a:r>
              <a:rPr lang="en-US" sz="3600" dirty="0">
                <a:solidFill>
                  <a:schemeClr val="tx1"/>
                </a:solidFill>
              </a:rPr>
              <a:t>1 listening comprehension </a:t>
            </a:r>
            <a:r>
              <a:rPr lang="en-US" sz="3600" dirty="0">
                <a:solidFill>
                  <a:schemeClr val="tx1"/>
                </a:solidFill>
                <a:sym typeface="Wingdings" pitchFamily="2" charset="2"/>
              </a:rPr>
              <a:t> played 6 times, 1 whole way through, 4 times with pauses, 1 whole way through again</a:t>
            </a:r>
            <a:endParaRPr lang="en-US" sz="3600" dirty="0">
              <a:solidFill>
                <a:schemeClr val="tx1"/>
              </a:solidFill>
            </a:endParaRPr>
          </a:p>
          <a:p>
            <a:pPr algn="just">
              <a:lnSpc>
                <a:spcPct val="170000"/>
              </a:lnSpc>
            </a:pPr>
            <a:r>
              <a:rPr lang="en-US" sz="3600" dirty="0">
                <a:solidFill>
                  <a:schemeClr val="tx1"/>
                </a:solidFill>
              </a:rPr>
              <a:t>1 reading comprehension</a:t>
            </a:r>
          </a:p>
          <a:p>
            <a:pPr algn="just">
              <a:lnSpc>
                <a:spcPct val="170000"/>
              </a:lnSpc>
            </a:pPr>
            <a:r>
              <a:rPr lang="en-US" sz="3600" dirty="0">
                <a:solidFill>
                  <a:schemeClr val="tx1"/>
                </a:solidFill>
              </a:rPr>
              <a:t>Exercises regarding content / vocabulary / grammar of the comprehensions</a:t>
            </a:r>
          </a:p>
          <a:p>
            <a:pPr algn="just">
              <a:lnSpc>
                <a:spcPct val="170000"/>
              </a:lnSpc>
            </a:pPr>
            <a:r>
              <a:rPr lang="en-US" sz="3600" dirty="0">
                <a:solidFill>
                  <a:schemeClr val="tx1"/>
                </a:solidFill>
              </a:rPr>
              <a:t>2 hours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266F638A-E405-4AC0-B984-72E5813B0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8534" y="3818467"/>
            <a:ext cx="4450292" cy="3039533"/>
          </a:xfrm>
          <a:prstGeom prst="triangle">
            <a:avLst>
              <a:gd name="adj" fmla="val 10000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D1CBE93-B17D-4509-843C-82287C380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134600" y="0"/>
            <a:ext cx="1727200" cy="6858000"/>
          </a:xfrm>
          <a:prstGeom prst="line">
            <a:avLst/>
          </a:prstGeom>
          <a:ln w="15875" cap="sq">
            <a:solidFill>
              <a:schemeClr val="accent2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E6277B4-6A43-48AB-89B2-3442221619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27">
            <a:extLst>
              <a:ext uri="{FF2B5EF4-FFF2-40B4-BE49-F238E27FC236}">
                <a16:creationId xmlns:a16="http://schemas.microsoft.com/office/drawing/2014/main" id="{27B538D5-95DB-47ED-9CB4-34AE5BF78E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5641" y="0"/>
            <a:ext cx="1766359" cy="68580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3" name="Graphic 12" descr="Books">
            <a:extLst>
              <a:ext uri="{FF2B5EF4-FFF2-40B4-BE49-F238E27FC236}">
                <a16:creationId xmlns:a16="http://schemas.microsoft.com/office/drawing/2014/main" id="{74E7D48B-7168-F848-B4F1-73D15529BA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15890" y="4865556"/>
            <a:ext cx="1992444" cy="1992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871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BAB27-BAF5-5247-8863-F63DB87B7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Icebreaker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ED661-F13C-5343-896F-C78C2EC3CD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3000" dirty="0">
                <a:solidFill>
                  <a:schemeClr val="tx1"/>
                </a:solidFill>
              </a:rPr>
              <a:t>Turn to the person beside you and introduce yourselves in English and discuss the question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3000" b="1" dirty="0">
                <a:solidFill>
                  <a:schemeClr val="tx1"/>
                </a:solidFill>
              </a:rPr>
              <a:t> ‘’If you had a superpower what would it be?’’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5400" b="1" dirty="0">
                <a:solidFill>
                  <a:schemeClr val="tx1"/>
                </a:solidFill>
                <a:sym typeface="Wingdings" pitchFamily="2" charset="2"/>
              </a:rPr>
              <a:t> </a:t>
            </a:r>
            <a:endParaRPr lang="en-US" sz="5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107246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211</TotalTime>
  <Words>327</Words>
  <Application>Microsoft Macintosh PowerPoint</Application>
  <PresentationFormat>Widescreen</PresentationFormat>
  <Paragraphs>49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Trebuchet MS</vt:lpstr>
      <vt:lpstr>Wingdings</vt:lpstr>
      <vt:lpstr>Wingdings 3</vt:lpstr>
      <vt:lpstr>Facet</vt:lpstr>
      <vt:lpstr>Welcome!</vt:lpstr>
      <vt:lpstr>PowerPoint Presentation</vt:lpstr>
      <vt:lpstr>PowerPoint Presentation</vt:lpstr>
      <vt:lpstr>PowerPoint Presentation</vt:lpstr>
      <vt:lpstr>Layout</vt:lpstr>
      <vt:lpstr>Layout</vt:lpstr>
      <vt:lpstr>Exams</vt:lpstr>
      <vt:lpstr>End of Year Exam</vt:lpstr>
      <vt:lpstr>Icebreaker</vt:lpstr>
      <vt:lpstr>Cybersecurity</vt:lpstr>
      <vt:lpstr>PowerPoint Presentation</vt:lpstr>
      <vt:lpstr>Discussion</vt:lpstr>
      <vt:lpstr>Simple Present</vt:lpstr>
      <vt:lpstr>Present Perfect</vt:lpstr>
      <vt:lpstr>Simple Past / Preterite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Welcome!</dc:title>
  <dc:creator>Daria Cornovan</dc:creator>
  <cp:lastModifiedBy>Daria Cornovan</cp:lastModifiedBy>
  <cp:revision>20</cp:revision>
  <dcterms:created xsi:type="dcterms:W3CDTF">2018-09-08T16:17:57Z</dcterms:created>
  <dcterms:modified xsi:type="dcterms:W3CDTF">2018-09-13T12:49:49Z</dcterms:modified>
</cp:coreProperties>
</file>