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6998-77F3-67C0-C819-1D5A1E912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54A4E-4BE9-B054-D85E-FFFAF673E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259BB-CD74-FC2F-2589-D09A0A7D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AEF3-F7D2-4369-8DE4-546D14E8F5EE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6FE20-0F4B-D862-8B33-18014942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6DA-26EF-DD33-0701-F2845A00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BE1D-2425-4F92-AD4E-3AE96F2BC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6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DD0CE-BB32-4FD3-4E58-04FF302C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6B8EB-D492-542A-D7D3-2305488D4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91DD5-F67D-5940-A6AF-30214980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AEF3-F7D2-4369-8DE4-546D14E8F5EE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FDDD6-D747-F41F-7677-620CBFCC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DF26D-BF2E-5D20-CE7F-B52B64D3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BE1D-2425-4F92-AD4E-3AE96F2BC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54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473F0B-D26B-284A-78A5-113CCBA6E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04A93-E15D-899F-D572-850EB9482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603C-575B-CBE6-A39A-DDE384A4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AEF3-F7D2-4369-8DE4-546D14E8F5EE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B2842-5F74-53ED-9074-D2EDE15B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BF324-693D-3DE6-BE49-E0F7EE32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BE1D-2425-4F92-AD4E-3AE96F2BC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72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12CA-FDBB-60AC-C7DC-A1BB441F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8A2D1-B14B-93DC-DCCF-A7877772C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26D1C-EFA9-5FF8-0D11-666BBE7A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AEF3-F7D2-4369-8DE4-546D14E8F5EE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76307-BA57-CFFC-1278-2E85FC35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9FEFE-9F4D-62C1-C179-1D294E27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BE1D-2425-4F92-AD4E-3AE96F2BC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63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A3DA-3942-BAAF-B219-C9268320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6CA5F-C407-461D-0B20-C2A4476CB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68FD1-2874-F303-ADD2-98F52620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AEF3-F7D2-4369-8DE4-546D14E8F5EE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8ABE2-E167-D481-91B5-BC714AEF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89B77-2D04-6B50-55E0-C3187FE7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BE1D-2425-4F92-AD4E-3AE96F2BC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56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60EE-2737-938C-8EDB-74D3BD01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B9E1C-36DE-1001-5D73-A2CF13E08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ABB8D-FFF4-8ADE-EE0D-B1590AD35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41D1E-5487-4956-004E-F725249B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AEF3-F7D2-4369-8DE4-546D14E8F5EE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B2703-74B5-D1A4-26CC-2763D685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D0A03-F9A5-D414-C551-7D6343C2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BE1D-2425-4F92-AD4E-3AE96F2BC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75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F9E2-4AB0-BF7A-38A8-0CA9C708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19ACD-DCDC-40CC-83D2-1E8E72C2A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B317A-096C-14C3-C3E3-654FEB15E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4A553-BFCF-9FCF-706B-71A3C918E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7B948-FC26-5131-C695-A2D33A2BE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B44B3-3719-EBC8-E10F-2466E17A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AEF3-F7D2-4369-8DE4-546D14E8F5EE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7AA03-ED2B-FDAE-918C-88D3E611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08E7C-B354-343C-CF57-AF1C897E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BE1D-2425-4F92-AD4E-3AE96F2BC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72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35A7-D7FC-757F-A835-B537BE7F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09924-B0AF-9088-D351-1CA23D74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AEF3-F7D2-4369-8DE4-546D14E8F5EE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9CDA6-59CE-E203-5674-6E594BB1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476C0-8F7B-E571-7855-0C4E0EA3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BE1D-2425-4F92-AD4E-3AE96F2BC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20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91A25-44DE-15AC-7DBB-CDB9C4E7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AEF3-F7D2-4369-8DE4-546D14E8F5EE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58FDE-665D-1621-AEA5-ACE95496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F7E7B-2A78-905B-047C-317E3A94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BE1D-2425-4F92-AD4E-3AE96F2BC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28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1D1A-79DE-831A-1126-43AB5E87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6B822-4401-E22C-F16C-F8A541E59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75375-2748-28FE-ACCD-9C39F0115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565A5-2B47-A46D-3A68-8BC3DD89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AEF3-F7D2-4369-8DE4-546D14E8F5EE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2B950-E4ED-FBB2-C17E-ED023DC0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0CED4-7A4F-0474-BC61-3C76A8BD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BE1D-2425-4F92-AD4E-3AE96F2BC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31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81FF-F917-79E4-46BB-8A24B25D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E9169-D821-D394-8584-0B6E3BDBF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9F644-DE15-5F82-5513-4CDF30556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0DC82-437A-D468-3F4A-556786D3F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AEF3-F7D2-4369-8DE4-546D14E8F5EE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A6451-F6B7-0CE9-E6F1-A2610ED1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98596-E16A-819E-A03B-D272B53E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BE1D-2425-4F92-AD4E-3AE96F2BC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22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0D838-9399-85BC-6305-520E567B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48718-BE1F-7E78-DD0B-A0F2F6D9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F7E77-9C6F-A7E0-C5D0-BCE9D5864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6AEF3-F7D2-4369-8DE4-546D14E8F5EE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4706D-5B50-EF1E-D63E-BB26E033B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D11AC-22D9-F7F4-E6ED-D154BF7D1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6BE1D-2425-4F92-AD4E-3AE96F2BC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40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43B0-3260-F85C-E961-FE18E7B7C0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 Great </a:t>
            </a:r>
            <a:r>
              <a:rPr lang="fr-FR" dirty="0" err="1"/>
              <a:t>Title</a:t>
            </a:r>
            <a:r>
              <a:rPr lang="fr-FR" dirty="0"/>
              <a:t>: </a:t>
            </a:r>
            <a:r>
              <a:rPr lang="fr-FR" b="1" dirty="0"/>
              <a:t>{{</a:t>
            </a:r>
            <a:r>
              <a:rPr lang="fr-FR" b="1" dirty="0" err="1"/>
              <a:t>title</a:t>
            </a:r>
            <a:r>
              <a:rPr lang="fr-FR" b="1" dirty="0"/>
              <a:t>}}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7E707-1A61-3D6A-6196-321171C11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dirty="0"/>
              <a:t>By {{</a:t>
            </a:r>
            <a:r>
              <a:rPr lang="fr-FR" i="1" dirty="0" err="1"/>
              <a:t>name</a:t>
            </a:r>
            <a:r>
              <a:rPr lang="fr-FR" i="1" dirty="0"/>
              <a:t>}}</a:t>
            </a:r>
          </a:p>
          <a:p>
            <a:r>
              <a:rPr lang="fr-FR" u="sng" dirty="0"/>
              <a:t>{{</a:t>
            </a:r>
            <a:r>
              <a:rPr lang="en-US" sz="2400" u="sng" dirty="0" err="1"/>
              <a:t>datetime.date.today</a:t>
            </a:r>
            <a:r>
              <a:rPr lang="en-US" sz="2400" u="sng" dirty="0"/>
              <a:t>().</a:t>
            </a:r>
            <a:r>
              <a:rPr lang="en-US" sz="2400" u="sng" dirty="0" err="1"/>
              <a:t>strftime</a:t>
            </a:r>
            <a:r>
              <a:rPr lang="en-US" sz="2400" u="sng" dirty="0"/>
              <a:t>(‘%B %Y’).capitalize()}}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94078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 Great Title: {{title}}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 GIMALAC</dc:creator>
  <cp:lastModifiedBy>Pierre  GIMALAC</cp:lastModifiedBy>
  <cp:revision>3</cp:revision>
  <dcterms:created xsi:type="dcterms:W3CDTF">2022-09-05T07:55:04Z</dcterms:created>
  <dcterms:modified xsi:type="dcterms:W3CDTF">2022-09-05T12:45:03Z</dcterms:modified>
</cp:coreProperties>
</file>