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D6D8-3DE7-8C31-2C60-CD4BF76F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378D5-CD61-037B-0081-1930913BC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A9F2-95DF-32C3-F831-0CE6DD34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9153A-197B-1A0F-E2DC-2638703B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6AFE-CACE-0BBF-88A8-E5A192FF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5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BFE9-F8AF-46FD-74CE-3461734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A558-199C-AC20-A6F1-E95B60348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6B88-AB36-019E-2760-03A082CF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D4F5-4913-9180-10F3-63C3FAE4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15BD-C810-F520-0DED-B9248F68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2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3876A-899E-B465-6FDC-5065CFD0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FB008-DEAD-F5AC-54EB-9AC89FEB9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191D-5E75-8EED-6E0A-1C95E7B7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CC7A-A769-5F37-5FAA-FBA6F9FB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5D46-79D5-F9CA-3BA6-317D46EB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0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CB30-80E0-EDC1-EB8E-8FFF3FEF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B14F-81D5-285D-1025-44E58264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56CF5-A6B3-804C-16F5-842E4DCF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97D6-A233-A04C-1C52-604CD30B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4EC7-9BFA-DF8B-9654-9F7E9FFA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71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345D-9914-22D0-8D4B-AC7FE75A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EC42-A93A-0180-FF00-0E3387B0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A360-EFD8-08C7-0ED9-C419BCBC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F245-741A-7960-8C02-34A66049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17F6-765A-A301-4140-48CB1797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5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365B-6470-E13F-633E-3D9AD179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2D8D-63BF-1D0D-63BA-27F82FB3D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CD764-3BB0-F696-422B-68092962C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5CDFF-8A0B-A8EE-A122-44DA11C3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62D32-D0C5-8024-8382-F9C81806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851C-DFCB-606A-1C96-141CB0EA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EA75-767B-D216-96EB-CACB0219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CA553-99D0-4A31-A4CE-DD89B849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38EA3-5519-6E08-AA77-2571A149B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F2F78-D822-6010-6644-473FA535C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72D4-5CB5-4018-0DE1-F9E984385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E9340-B9CD-5B52-23DE-C2E68DEF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95496-940A-51C4-8628-3A6EA00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2F682-4BDD-758A-8889-391583A0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1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22DF-004E-66A4-3AD6-6BDE7348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B0CFF-AD0D-F7EA-3715-F83A208E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6E9A1-8BE8-F469-04A4-FE33D5A4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90E6B-1A65-2485-DBA2-0C386E8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61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6575B-EC39-97E3-3F67-F56C10B3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E811-68F9-31D8-6170-FCCF9AD1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62CD5-DC9D-1A7F-DF97-86F098E8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3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382F-39CB-3956-AA4C-255C84B9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EF65-951C-2B1A-AD47-D0F2C612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13B25-86B0-B5FB-5C3A-67E7099E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3B27-F4A9-3B21-0D86-DBC50F0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B1D2-A5A5-1116-5556-CE3B3CAE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8519C-1FA3-D129-9423-5299E8C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8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1BAC-E83C-9F82-F7C0-0FB7C309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A189D-2680-82A6-3071-490966721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F2173-FB8C-C2B1-418E-767A46B2F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B4D7-0EF0-C911-36EA-FE162986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1C33E-06C0-CB11-603F-6521C2B6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EE71-EDB1-A1F1-792B-C933DBF8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5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71234-E32D-15C9-E84B-2E5A59FF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DE102-2FDD-BB6C-876F-94F11951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5B94-6C42-8F18-0E27-1ABED1630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ED2A-63F9-1ED5-5654-E986E5573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96C9-F4A8-CBBE-A814-849B76604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4B5B26-0629-4041-778D-3F3D629AE038}"/>
              </a:ext>
            </a:extLst>
          </p:cNvPr>
          <p:cNvSpPr txBox="1"/>
          <p:nvPr/>
        </p:nvSpPr>
        <p:spPr>
          <a:xfrm>
            <a:off x="2867024" y="352422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</a:t>
            </a:r>
            <a:r>
              <a:rPr lang="fr-FR" sz="1200" dirty="0"/>
              <a:t>::</a:t>
            </a:r>
            <a:r>
              <a:rPr lang="fr-FR" sz="1200" dirty="0" err="1"/>
              <a:t>img</a:t>
            </a:r>
            <a:r>
              <a:rPr lang="fr-FR" sz="1200" dirty="0"/>
              <a:t>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6AD3A-EA4D-B934-4791-73136EBEE03C}"/>
              </a:ext>
            </a:extLst>
          </p:cNvPr>
          <p:cNvSpPr txBox="1"/>
          <p:nvPr/>
        </p:nvSpPr>
        <p:spPr>
          <a:xfrm>
            <a:off x="4486275" y="352424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img:r:img</a:t>
            </a:r>
            <a:r>
              <a:rPr lang="fr-FR" sz="1200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AE35F-7A88-E33B-138B-AE99B2059588}"/>
              </a:ext>
            </a:extLst>
          </p:cNvPr>
          <p:cNvSpPr txBox="1"/>
          <p:nvPr/>
        </p:nvSpPr>
        <p:spPr>
          <a:xfrm>
            <a:off x="2857497" y="1950242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img:t:img</a:t>
            </a:r>
            <a:r>
              <a:rPr lang="fr-FR" sz="1200" dirty="0"/>
              <a:t>}}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1AB70-0D88-E62B-D4BD-D1F4009311B6}"/>
              </a:ext>
            </a:extLst>
          </p:cNvPr>
          <p:cNvSpPr txBox="1"/>
          <p:nvPr/>
        </p:nvSpPr>
        <p:spPr>
          <a:xfrm>
            <a:off x="2867024" y="3571873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img:b:img</a:t>
            </a:r>
            <a:r>
              <a:rPr lang="fr-FR" sz="1200" dirty="0"/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8721B-A017-347C-8256-CCB553E2C706}"/>
              </a:ext>
            </a:extLst>
          </p:cNvPr>
          <p:cNvSpPr txBox="1"/>
          <p:nvPr/>
        </p:nvSpPr>
        <p:spPr>
          <a:xfrm>
            <a:off x="2871785" y="5172075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img:m:img</a:t>
            </a:r>
            <a:r>
              <a:rPr lang="fr-FR" sz="1200" dirty="0"/>
              <a:t>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04B97-F82B-92CC-528E-76C5505EA17E}"/>
              </a:ext>
            </a:extLst>
          </p:cNvPr>
          <p:cNvSpPr txBox="1"/>
          <p:nvPr/>
        </p:nvSpPr>
        <p:spPr>
          <a:xfrm>
            <a:off x="4486275" y="3559969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img:rb:img</a:t>
            </a:r>
            <a:r>
              <a:rPr lang="fr-FR" sz="1200" dirty="0"/>
              <a:t>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68061-A1B1-D93E-DE9C-C92BB88B8D9F}"/>
              </a:ext>
            </a:extLst>
          </p:cNvPr>
          <p:cNvSpPr txBox="1"/>
          <p:nvPr/>
        </p:nvSpPr>
        <p:spPr>
          <a:xfrm>
            <a:off x="4467225" y="5169693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img:rm:img</a:t>
            </a:r>
            <a:r>
              <a:rPr lang="fr-FR" sz="1200" dirty="0"/>
              <a:t>}}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5A672-6D68-50C4-2484-29F4174E90F6}"/>
              </a:ext>
            </a:extLst>
          </p:cNvPr>
          <p:cNvSpPr txBox="1"/>
          <p:nvPr/>
        </p:nvSpPr>
        <p:spPr>
          <a:xfrm>
            <a:off x="4476750" y="1952624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img:rt:img</a:t>
            </a:r>
            <a:r>
              <a:rPr lang="fr-FR" sz="1200" dirty="0"/>
              <a:t>}}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F4D82-1CB6-B46D-0C0A-B641CABBDEE4}"/>
              </a:ext>
            </a:extLst>
          </p:cNvPr>
          <p:cNvSpPr txBox="1"/>
          <p:nvPr/>
        </p:nvSpPr>
        <p:spPr>
          <a:xfrm>
            <a:off x="6076950" y="352421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img:l:img</a:t>
            </a:r>
            <a:r>
              <a:rPr lang="fr-FR" sz="1200" dirty="0"/>
              <a:t>}}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393A7-0686-FCF1-47EB-721B83DF6D48}"/>
              </a:ext>
            </a:extLst>
          </p:cNvPr>
          <p:cNvSpPr txBox="1"/>
          <p:nvPr/>
        </p:nvSpPr>
        <p:spPr>
          <a:xfrm>
            <a:off x="6067425" y="1962148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img:lt:img</a:t>
            </a:r>
            <a:r>
              <a:rPr lang="fr-FR" sz="1200" dirty="0"/>
              <a:t>}}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9F966-6260-2060-7EED-0DA950ED54FD}"/>
              </a:ext>
            </a:extLst>
          </p:cNvPr>
          <p:cNvSpPr txBox="1"/>
          <p:nvPr/>
        </p:nvSpPr>
        <p:spPr>
          <a:xfrm>
            <a:off x="6086475" y="3574256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img:lb:img</a:t>
            </a:r>
            <a:r>
              <a:rPr lang="fr-FR" sz="1200" dirty="0"/>
              <a:t>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29814-5018-D912-E644-73BA3E8BB2D9}"/>
              </a:ext>
            </a:extLst>
          </p:cNvPr>
          <p:cNvSpPr txBox="1"/>
          <p:nvPr/>
        </p:nvSpPr>
        <p:spPr>
          <a:xfrm>
            <a:off x="6076951" y="5167312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img:lm:img</a:t>
            </a:r>
            <a:r>
              <a:rPr lang="fr-FR" sz="1200" dirty="0"/>
              <a:t>}}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49794-DADE-8E5D-C76F-8144B3A647AA}"/>
              </a:ext>
            </a:extLst>
          </p:cNvPr>
          <p:cNvSpPr txBox="1"/>
          <p:nvPr/>
        </p:nvSpPr>
        <p:spPr>
          <a:xfrm>
            <a:off x="7677152" y="361949"/>
            <a:ext cx="1609725" cy="15906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img:c:img</a:t>
            </a:r>
            <a:r>
              <a:rPr lang="fr-FR" sz="1200" dirty="0"/>
              <a:t>}}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6C4B8-D713-43A2-D0A7-790AA30AFC87}"/>
              </a:ext>
            </a:extLst>
          </p:cNvPr>
          <p:cNvSpPr txBox="1"/>
          <p:nvPr/>
        </p:nvSpPr>
        <p:spPr>
          <a:xfrm>
            <a:off x="7677153" y="1962150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img:ct:img</a:t>
            </a:r>
            <a:r>
              <a:rPr lang="fr-FR" sz="1200" dirty="0"/>
              <a:t>}}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20FE86-53BA-C291-AC04-61E1581A363C}"/>
              </a:ext>
            </a:extLst>
          </p:cNvPr>
          <p:cNvSpPr txBox="1"/>
          <p:nvPr/>
        </p:nvSpPr>
        <p:spPr>
          <a:xfrm>
            <a:off x="7677152" y="3562351"/>
            <a:ext cx="1609725" cy="160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img:cb:img</a:t>
            </a:r>
            <a:r>
              <a:rPr lang="fr-FR" sz="1200" dirty="0"/>
              <a:t>}}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703B8-BBF3-3B54-A485-FF1A92E0886F}"/>
              </a:ext>
            </a:extLst>
          </p:cNvPr>
          <p:cNvSpPr txBox="1"/>
          <p:nvPr/>
        </p:nvSpPr>
        <p:spPr>
          <a:xfrm>
            <a:off x="7677152" y="5181599"/>
            <a:ext cx="1609725" cy="15906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/>
              <a:t>{{</a:t>
            </a:r>
            <a:r>
              <a:rPr lang="fr-FR" sz="1200" dirty="0" err="1"/>
              <a:t>img:cm:img</a:t>
            </a:r>
            <a:r>
              <a:rPr lang="fr-FR" sz="1200" dirty="0"/>
              <a:t>}}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EAB7F-E128-21C5-E337-10ED5281521F}"/>
              </a:ext>
            </a:extLst>
          </p:cNvPr>
          <p:cNvSpPr txBox="1"/>
          <p:nvPr/>
        </p:nvSpPr>
        <p:spPr>
          <a:xfrm>
            <a:off x="952498" y="5787509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Middle (vertical)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F8252-E006-60C8-66D6-3A0D3D69D4C7}"/>
              </a:ext>
            </a:extLst>
          </p:cNvPr>
          <p:cNvSpPr txBox="1"/>
          <p:nvPr/>
        </p:nvSpPr>
        <p:spPr>
          <a:xfrm>
            <a:off x="952500" y="1028700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Exact vertical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94C25-76F9-B816-8EB7-5DD5A20EAD4F}"/>
              </a:ext>
            </a:extLst>
          </p:cNvPr>
          <p:cNvSpPr txBox="1"/>
          <p:nvPr/>
        </p:nvSpPr>
        <p:spPr>
          <a:xfrm>
            <a:off x="952499" y="4192070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Bottom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EF2FF0-C2EB-D02C-878D-37D545B104D8}"/>
              </a:ext>
            </a:extLst>
          </p:cNvPr>
          <p:cNvSpPr txBox="1"/>
          <p:nvPr/>
        </p:nvSpPr>
        <p:spPr>
          <a:xfrm>
            <a:off x="952499" y="2570439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47840A-7E84-7368-9E98-6822844A5E63}"/>
              </a:ext>
            </a:extLst>
          </p:cNvPr>
          <p:cNvSpPr txBox="1"/>
          <p:nvPr/>
        </p:nvSpPr>
        <p:spPr>
          <a:xfrm>
            <a:off x="2840392" y="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Exact horizontal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A0D6B-0A84-9C98-3F63-1AFC7B0AD8B6}"/>
              </a:ext>
            </a:extLst>
          </p:cNvPr>
          <p:cNvSpPr txBox="1"/>
          <p:nvPr/>
        </p:nvSpPr>
        <p:spPr>
          <a:xfrm>
            <a:off x="4961945" y="1035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1DE38D-DAAB-084B-50D8-CDFEDE944D96}"/>
              </a:ext>
            </a:extLst>
          </p:cNvPr>
          <p:cNvSpPr txBox="1"/>
          <p:nvPr/>
        </p:nvSpPr>
        <p:spPr>
          <a:xfrm>
            <a:off x="6611536" y="0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A59D8-0BB4-060E-5A40-8F2E286334D5}"/>
              </a:ext>
            </a:extLst>
          </p:cNvPr>
          <p:cNvSpPr txBox="1"/>
          <p:nvPr/>
        </p:nvSpPr>
        <p:spPr>
          <a:xfrm>
            <a:off x="7507324" y="10357"/>
            <a:ext cx="194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Center (horizontal)</a:t>
            </a:r>
          </a:p>
        </p:txBody>
      </p:sp>
    </p:spTree>
    <p:extLst>
      <p:ext uri="{BB962C8B-B14F-4D97-AF65-F5344CB8AC3E}">
        <p14:creationId xmlns:p14="http://schemas.microsoft.com/office/powerpoint/2010/main" val="259628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 GIMALAC</dc:creator>
  <cp:lastModifiedBy>Pierre  GIMALAC</cp:lastModifiedBy>
  <cp:revision>6</cp:revision>
  <dcterms:created xsi:type="dcterms:W3CDTF">2022-09-05T08:32:42Z</dcterms:created>
  <dcterms:modified xsi:type="dcterms:W3CDTF">2022-09-05T10:11:51Z</dcterms:modified>
</cp:coreProperties>
</file>