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D6D8-3DE7-8C31-2C60-CD4BF76F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78D5-CD61-037B-0081-1930913B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A9F2-95DF-32C3-F831-0CE6DD34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153A-197B-1A0F-E2DC-2638703B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6AFE-CACE-0BBF-88A8-E5A192FF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BFE9-F8AF-46FD-74CE-3461734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A558-199C-AC20-A6F1-E95B603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6B88-AB36-019E-2760-03A082C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D4F5-4913-9180-10F3-63C3FAE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15BD-C810-F520-0DED-B9248F68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3876A-899E-B465-6FDC-5065CFD0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B008-DEAD-F5AC-54EB-9AC89FEB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191D-5E75-8EED-6E0A-1C95E7B7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CC7A-A769-5F37-5FAA-FBA6F9FB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5D46-79D5-F9CA-3BA6-317D46EB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B30-80E0-EDC1-EB8E-8FFF3FEF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B14F-81D5-285D-1025-44E58264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6CF5-A6B3-804C-16F5-842E4DC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97D6-A233-A04C-1C52-604CD30B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EC7-9BFA-DF8B-9654-9F7E9FFA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45D-9914-22D0-8D4B-AC7FE75A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EC42-A93A-0180-FF00-0E3387B0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A360-EFD8-08C7-0ED9-C419BCBC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F245-741A-7960-8C02-34A66049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17F6-765A-A301-4140-48CB1797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365B-6470-E13F-633E-3D9AD179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2D8D-63BF-1D0D-63BA-27F82FB3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D764-3BB0-F696-422B-68092962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CDFF-8A0B-A8EE-A122-44DA11C3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2D32-D0C5-8024-8382-F9C8180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851C-DFCB-606A-1C96-141CB0E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EA75-767B-D216-96EB-CACB0219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A553-99D0-4A31-A4CE-DD89B849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8EA3-5519-6E08-AA77-2571A149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2F78-D822-6010-6644-473FA535C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72D4-5CB5-4018-0DE1-F9E98438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9340-B9CD-5B52-23DE-C2E68DE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5496-940A-51C4-8628-3A6EA00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F682-4BDD-758A-8889-391583A0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2DF-004E-66A4-3AD6-6BDE7348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B0CFF-AD0D-F7EA-3715-F83A208E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6E9A1-8BE8-F469-04A4-FE33D5A4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90E6B-1A65-2485-DBA2-0C386E8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575B-EC39-97E3-3F67-F56C10B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E811-68F9-31D8-6170-FCCF9AD1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62CD5-DC9D-1A7F-DF97-86F098E8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3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82F-39CB-3956-AA4C-255C84B9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EF65-951C-2B1A-AD47-D0F2C612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3B25-86B0-B5FB-5C3A-67E7099E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3B27-F4A9-3B21-0D86-DBC50F0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B1D2-A5A5-1116-5556-CE3B3CA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519C-1FA3-D129-9423-5299E8C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1BAC-E83C-9F82-F7C0-0FB7C30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189D-2680-82A6-3071-490966721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2173-FB8C-C2B1-418E-767A46B2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B4D7-0EF0-C911-36EA-FE162986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C33E-06C0-CB11-603F-6521C2B6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EE71-EDB1-A1F1-792B-C933DBF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836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71234-E32D-15C9-E84B-2E5A59FF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E102-2FDD-BB6C-876F-94F11951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B94-6C42-8F18-0E27-1ABED1630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ED2A-63F9-1ED5-5654-E986E557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96C9-F4A8-CBBE-A814-849B76604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5EAB7F-E128-21C5-E337-10ED5281521F}"/>
              </a:ext>
            </a:extLst>
          </p:cNvPr>
          <p:cNvSpPr txBox="1"/>
          <p:nvPr/>
        </p:nvSpPr>
        <p:spPr>
          <a:xfrm>
            <a:off x="952498" y="578750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Middle (vertical)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F8252-E006-60C8-66D6-3A0D3D69D4C7}"/>
              </a:ext>
            </a:extLst>
          </p:cNvPr>
          <p:cNvSpPr txBox="1"/>
          <p:nvPr/>
        </p:nvSpPr>
        <p:spPr>
          <a:xfrm>
            <a:off x="952500" y="1028700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vertical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94C25-76F9-B816-8EB7-5DD5A20EAD4F}"/>
              </a:ext>
            </a:extLst>
          </p:cNvPr>
          <p:cNvSpPr txBox="1"/>
          <p:nvPr/>
        </p:nvSpPr>
        <p:spPr>
          <a:xfrm>
            <a:off x="952499" y="419207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Bottom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F2FF0-C2EB-D02C-878D-37D545B104D8}"/>
              </a:ext>
            </a:extLst>
          </p:cNvPr>
          <p:cNvSpPr txBox="1"/>
          <p:nvPr/>
        </p:nvSpPr>
        <p:spPr>
          <a:xfrm>
            <a:off x="952499" y="2570439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7840A-7E84-7368-9E98-6822844A5E63}"/>
              </a:ext>
            </a:extLst>
          </p:cNvPr>
          <p:cNvSpPr txBox="1"/>
          <p:nvPr/>
        </p:nvSpPr>
        <p:spPr>
          <a:xfrm>
            <a:off x="2840392" y="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horizontal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A0D6B-0A84-9C98-3F63-1AFC7B0AD8B6}"/>
              </a:ext>
            </a:extLst>
          </p:cNvPr>
          <p:cNvSpPr txBox="1"/>
          <p:nvPr/>
        </p:nvSpPr>
        <p:spPr>
          <a:xfrm>
            <a:off x="4961945" y="1035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DE38D-DAAB-084B-50D8-CDFEDE944D96}"/>
              </a:ext>
            </a:extLst>
          </p:cNvPr>
          <p:cNvSpPr txBox="1"/>
          <p:nvPr/>
        </p:nvSpPr>
        <p:spPr>
          <a:xfrm>
            <a:off x="6611536" y="0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A59D8-0BB4-060E-5A40-8F2E286334D5}"/>
              </a:ext>
            </a:extLst>
          </p:cNvPr>
          <p:cNvSpPr txBox="1"/>
          <p:nvPr/>
        </p:nvSpPr>
        <p:spPr>
          <a:xfrm>
            <a:off x="7507324" y="10357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Center (horizontal)</a:t>
            </a:r>
          </a:p>
        </p:txBody>
      </p:sp>
      <p:pic>
        <p:nvPicPr>
          <p:cNvPr id="29" name="Picture 28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352422"/>
            <a:ext cx="1609725" cy="1609726"/>
          </a:xfrm>
          <a:prstGeom prst="rect">
            <a:avLst/>
          </a:prstGeom>
        </p:spPr>
      </p:pic>
      <p:pic>
        <p:nvPicPr>
          <p:cNvPr id="30" name="Picture 29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352424"/>
            <a:ext cx="1609725" cy="1609726"/>
          </a:xfrm>
          <a:prstGeom prst="rect">
            <a:avLst/>
          </a:prstGeom>
        </p:spPr>
      </p:pic>
      <p:pic>
        <p:nvPicPr>
          <p:cNvPr id="31" name="Picture 30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7" y="1950242"/>
            <a:ext cx="1609725" cy="804862"/>
          </a:xfrm>
          <a:prstGeom prst="rect">
            <a:avLst/>
          </a:prstGeom>
        </p:spPr>
      </p:pic>
      <p:pic>
        <p:nvPicPr>
          <p:cNvPr id="32" name="Picture 31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4376736"/>
            <a:ext cx="1609725" cy="804862"/>
          </a:xfrm>
          <a:prstGeom prst="rect">
            <a:avLst/>
          </a:prstGeom>
        </p:spPr>
      </p:pic>
      <p:pic>
        <p:nvPicPr>
          <p:cNvPr id="33" name="Picture 32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5" y="5574506"/>
            <a:ext cx="1609725" cy="804862"/>
          </a:xfrm>
          <a:prstGeom prst="rect">
            <a:avLst/>
          </a:prstGeom>
        </p:spPr>
      </p:pic>
      <p:pic>
        <p:nvPicPr>
          <p:cNvPr id="34" name="Picture 33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4364832"/>
            <a:ext cx="1609725" cy="804862"/>
          </a:xfrm>
          <a:prstGeom prst="rect">
            <a:avLst/>
          </a:prstGeom>
        </p:spPr>
      </p:pic>
      <p:pic>
        <p:nvPicPr>
          <p:cNvPr id="35" name="Picture 34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5572124"/>
            <a:ext cx="1609725" cy="804862"/>
          </a:xfrm>
          <a:prstGeom prst="rect">
            <a:avLst/>
          </a:prstGeom>
        </p:spPr>
      </p:pic>
      <p:pic>
        <p:nvPicPr>
          <p:cNvPr id="36" name="Picture 35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952624"/>
            <a:ext cx="1609725" cy="804862"/>
          </a:xfrm>
          <a:prstGeom prst="rect">
            <a:avLst/>
          </a:prstGeom>
        </p:spPr>
      </p:pic>
      <p:pic>
        <p:nvPicPr>
          <p:cNvPr id="37" name="Picture 36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59567"/>
            <a:ext cx="1609725" cy="1609726"/>
          </a:xfrm>
          <a:prstGeom prst="rect">
            <a:avLst/>
          </a:prstGeom>
        </p:spPr>
      </p:pic>
      <p:pic>
        <p:nvPicPr>
          <p:cNvPr id="38" name="Picture 37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962148"/>
            <a:ext cx="1609725" cy="804862"/>
          </a:xfrm>
          <a:prstGeom prst="rect">
            <a:avLst/>
          </a:prstGeom>
        </p:spPr>
      </p:pic>
      <p:pic>
        <p:nvPicPr>
          <p:cNvPr id="39" name="Picture 38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6" y="4376738"/>
            <a:ext cx="1609725" cy="804862"/>
          </a:xfrm>
          <a:prstGeom prst="rect">
            <a:avLst/>
          </a:prstGeom>
        </p:spPr>
      </p:pic>
      <p:pic>
        <p:nvPicPr>
          <p:cNvPr id="40" name="Picture 39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1" y="5569743"/>
            <a:ext cx="1609725" cy="804862"/>
          </a:xfrm>
          <a:prstGeom prst="rect">
            <a:avLst/>
          </a:prstGeom>
        </p:spPr>
      </p:pic>
      <p:pic>
        <p:nvPicPr>
          <p:cNvPr id="41" name="Picture 40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2" y="361949"/>
            <a:ext cx="1609725" cy="1590677"/>
          </a:xfrm>
          <a:prstGeom prst="rect">
            <a:avLst/>
          </a:prstGeom>
        </p:spPr>
      </p:pic>
      <p:pic>
        <p:nvPicPr>
          <p:cNvPr id="42" name="Picture 41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3" y="1962150"/>
            <a:ext cx="1609725" cy="804862"/>
          </a:xfrm>
          <a:prstGeom prst="rect">
            <a:avLst/>
          </a:prstGeom>
        </p:spPr>
      </p:pic>
      <p:pic>
        <p:nvPicPr>
          <p:cNvPr id="43" name="Picture 42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2" y="4367214"/>
            <a:ext cx="1609725" cy="804862"/>
          </a:xfrm>
          <a:prstGeom prst="rect">
            <a:avLst/>
          </a:prstGeom>
        </p:spPr>
      </p:pic>
      <p:pic>
        <p:nvPicPr>
          <p:cNvPr id="44" name="Picture 43" descr="im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2" y="5574506"/>
            <a:ext cx="1609725" cy="8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5</cp:revision>
  <dcterms:created xsi:type="dcterms:W3CDTF">2022-09-05T08:32:42Z</dcterms:created>
  <dcterms:modified xsi:type="dcterms:W3CDTF">2022-09-05T10:06:43Z</dcterms:modified>
</cp:coreProperties>
</file>