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752-6908-2D31-C66C-AF1EA531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2A86E-324C-C428-23BE-D39BBE01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FD3A-55E2-812C-1242-E5838620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289D1-8CBF-D793-312D-1B123918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A0C-FA48-9C4F-B6EE-2AB573D6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53B2-2C3A-DB9D-2505-21E37117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8118C-B24C-A1E7-EAE0-A0FD2E2F9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2E2C-05E3-B795-EFCC-F98A54EA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2C35C-980F-4972-EAA3-3A50BD0D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A329-EC78-A067-F905-EDDAC6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46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200AE-72D8-47AB-59E9-48E5500C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94917-1937-56F8-FE3D-AECEADA0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5D87-8DA2-C0F2-7709-7A427A52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7321-21B6-F5C7-496B-77BE45DF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989C-3D81-E2BB-CD3F-2B3A1C5B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9224-D758-221E-1506-DC99EA1C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C6D5-7BC0-5E7C-46AA-4C4D4D9A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1805-9044-C90A-1B91-7ADDC74C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2D2C-D01C-3669-74E4-E9C1BBD4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FF3A-5C31-5939-E211-88DCD1FE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51AB-E44A-4D1C-3A31-818927F2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DDBE-2AD1-4668-2E03-371C2323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DB71-FE50-8EBF-0384-131BA9B6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F823-4592-2C40-0074-4BC3635F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FFDE-2FB7-265C-6240-0B017B7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7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AF19-D793-586F-0B8E-E01B3DDC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CFED-3909-05BC-535B-C5371EDE0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DACA-D524-0B2A-C495-19E169C5E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7A13-86D9-6BD2-1205-EF68CFE1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7E21-2184-4113-71EC-21DE70CC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DD07A-E26F-9E64-BFF0-949C3BE0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B00A-A728-90CD-3485-51BD8B56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1908-4D8F-50A6-ECD0-08CB0018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8D477-621D-823A-9EE7-ECD20C1D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34EAA-196A-7EEC-A5F5-818D2283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AD6AB-2300-60D7-2F15-B2F14657C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355A3-1ECC-A394-9023-C2407CAB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5E6C2-8959-714C-271C-46F23B13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CFFA-7A66-E9D4-0CD9-E3A1F1DC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140-066A-745E-414E-02EB2CB7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E805E-FCC1-6BA9-472F-13912C1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BE722-6807-E43C-36ED-A9020D13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237AD-1758-9FDD-E2CC-153B2CD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4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223F7-B7D6-FB5C-527F-4C11422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56A64-9B1A-7350-DF1D-EC63783B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EDBC-3CD6-5AEC-2114-5EE56CEE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04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7293-59C1-1DDC-74C1-A233F458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6029-B4A7-52C4-E6F0-C54D49A7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1E2A-42C3-E034-3DFD-3AEB552D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3AF7-C880-8A89-EC7F-C007A999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ADDBF-4AB7-4D4A-5449-C33F2757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C70C-D170-CE1D-1624-D1774702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70F-914E-B3D2-0C67-4F9454DA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F6F84-AA3D-C95A-F52F-BB78E3B13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4617-E7A0-4C0F-895E-81CE1C43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100D3-22CC-E9D6-EF3E-21710EA1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6BB9-351B-C06A-5A8F-2AD0FDE3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5837-8A18-3D84-108A-EB12EFF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8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29164-FED9-3C0B-2102-8E8AB87B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38DF-7C07-7B6F-3B94-6BE7A333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82E7-65A5-8CC2-0AE2-1D274E51C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6A4E-3E25-4769-B7BF-11C93757B352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E84C-CB51-AE53-BA12-87E6D953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0596-C806-454F-0699-CA4F1716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0825-939C-4CE1-927B-DDE702D81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3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1273E-0A04-67CC-FDA9-5C09F3E8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81951"/>
              </p:ext>
            </p:extLst>
          </p:nvPr>
        </p:nvGraphicFramePr>
        <p:xfrm>
          <a:off x="2032000" y="226060"/>
          <a:ext cx="8127996" cy="640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323473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8698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7074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39470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2871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5507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766958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15995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8474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09756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833572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687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{{_r}}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{{_r}}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{{_r}}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{{_r}}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8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{{_r}}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y_command">
            <a:extLst>
              <a:ext uri="{FF2B5EF4-FFF2-40B4-BE49-F238E27FC236}">
                <a16:creationId xmlns:a16="http://schemas.microsoft.com/office/drawing/2014/main" id="{4021F437-CFAD-3293-693E-400FF4E83DEA}"/>
              </a:ext>
            </a:extLst>
          </p:cNvPr>
          <p:cNvSpPr txBox="1"/>
          <p:nvPr/>
        </p:nvSpPr>
        <p:spPr>
          <a:xfrm>
            <a:off x="183162" y="5669280"/>
            <a:ext cx="10813345" cy="662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r-FR" dirty="0"/>
              <a:t>Duplicate 5 times the first </a:t>
            </a:r>
            <a:r>
              <a:rPr lang="fr-FR" dirty="0" err="1"/>
              <a:t>row</a:t>
            </a:r>
            <a:r>
              <a:rPr lang="fr-FR" dirty="0"/>
              <a:t> of the table </a:t>
            </a:r>
            <a:r>
              <a:rPr lang="fr-FR" dirty="0" err="1"/>
              <a:t>named</a:t>
            </a:r>
            <a:r>
              <a:rPr lang="fr-FR" dirty="0"/>
              <a:t> ‘</a:t>
            </a:r>
            <a:r>
              <a:rPr lang="fr-FR" dirty="0" err="1"/>
              <a:t>my_table</a:t>
            </a:r>
            <a:r>
              <a:rPr lang="fr-FR" dirty="0"/>
              <a:t>’ on the </a:t>
            </a:r>
            <a:r>
              <a:rPr lang="fr-FR" dirty="0" err="1"/>
              <a:t>current</a:t>
            </a:r>
            <a:r>
              <a:rPr lang="fr-FR" dirty="0"/>
              <a:t> slide, and </a:t>
            </a:r>
            <a:r>
              <a:rPr lang="fr-FR" dirty="0" err="1"/>
              <a:t>add</a:t>
            </a:r>
            <a:r>
              <a:rPr lang="fr-FR" dirty="0"/>
              <a:t> the new rows at </a:t>
            </a:r>
            <a:r>
              <a:rPr lang="fr-FR" dirty="0" err="1"/>
              <a:t>row</a:t>
            </a:r>
            <a:r>
              <a:rPr lang="fr-FR" dirty="0"/>
              <a:t> 1</a:t>
            </a:r>
            <a:endParaRPr lang="fr-FR" sz="1800" dirty="0">
              <a:latin typeface="+mn-lt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r-FR" sz="1800" dirty="0">
                <a:latin typeface="+mn-lt"/>
                <a:cs typeface="+mn-cs"/>
              </a:rPr>
              <a:t>{{‘’; </a:t>
            </a:r>
            <a:r>
              <a:rPr lang="fr-FR" sz="1800" dirty="0" err="1">
                <a:latin typeface="+mn-lt"/>
                <a:cs typeface="+mn-cs"/>
              </a:rPr>
              <a:t>table_dup_row</a:t>
            </a:r>
            <a:r>
              <a:rPr lang="fr-FR" sz="1800" dirty="0">
                <a:latin typeface="+mn-lt"/>
                <a:cs typeface="+mn-cs"/>
              </a:rPr>
              <a:t>(</a:t>
            </a:r>
            <a:r>
              <a:rPr lang="fr-FR" sz="1800" dirty="0" err="1">
                <a:latin typeface="+mn-lt"/>
                <a:cs typeface="+mn-cs"/>
              </a:rPr>
              <a:t>find_shape</a:t>
            </a:r>
            <a:r>
              <a:rPr lang="fr-FR" sz="1800" dirty="0">
                <a:latin typeface="+mn-lt"/>
                <a:cs typeface="+mn-cs"/>
              </a:rPr>
              <a:t>(_</a:t>
            </a:r>
            <a:r>
              <a:rPr lang="fr-FR" sz="1800" dirty="0" err="1">
                <a:latin typeface="+mn-lt"/>
                <a:cs typeface="+mn-cs"/>
              </a:rPr>
              <a:t>sl</a:t>
            </a:r>
            <a:r>
              <a:rPr lang="fr-FR" sz="1800" dirty="0">
                <a:latin typeface="+mn-lt"/>
                <a:cs typeface="+mn-cs"/>
              </a:rPr>
              <a:t>, ‘</a:t>
            </a:r>
            <a:r>
              <a:rPr lang="fr-FR" sz="1800" dirty="0" err="1">
                <a:latin typeface="+mn-lt"/>
                <a:cs typeface="+mn-cs"/>
              </a:rPr>
              <a:t>my_table</a:t>
            </a:r>
            <a:r>
              <a:rPr lang="fr-FR" sz="1800" dirty="0">
                <a:latin typeface="+mn-lt"/>
                <a:cs typeface="+mn-cs"/>
              </a:rPr>
              <a:t>’).table, 1, n=5, to=1)}}</a:t>
            </a:r>
          </a:p>
        </p:txBody>
      </p:sp>
      <p:graphicFrame>
        <p:nvGraphicFramePr>
          <p:cNvPr id="4" name="my_table">
            <a:extLst>
              <a:ext uri="{FF2B5EF4-FFF2-40B4-BE49-F238E27FC236}">
                <a16:creationId xmlns:a16="http://schemas.microsoft.com/office/drawing/2014/main" id="{6BC1273E-0A04-67CC-FDA9-5C09F3E8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12183"/>
              </p:ext>
            </p:extLst>
          </p:nvPr>
        </p:nvGraphicFramePr>
        <p:xfrm>
          <a:off x="2032000" y="226060"/>
          <a:ext cx="8127996" cy="137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721244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8698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7074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39470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2871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5507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766958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15995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8474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09756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833572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687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{{_r}}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{{_r*int(_table.cell(0, _c).text)}}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{{_r*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(_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table.cell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 _c).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70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1333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9</cp:revision>
  <dcterms:created xsi:type="dcterms:W3CDTF">2022-09-05T11:56:15Z</dcterms:created>
  <dcterms:modified xsi:type="dcterms:W3CDTF">2022-09-05T12:36:48Z</dcterms:modified>
</cp:coreProperties>
</file>