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9" r:id="rId1"/>
  </p:sldMasterIdLst>
  <p:notesMasterIdLst>
    <p:notesMasterId r:id="rId139"/>
  </p:notesMasterIdLst>
  <p:handoutMasterIdLst>
    <p:handoutMasterId r:id="rId140"/>
  </p:handoutMasterIdLst>
  <p:sldIdLst>
    <p:sldId id="709" r:id="rId2"/>
    <p:sldId id="686" r:id="rId3"/>
    <p:sldId id="751" r:id="rId4"/>
    <p:sldId id="752" r:id="rId5"/>
    <p:sldId id="753" r:id="rId6"/>
    <p:sldId id="754" r:id="rId7"/>
    <p:sldId id="755" r:id="rId8"/>
    <p:sldId id="756" r:id="rId9"/>
    <p:sldId id="594" r:id="rId10"/>
    <p:sldId id="595" r:id="rId11"/>
    <p:sldId id="596" r:id="rId12"/>
    <p:sldId id="606" r:id="rId13"/>
    <p:sldId id="607" r:id="rId14"/>
    <p:sldId id="608" r:id="rId15"/>
    <p:sldId id="609" r:id="rId16"/>
    <p:sldId id="610" r:id="rId17"/>
    <p:sldId id="611" r:id="rId18"/>
    <p:sldId id="612" r:id="rId19"/>
    <p:sldId id="613" r:id="rId20"/>
    <p:sldId id="614" r:id="rId21"/>
    <p:sldId id="615" r:id="rId22"/>
    <p:sldId id="616" r:id="rId23"/>
    <p:sldId id="617" r:id="rId24"/>
    <p:sldId id="618" r:id="rId25"/>
    <p:sldId id="619" r:id="rId26"/>
    <p:sldId id="620" r:id="rId27"/>
    <p:sldId id="621" r:id="rId28"/>
    <p:sldId id="622" r:id="rId29"/>
    <p:sldId id="623" r:id="rId30"/>
    <p:sldId id="624" r:id="rId31"/>
    <p:sldId id="626" r:id="rId32"/>
    <p:sldId id="627" r:id="rId33"/>
    <p:sldId id="628" r:id="rId34"/>
    <p:sldId id="629" r:id="rId35"/>
    <p:sldId id="630" r:id="rId36"/>
    <p:sldId id="631" r:id="rId37"/>
    <p:sldId id="632" r:id="rId38"/>
    <p:sldId id="633" r:id="rId39"/>
    <p:sldId id="634" r:id="rId40"/>
    <p:sldId id="635" r:id="rId41"/>
    <p:sldId id="636" r:id="rId42"/>
    <p:sldId id="639" r:id="rId43"/>
    <p:sldId id="640" r:id="rId44"/>
    <p:sldId id="641" r:id="rId45"/>
    <p:sldId id="642" r:id="rId46"/>
    <p:sldId id="643" r:id="rId47"/>
    <p:sldId id="644" r:id="rId48"/>
    <p:sldId id="645" r:id="rId49"/>
    <p:sldId id="676" r:id="rId50"/>
    <p:sldId id="677" r:id="rId51"/>
    <p:sldId id="678" r:id="rId52"/>
    <p:sldId id="679" r:id="rId53"/>
    <p:sldId id="680" r:id="rId54"/>
    <p:sldId id="681" r:id="rId55"/>
    <p:sldId id="646" r:id="rId56"/>
    <p:sldId id="647" r:id="rId57"/>
    <p:sldId id="648" r:id="rId58"/>
    <p:sldId id="649" r:id="rId59"/>
    <p:sldId id="650" r:id="rId60"/>
    <p:sldId id="651" r:id="rId61"/>
    <p:sldId id="652" r:id="rId62"/>
    <p:sldId id="653" r:id="rId63"/>
    <p:sldId id="654" r:id="rId64"/>
    <p:sldId id="655" r:id="rId65"/>
    <p:sldId id="656" r:id="rId66"/>
    <p:sldId id="657" r:id="rId67"/>
    <p:sldId id="658" r:id="rId68"/>
    <p:sldId id="659" r:id="rId69"/>
    <p:sldId id="683" r:id="rId70"/>
    <p:sldId id="684" r:id="rId71"/>
    <p:sldId id="685" r:id="rId72"/>
    <p:sldId id="663" r:id="rId73"/>
    <p:sldId id="664" r:id="rId74"/>
    <p:sldId id="735" r:id="rId75"/>
    <p:sldId id="736" r:id="rId76"/>
    <p:sldId id="737" r:id="rId77"/>
    <p:sldId id="738" r:id="rId78"/>
    <p:sldId id="739" r:id="rId79"/>
    <p:sldId id="740" r:id="rId80"/>
    <p:sldId id="741" r:id="rId81"/>
    <p:sldId id="742" r:id="rId82"/>
    <p:sldId id="743" r:id="rId83"/>
    <p:sldId id="744" r:id="rId84"/>
    <p:sldId id="745" r:id="rId85"/>
    <p:sldId id="746" r:id="rId86"/>
    <p:sldId id="682" r:id="rId87"/>
    <p:sldId id="747" r:id="rId88"/>
    <p:sldId id="748" r:id="rId89"/>
    <p:sldId id="749" r:id="rId90"/>
    <p:sldId id="750" r:id="rId91"/>
    <p:sldId id="687" r:id="rId92"/>
    <p:sldId id="688" r:id="rId93"/>
    <p:sldId id="689" r:id="rId94"/>
    <p:sldId id="690" r:id="rId95"/>
    <p:sldId id="691" r:id="rId96"/>
    <p:sldId id="692" r:id="rId97"/>
    <p:sldId id="693" r:id="rId98"/>
    <p:sldId id="694" r:id="rId99"/>
    <p:sldId id="695" r:id="rId100"/>
    <p:sldId id="696" r:id="rId101"/>
    <p:sldId id="697" r:id="rId102"/>
    <p:sldId id="698" r:id="rId103"/>
    <p:sldId id="699" r:id="rId104"/>
    <p:sldId id="700" r:id="rId105"/>
    <p:sldId id="701" r:id="rId106"/>
    <p:sldId id="702" r:id="rId107"/>
    <p:sldId id="703" r:id="rId108"/>
    <p:sldId id="704" r:id="rId109"/>
    <p:sldId id="705" r:id="rId110"/>
    <p:sldId id="706" r:id="rId111"/>
    <p:sldId id="707" r:id="rId112"/>
    <p:sldId id="708" r:id="rId113"/>
    <p:sldId id="710" r:id="rId114"/>
    <p:sldId id="711" r:id="rId115"/>
    <p:sldId id="712" r:id="rId116"/>
    <p:sldId id="713" r:id="rId117"/>
    <p:sldId id="714" r:id="rId118"/>
    <p:sldId id="715" r:id="rId119"/>
    <p:sldId id="716" r:id="rId120"/>
    <p:sldId id="717" r:id="rId121"/>
    <p:sldId id="718" r:id="rId122"/>
    <p:sldId id="719" r:id="rId123"/>
    <p:sldId id="720" r:id="rId124"/>
    <p:sldId id="721" r:id="rId125"/>
    <p:sldId id="722" r:id="rId126"/>
    <p:sldId id="723" r:id="rId127"/>
    <p:sldId id="724" r:id="rId128"/>
    <p:sldId id="725" r:id="rId129"/>
    <p:sldId id="726" r:id="rId130"/>
    <p:sldId id="727" r:id="rId131"/>
    <p:sldId id="728" r:id="rId132"/>
    <p:sldId id="729" r:id="rId133"/>
    <p:sldId id="730" r:id="rId134"/>
    <p:sldId id="731" r:id="rId135"/>
    <p:sldId id="732" r:id="rId136"/>
    <p:sldId id="733" r:id="rId137"/>
    <p:sldId id="734" r:id="rId138"/>
  </p:sldIdLst>
  <p:sldSz cx="9906000" cy="6858000" type="A4"/>
  <p:notesSz cx="7302500" cy="9588500"/>
  <p:kinsoku lang="ja-JP" invalStChars="、。，．・：；？！゛゜ヽヾゝゞ々ー’”）〕］｝〉》」』】°‰′″℃￠％ぁぃぅぇぉっゃゅょゎァィゥェォッャュョヮヵヶ!%),.:;?]}｡｣､･ｧｨｩｪｫｬｭｮｯｰﾞﾟ" invalEndChars="‘“（〔［｛〈《「『【￥＄$([\{｢￡"/>
  <p:defaultTextStyle>
    <a:defPPr>
      <a:defRPr lang="en-US"/>
    </a:defPPr>
    <a:lvl1pPr algn="ctr" rtl="0" fontAlgn="base">
      <a:lnSpc>
        <a:spcPct val="87000"/>
      </a:lnSpc>
      <a:spcBef>
        <a:spcPct val="0"/>
      </a:spcBef>
      <a:spcAft>
        <a:spcPct val="0"/>
      </a:spcAft>
      <a:defRPr sz="3400" b="1" kern="1200">
        <a:solidFill>
          <a:srgbClr val="0066FF"/>
        </a:solidFill>
        <a:latin typeface="Helvetica" pitchFamily="34" charset="0"/>
        <a:ea typeface="+mn-ea"/>
        <a:cs typeface="+mn-cs"/>
      </a:defRPr>
    </a:lvl1pPr>
    <a:lvl2pPr marL="457200" algn="ctr" rtl="0" fontAlgn="base">
      <a:lnSpc>
        <a:spcPct val="87000"/>
      </a:lnSpc>
      <a:spcBef>
        <a:spcPct val="0"/>
      </a:spcBef>
      <a:spcAft>
        <a:spcPct val="0"/>
      </a:spcAft>
      <a:defRPr sz="3400" b="1" kern="1200">
        <a:solidFill>
          <a:srgbClr val="0066FF"/>
        </a:solidFill>
        <a:latin typeface="Helvetica" pitchFamily="34" charset="0"/>
        <a:ea typeface="+mn-ea"/>
        <a:cs typeface="+mn-cs"/>
      </a:defRPr>
    </a:lvl2pPr>
    <a:lvl3pPr marL="914400" algn="ctr" rtl="0" fontAlgn="base">
      <a:lnSpc>
        <a:spcPct val="87000"/>
      </a:lnSpc>
      <a:spcBef>
        <a:spcPct val="0"/>
      </a:spcBef>
      <a:spcAft>
        <a:spcPct val="0"/>
      </a:spcAft>
      <a:defRPr sz="3400" b="1" kern="1200">
        <a:solidFill>
          <a:srgbClr val="0066FF"/>
        </a:solidFill>
        <a:latin typeface="Helvetica" pitchFamily="34" charset="0"/>
        <a:ea typeface="+mn-ea"/>
        <a:cs typeface="+mn-cs"/>
      </a:defRPr>
    </a:lvl3pPr>
    <a:lvl4pPr marL="1371600" algn="ctr" rtl="0" fontAlgn="base">
      <a:lnSpc>
        <a:spcPct val="87000"/>
      </a:lnSpc>
      <a:spcBef>
        <a:spcPct val="0"/>
      </a:spcBef>
      <a:spcAft>
        <a:spcPct val="0"/>
      </a:spcAft>
      <a:defRPr sz="3400" b="1" kern="1200">
        <a:solidFill>
          <a:srgbClr val="0066FF"/>
        </a:solidFill>
        <a:latin typeface="Helvetica" pitchFamily="34" charset="0"/>
        <a:ea typeface="+mn-ea"/>
        <a:cs typeface="+mn-cs"/>
      </a:defRPr>
    </a:lvl4pPr>
    <a:lvl5pPr marL="1828800" algn="ctr" rtl="0" fontAlgn="base">
      <a:lnSpc>
        <a:spcPct val="87000"/>
      </a:lnSpc>
      <a:spcBef>
        <a:spcPct val="0"/>
      </a:spcBef>
      <a:spcAft>
        <a:spcPct val="0"/>
      </a:spcAft>
      <a:defRPr sz="3400" b="1" kern="1200">
        <a:solidFill>
          <a:srgbClr val="0066FF"/>
        </a:solidFill>
        <a:latin typeface="Helvetica" pitchFamily="34" charset="0"/>
        <a:ea typeface="+mn-ea"/>
        <a:cs typeface="+mn-cs"/>
      </a:defRPr>
    </a:lvl5pPr>
    <a:lvl6pPr marL="2286000" algn="l" defTabSz="914400" rtl="0" eaLnBrk="1" latinLnBrk="0" hangingPunct="1">
      <a:defRPr sz="3400" b="1" kern="1200">
        <a:solidFill>
          <a:srgbClr val="0066FF"/>
        </a:solidFill>
        <a:latin typeface="Helvetica" pitchFamily="34" charset="0"/>
        <a:ea typeface="+mn-ea"/>
        <a:cs typeface="+mn-cs"/>
      </a:defRPr>
    </a:lvl6pPr>
    <a:lvl7pPr marL="2743200" algn="l" defTabSz="914400" rtl="0" eaLnBrk="1" latinLnBrk="0" hangingPunct="1">
      <a:defRPr sz="3400" b="1" kern="1200">
        <a:solidFill>
          <a:srgbClr val="0066FF"/>
        </a:solidFill>
        <a:latin typeface="Helvetica" pitchFamily="34" charset="0"/>
        <a:ea typeface="+mn-ea"/>
        <a:cs typeface="+mn-cs"/>
      </a:defRPr>
    </a:lvl7pPr>
    <a:lvl8pPr marL="3200400" algn="l" defTabSz="914400" rtl="0" eaLnBrk="1" latinLnBrk="0" hangingPunct="1">
      <a:defRPr sz="3400" b="1" kern="1200">
        <a:solidFill>
          <a:srgbClr val="0066FF"/>
        </a:solidFill>
        <a:latin typeface="Helvetica" pitchFamily="34" charset="0"/>
        <a:ea typeface="+mn-ea"/>
        <a:cs typeface="+mn-cs"/>
      </a:defRPr>
    </a:lvl8pPr>
    <a:lvl9pPr marL="3657600" algn="l" defTabSz="914400" rtl="0" eaLnBrk="1" latinLnBrk="0" hangingPunct="1">
      <a:defRPr sz="3400" b="1" kern="1200">
        <a:solidFill>
          <a:srgbClr val="0066FF"/>
        </a:solidFill>
        <a:latin typeface="Helvetica"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12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CCFF99"/>
    <a:srgbClr val="FF99CC"/>
    <a:srgbClr val="CCFFFF"/>
    <a:srgbClr val="FFFF99"/>
    <a:srgbClr val="CC0000"/>
    <a:srgbClr val="003366"/>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88869" autoAdjust="0"/>
  </p:normalViewPr>
  <p:slideViewPr>
    <p:cSldViewPr>
      <p:cViewPr varScale="1">
        <p:scale>
          <a:sx n="60" d="100"/>
          <a:sy n="60" d="100"/>
        </p:scale>
        <p:origin x="1458" y="72"/>
      </p:cViewPr>
      <p:guideLst>
        <p:guide orient="horz" pos="2160"/>
        <p:guide pos="312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tableStyles" Target="tableStyle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notesMaster" Target="notesMasters/notesMaster1.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viewProps" Target="viewProps.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6" Type="http://schemas.openxmlformats.org/officeDocument/2006/relationships/slide" Target="slides/slide1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21286388"/>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973138" y="4554538"/>
            <a:ext cx="5356225" cy="4316412"/>
          </a:xfrm>
          <a:prstGeom prst="rect">
            <a:avLst/>
          </a:prstGeom>
          <a:noFill/>
          <a:ln w="12700">
            <a:noFill/>
            <a:miter lim="800000"/>
            <a:headEnd/>
            <a:tailEnd/>
          </a:ln>
          <a:effectLst/>
        </p:spPr>
        <p:txBody>
          <a:bodyPr vert="horz" wrap="square" lIns="91763" tIns="45077" rIns="91763" bIns="45077" numCol="1" anchor="t" anchorCtr="0" compatLnSpc="1">
            <a:prstTxWarp prst="textNoShape">
              <a:avLst/>
            </a:prstTxWarp>
          </a:bodyPr>
          <a:lstStyle/>
          <a:p>
            <a:pPr lvl="0"/>
            <a:r>
              <a:rPr lang="en-US" noProof="0"/>
              <a:t>Body Text</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051" name="Rectangle 3"/>
          <p:cNvSpPr>
            <a:spLocks noChangeArrowheads="1"/>
          </p:cNvSpPr>
          <p:nvPr/>
        </p:nvSpPr>
        <p:spPr bwMode="auto">
          <a:xfrm>
            <a:off x="3225800" y="9132888"/>
            <a:ext cx="809625" cy="257175"/>
          </a:xfrm>
          <a:prstGeom prst="rect">
            <a:avLst/>
          </a:prstGeom>
          <a:noFill/>
          <a:ln w="12700">
            <a:noFill/>
            <a:miter lim="800000"/>
            <a:headEnd/>
            <a:tailEnd/>
          </a:ln>
          <a:effectLst/>
        </p:spPr>
        <p:txBody>
          <a:bodyPr wrap="none" lIns="88542" tIns="45077" rIns="88542" bIns="45077">
            <a:spAutoFit/>
          </a:bodyPr>
          <a:lstStyle/>
          <a:p>
            <a:pPr defTabSz="881063" eaLnBrk="0" hangingPunct="0">
              <a:lnSpc>
                <a:spcPct val="90000"/>
              </a:lnSpc>
              <a:defRPr/>
            </a:pPr>
            <a:r>
              <a:rPr lang="en-US" sz="1200" b="0">
                <a:solidFill>
                  <a:schemeClr val="tx1"/>
                </a:solidFill>
                <a:latin typeface="Century Gothic" pitchFamily="34" charset="0"/>
              </a:rPr>
              <a:t>Page </a:t>
            </a:r>
            <a:fld id="{69DC904F-B5A4-49D2-A1DE-56D1D8DEC560}" type="slidenum">
              <a:rPr lang="en-US" sz="1200" b="0">
                <a:solidFill>
                  <a:schemeClr val="tx1"/>
                </a:solidFill>
                <a:latin typeface="Century Gothic" pitchFamily="34" charset="0"/>
              </a:rPr>
              <a:pPr defTabSz="881063" eaLnBrk="0" hangingPunct="0">
                <a:lnSpc>
                  <a:spcPct val="90000"/>
                </a:lnSpc>
                <a:defRPr/>
              </a:pPr>
              <a:t>‹#›</a:t>
            </a:fld>
            <a:endParaRPr lang="en-US" sz="1200" b="0">
              <a:solidFill>
                <a:schemeClr val="tx1"/>
              </a:solidFill>
              <a:latin typeface="Century Gothic" pitchFamily="34" charset="0"/>
            </a:endParaRPr>
          </a:p>
        </p:txBody>
      </p:sp>
      <p:sp>
        <p:nvSpPr>
          <p:cNvPr id="63492" name="Rectangle 4"/>
          <p:cNvSpPr>
            <a:spLocks noGrp="1" noRot="1" noChangeAspect="1" noChangeArrowheads="1" noTextEdit="1"/>
          </p:cNvSpPr>
          <p:nvPr>
            <p:ph type="sldImg" idx="2"/>
          </p:nvPr>
        </p:nvSpPr>
        <p:spPr bwMode="auto">
          <a:xfrm>
            <a:off x="1068388" y="723900"/>
            <a:ext cx="5180012" cy="3586163"/>
          </a:xfrm>
          <a:prstGeom prst="rect">
            <a:avLst/>
          </a:prstGeom>
          <a:noFill/>
          <a:ln w="12700">
            <a:solidFill>
              <a:schemeClr val="tx1"/>
            </a:solidFill>
            <a:miter lim="800000"/>
            <a:headEnd/>
            <a:tailEnd/>
          </a:ln>
        </p:spPr>
      </p:sp>
    </p:spTree>
    <p:extLst>
      <p:ext uri="{BB962C8B-B14F-4D97-AF65-F5344CB8AC3E}">
        <p14:creationId xmlns:p14="http://schemas.microsoft.com/office/powerpoint/2010/main" val="271198964"/>
      </p:ext>
    </p:extLst>
  </p:cSld>
  <p:clrMap bg1="lt1" tx1="dk1" bg2="lt2" tx2="dk2" accent1="accent1" accent2="accent2" accent3="accent3" accent4="accent4" accent5="accent5" accent6="accent6" hlink="hlink" folHlink="folHlink"/>
  <p:hf sldNum="0" hdr="0" ftr="0" dt="0"/>
  <p:notesStyle>
    <a:lvl1pPr algn="l" rtl="0" eaLnBrk="0" fontAlgn="base" hangingPunct="0">
      <a:lnSpc>
        <a:spcPct val="90000"/>
      </a:lnSpc>
      <a:spcBef>
        <a:spcPct val="40000"/>
      </a:spcBef>
      <a:spcAft>
        <a:spcPct val="0"/>
      </a:spcAft>
      <a:defRPr sz="1200" kern="1200">
        <a:solidFill>
          <a:schemeClr val="tx1"/>
        </a:solidFill>
        <a:latin typeface="Century Gothic" pitchFamily="34" charset="0"/>
        <a:ea typeface="+mn-ea"/>
        <a:cs typeface="+mn-cs"/>
      </a:defRPr>
    </a:lvl1pPr>
    <a:lvl2pPr marL="457200" algn="l" rtl="0" eaLnBrk="0" fontAlgn="base" hangingPunct="0">
      <a:lnSpc>
        <a:spcPct val="90000"/>
      </a:lnSpc>
      <a:spcBef>
        <a:spcPct val="40000"/>
      </a:spcBef>
      <a:spcAft>
        <a:spcPct val="0"/>
      </a:spcAft>
      <a:defRPr sz="1200" kern="1200">
        <a:solidFill>
          <a:schemeClr val="tx1"/>
        </a:solidFill>
        <a:latin typeface="Century Gothic" pitchFamily="34" charset="0"/>
        <a:ea typeface="+mn-ea"/>
        <a:cs typeface="+mn-cs"/>
      </a:defRPr>
    </a:lvl2pPr>
    <a:lvl3pPr marL="914400" algn="l" rtl="0" eaLnBrk="0" fontAlgn="base" hangingPunct="0">
      <a:lnSpc>
        <a:spcPct val="90000"/>
      </a:lnSpc>
      <a:spcBef>
        <a:spcPct val="40000"/>
      </a:spcBef>
      <a:spcAft>
        <a:spcPct val="0"/>
      </a:spcAft>
      <a:defRPr sz="1200" kern="1200">
        <a:solidFill>
          <a:schemeClr val="tx1"/>
        </a:solidFill>
        <a:latin typeface="Century Gothic" pitchFamily="34" charset="0"/>
        <a:ea typeface="+mn-ea"/>
        <a:cs typeface="+mn-cs"/>
      </a:defRPr>
    </a:lvl3pPr>
    <a:lvl4pPr marL="1371600" algn="l" rtl="0" eaLnBrk="0" fontAlgn="base" hangingPunct="0">
      <a:lnSpc>
        <a:spcPct val="90000"/>
      </a:lnSpc>
      <a:spcBef>
        <a:spcPct val="40000"/>
      </a:spcBef>
      <a:spcAft>
        <a:spcPct val="0"/>
      </a:spcAft>
      <a:defRPr sz="1200" kern="1200">
        <a:solidFill>
          <a:schemeClr val="tx1"/>
        </a:solidFill>
        <a:latin typeface="Century Gothic" pitchFamily="34" charset="0"/>
        <a:ea typeface="+mn-ea"/>
        <a:cs typeface="+mn-cs"/>
      </a:defRPr>
    </a:lvl4pPr>
    <a:lvl5pPr marL="1828800" algn="l" rtl="0" eaLnBrk="0" fontAlgn="base" hangingPunct="0">
      <a:lnSpc>
        <a:spcPct val="90000"/>
      </a:lnSpc>
      <a:spcBef>
        <a:spcPct val="40000"/>
      </a:spcBef>
      <a:spcAft>
        <a:spcPct val="0"/>
      </a:spcAft>
      <a:defRPr sz="1200" kern="1200">
        <a:solidFill>
          <a:schemeClr val="tx1"/>
        </a:solidFill>
        <a:latin typeface="Century Gothic"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Rot="1" noChangeAspect="1" noChangeArrowheads="1" noTextEdit="1"/>
          </p:cNvSpPr>
          <p:nvPr>
            <p:ph type="sldImg"/>
          </p:nvPr>
        </p:nvSpPr>
        <p:spPr>
          <a:ln/>
        </p:spPr>
      </p:sp>
      <p:sp>
        <p:nvSpPr>
          <p:cNvPr id="49155" name="Rectangle 3"/>
          <p:cNvSpPr>
            <a:spLocks noGrp="1" noChangeArrowheads="1"/>
          </p:cNvSpPr>
          <p:nvPr>
            <p:ph type="body" idx="1"/>
          </p:nvPr>
        </p:nvSpPr>
        <p:spPr>
          <a:noFill/>
          <a:ln w="9525"/>
        </p:spPr>
        <p:txBody>
          <a:bodyPr/>
          <a:lstStyle/>
          <a:p>
            <a:endParaRPr lang="en-US"/>
          </a:p>
        </p:txBody>
      </p:sp>
    </p:spTree>
    <p:extLst>
      <p:ext uri="{BB962C8B-B14F-4D97-AF65-F5344CB8AC3E}">
        <p14:creationId xmlns:p14="http://schemas.microsoft.com/office/powerpoint/2010/main" val="15812982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a:ln/>
        </p:spPr>
      </p:sp>
      <p:sp>
        <p:nvSpPr>
          <p:cNvPr id="67587" name="Notes Placeholder 2"/>
          <p:cNvSpPr>
            <a:spLocks noGrp="1"/>
          </p:cNvSpPr>
          <p:nvPr>
            <p:ph type="body" idx="1"/>
          </p:nvPr>
        </p:nvSpPr>
        <p:spPr>
          <a:noFill/>
          <a:ln w="9525"/>
        </p:spPr>
        <p:txBody>
          <a:bodyPr/>
          <a:lstStyle/>
          <a:p>
            <a:endParaRPr lang="en-JM"/>
          </a:p>
        </p:txBody>
      </p:sp>
    </p:spTree>
    <p:extLst>
      <p:ext uri="{BB962C8B-B14F-4D97-AF65-F5344CB8AC3E}">
        <p14:creationId xmlns:p14="http://schemas.microsoft.com/office/powerpoint/2010/main" val="13737891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a:ln/>
        </p:spPr>
      </p:sp>
      <p:sp>
        <p:nvSpPr>
          <p:cNvPr id="68611" name="Notes Placeholder 2"/>
          <p:cNvSpPr>
            <a:spLocks noGrp="1"/>
          </p:cNvSpPr>
          <p:nvPr>
            <p:ph type="body" idx="1"/>
          </p:nvPr>
        </p:nvSpPr>
        <p:spPr>
          <a:noFill/>
          <a:ln w="9525"/>
        </p:spPr>
        <p:txBody>
          <a:bodyPr/>
          <a:lstStyle/>
          <a:p>
            <a:endParaRPr lang="en-JM"/>
          </a:p>
        </p:txBody>
      </p:sp>
    </p:spTree>
    <p:extLst>
      <p:ext uri="{BB962C8B-B14F-4D97-AF65-F5344CB8AC3E}">
        <p14:creationId xmlns:p14="http://schemas.microsoft.com/office/powerpoint/2010/main" val="11398684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noTextEdit="1"/>
          </p:cNvSpPr>
          <p:nvPr>
            <p:ph type="sldImg"/>
          </p:nvPr>
        </p:nvSpPr>
        <p:spPr>
          <a:ln/>
        </p:spPr>
      </p:sp>
      <p:sp>
        <p:nvSpPr>
          <p:cNvPr id="69635" name="Notes Placeholder 2"/>
          <p:cNvSpPr>
            <a:spLocks noGrp="1"/>
          </p:cNvSpPr>
          <p:nvPr>
            <p:ph type="body" idx="1"/>
          </p:nvPr>
        </p:nvSpPr>
        <p:spPr>
          <a:noFill/>
          <a:ln w="9525"/>
        </p:spPr>
        <p:txBody>
          <a:bodyPr/>
          <a:lstStyle/>
          <a:p>
            <a:endParaRPr lang="en-JM"/>
          </a:p>
        </p:txBody>
      </p:sp>
    </p:spTree>
    <p:extLst>
      <p:ext uri="{BB962C8B-B14F-4D97-AF65-F5344CB8AC3E}">
        <p14:creationId xmlns:p14="http://schemas.microsoft.com/office/powerpoint/2010/main" val="28959375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p:cNvSpPr>
            <a:spLocks noGrp="1" noRot="1" noChangeAspect="1" noTextEdit="1"/>
          </p:cNvSpPr>
          <p:nvPr>
            <p:ph type="sldImg"/>
          </p:nvPr>
        </p:nvSpPr>
        <p:spPr>
          <a:ln/>
        </p:spPr>
      </p:sp>
      <p:sp>
        <p:nvSpPr>
          <p:cNvPr id="70659" name="Notes Placeholder 2"/>
          <p:cNvSpPr>
            <a:spLocks noGrp="1"/>
          </p:cNvSpPr>
          <p:nvPr>
            <p:ph type="body" idx="1"/>
          </p:nvPr>
        </p:nvSpPr>
        <p:spPr>
          <a:noFill/>
          <a:ln w="9525"/>
        </p:spPr>
        <p:txBody>
          <a:bodyPr/>
          <a:lstStyle/>
          <a:p>
            <a:endParaRPr lang="en-JM"/>
          </a:p>
        </p:txBody>
      </p:sp>
    </p:spTree>
    <p:extLst>
      <p:ext uri="{BB962C8B-B14F-4D97-AF65-F5344CB8AC3E}">
        <p14:creationId xmlns:p14="http://schemas.microsoft.com/office/powerpoint/2010/main" val="6521717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a:ln/>
        </p:spPr>
      </p:sp>
      <p:sp>
        <p:nvSpPr>
          <p:cNvPr id="71683" name="Notes Placeholder 2"/>
          <p:cNvSpPr>
            <a:spLocks noGrp="1"/>
          </p:cNvSpPr>
          <p:nvPr>
            <p:ph type="body" idx="1"/>
          </p:nvPr>
        </p:nvSpPr>
        <p:spPr>
          <a:noFill/>
          <a:ln w="9525"/>
        </p:spPr>
        <p:txBody>
          <a:bodyPr/>
          <a:lstStyle/>
          <a:p>
            <a:endParaRPr lang="en-JM"/>
          </a:p>
        </p:txBody>
      </p:sp>
    </p:spTree>
    <p:extLst>
      <p:ext uri="{BB962C8B-B14F-4D97-AF65-F5344CB8AC3E}">
        <p14:creationId xmlns:p14="http://schemas.microsoft.com/office/powerpoint/2010/main" val="4184322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a:ln/>
        </p:spPr>
      </p:sp>
      <p:sp>
        <p:nvSpPr>
          <p:cNvPr id="72707" name="Notes Placeholder 2"/>
          <p:cNvSpPr>
            <a:spLocks noGrp="1"/>
          </p:cNvSpPr>
          <p:nvPr>
            <p:ph type="body" idx="1"/>
          </p:nvPr>
        </p:nvSpPr>
        <p:spPr>
          <a:noFill/>
          <a:ln w="9525"/>
        </p:spPr>
        <p:txBody>
          <a:bodyPr/>
          <a:lstStyle/>
          <a:p>
            <a:endParaRPr lang="en-JM"/>
          </a:p>
        </p:txBody>
      </p:sp>
    </p:spTree>
    <p:extLst>
      <p:ext uri="{BB962C8B-B14F-4D97-AF65-F5344CB8AC3E}">
        <p14:creationId xmlns:p14="http://schemas.microsoft.com/office/powerpoint/2010/main" val="23430939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a:ln/>
        </p:spPr>
      </p:sp>
      <p:sp>
        <p:nvSpPr>
          <p:cNvPr id="73731" name="Notes Placeholder 2"/>
          <p:cNvSpPr>
            <a:spLocks noGrp="1"/>
          </p:cNvSpPr>
          <p:nvPr>
            <p:ph type="body" idx="1"/>
          </p:nvPr>
        </p:nvSpPr>
        <p:spPr>
          <a:noFill/>
          <a:ln w="9525"/>
        </p:spPr>
        <p:txBody>
          <a:bodyPr/>
          <a:lstStyle/>
          <a:p>
            <a:endParaRPr lang="en-JM"/>
          </a:p>
        </p:txBody>
      </p:sp>
    </p:spTree>
    <p:extLst>
      <p:ext uri="{BB962C8B-B14F-4D97-AF65-F5344CB8AC3E}">
        <p14:creationId xmlns:p14="http://schemas.microsoft.com/office/powerpoint/2010/main" val="19057165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p:cNvSpPr>
            <a:spLocks noGrp="1" noRot="1" noChangeAspect="1" noTextEdit="1"/>
          </p:cNvSpPr>
          <p:nvPr>
            <p:ph type="sldImg"/>
          </p:nvPr>
        </p:nvSpPr>
        <p:spPr>
          <a:ln/>
        </p:spPr>
      </p:sp>
      <p:sp>
        <p:nvSpPr>
          <p:cNvPr id="74755" name="Notes Placeholder 2"/>
          <p:cNvSpPr>
            <a:spLocks noGrp="1"/>
          </p:cNvSpPr>
          <p:nvPr>
            <p:ph type="body" idx="1"/>
          </p:nvPr>
        </p:nvSpPr>
        <p:spPr>
          <a:noFill/>
          <a:ln w="9525"/>
        </p:spPr>
        <p:txBody>
          <a:bodyPr/>
          <a:lstStyle/>
          <a:p>
            <a:endParaRPr lang="en-JM"/>
          </a:p>
        </p:txBody>
      </p:sp>
    </p:spTree>
    <p:extLst>
      <p:ext uri="{BB962C8B-B14F-4D97-AF65-F5344CB8AC3E}">
        <p14:creationId xmlns:p14="http://schemas.microsoft.com/office/powerpoint/2010/main" val="96244106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Image Placeholder 1"/>
          <p:cNvSpPr>
            <a:spLocks noGrp="1" noRot="1" noChangeAspect="1" noTextEdit="1"/>
          </p:cNvSpPr>
          <p:nvPr>
            <p:ph type="sldImg"/>
          </p:nvPr>
        </p:nvSpPr>
        <p:spPr>
          <a:ln/>
        </p:spPr>
      </p:sp>
      <p:sp>
        <p:nvSpPr>
          <p:cNvPr id="75779" name="Notes Placeholder 2"/>
          <p:cNvSpPr>
            <a:spLocks noGrp="1"/>
          </p:cNvSpPr>
          <p:nvPr>
            <p:ph type="body" idx="1"/>
          </p:nvPr>
        </p:nvSpPr>
        <p:spPr>
          <a:noFill/>
          <a:ln w="9525"/>
        </p:spPr>
        <p:txBody>
          <a:bodyPr/>
          <a:lstStyle/>
          <a:p>
            <a:endParaRPr lang="en-JM"/>
          </a:p>
        </p:txBody>
      </p:sp>
    </p:spTree>
    <p:extLst>
      <p:ext uri="{BB962C8B-B14F-4D97-AF65-F5344CB8AC3E}">
        <p14:creationId xmlns:p14="http://schemas.microsoft.com/office/powerpoint/2010/main" val="411278159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Image Placeholder 1"/>
          <p:cNvSpPr>
            <a:spLocks noGrp="1" noRot="1" noChangeAspect="1" noTextEdit="1"/>
          </p:cNvSpPr>
          <p:nvPr>
            <p:ph type="sldImg"/>
          </p:nvPr>
        </p:nvSpPr>
        <p:spPr>
          <a:ln/>
        </p:spPr>
      </p:sp>
      <p:sp>
        <p:nvSpPr>
          <p:cNvPr id="76803" name="Notes Placeholder 2"/>
          <p:cNvSpPr>
            <a:spLocks noGrp="1"/>
          </p:cNvSpPr>
          <p:nvPr>
            <p:ph type="body" idx="1"/>
          </p:nvPr>
        </p:nvSpPr>
        <p:spPr>
          <a:noFill/>
          <a:ln w="9525"/>
        </p:spPr>
        <p:txBody>
          <a:bodyPr/>
          <a:lstStyle/>
          <a:p>
            <a:endParaRPr lang="en-JM" dirty="0"/>
          </a:p>
        </p:txBody>
      </p:sp>
    </p:spTree>
    <p:extLst>
      <p:ext uri="{BB962C8B-B14F-4D97-AF65-F5344CB8AC3E}">
        <p14:creationId xmlns:p14="http://schemas.microsoft.com/office/powerpoint/2010/main" val="13810018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a:ln/>
        </p:spPr>
      </p:sp>
      <p:sp>
        <p:nvSpPr>
          <p:cNvPr id="50179" name="Notes Placeholder 2"/>
          <p:cNvSpPr>
            <a:spLocks noGrp="1"/>
          </p:cNvSpPr>
          <p:nvPr>
            <p:ph type="body" idx="1"/>
          </p:nvPr>
        </p:nvSpPr>
        <p:spPr>
          <a:noFill/>
          <a:ln w="9525"/>
        </p:spPr>
        <p:txBody>
          <a:bodyPr/>
          <a:lstStyle/>
          <a:p>
            <a:endParaRPr lang="en-JM" dirty="0"/>
          </a:p>
        </p:txBody>
      </p:sp>
    </p:spTree>
    <p:extLst>
      <p:ext uri="{BB962C8B-B14F-4D97-AF65-F5344CB8AC3E}">
        <p14:creationId xmlns:p14="http://schemas.microsoft.com/office/powerpoint/2010/main" val="415725766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p:cNvSpPr>
            <a:spLocks noGrp="1" noRot="1" noChangeAspect="1" noTextEdit="1"/>
          </p:cNvSpPr>
          <p:nvPr>
            <p:ph type="sldImg"/>
          </p:nvPr>
        </p:nvSpPr>
        <p:spPr>
          <a:ln/>
        </p:spPr>
      </p:sp>
      <p:sp>
        <p:nvSpPr>
          <p:cNvPr id="78851" name="Notes Placeholder 2"/>
          <p:cNvSpPr>
            <a:spLocks noGrp="1"/>
          </p:cNvSpPr>
          <p:nvPr>
            <p:ph type="body" idx="1"/>
          </p:nvPr>
        </p:nvSpPr>
        <p:spPr>
          <a:noFill/>
          <a:ln w="9525"/>
        </p:spPr>
        <p:txBody>
          <a:bodyPr/>
          <a:lstStyle/>
          <a:p>
            <a:endParaRPr lang="en-JM"/>
          </a:p>
        </p:txBody>
      </p:sp>
    </p:spTree>
    <p:extLst>
      <p:ext uri="{BB962C8B-B14F-4D97-AF65-F5344CB8AC3E}">
        <p14:creationId xmlns:p14="http://schemas.microsoft.com/office/powerpoint/2010/main" val="154729430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Image Placeholder 1"/>
          <p:cNvSpPr>
            <a:spLocks noGrp="1" noRot="1" noChangeAspect="1" noTextEdit="1"/>
          </p:cNvSpPr>
          <p:nvPr>
            <p:ph type="sldImg"/>
          </p:nvPr>
        </p:nvSpPr>
        <p:spPr>
          <a:ln/>
        </p:spPr>
      </p:sp>
      <p:sp>
        <p:nvSpPr>
          <p:cNvPr id="79875" name="Notes Placeholder 2"/>
          <p:cNvSpPr>
            <a:spLocks noGrp="1"/>
          </p:cNvSpPr>
          <p:nvPr>
            <p:ph type="body" idx="1"/>
          </p:nvPr>
        </p:nvSpPr>
        <p:spPr>
          <a:noFill/>
          <a:ln w="9525"/>
        </p:spPr>
        <p:txBody>
          <a:bodyPr/>
          <a:lstStyle/>
          <a:p>
            <a:endParaRPr lang="en-JM"/>
          </a:p>
        </p:txBody>
      </p:sp>
    </p:spTree>
    <p:extLst>
      <p:ext uri="{BB962C8B-B14F-4D97-AF65-F5344CB8AC3E}">
        <p14:creationId xmlns:p14="http://schemas.microsoft.com/office/powerpoint/2010/main" val="98616109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Image Placeholder 1"/>
          <p:cNvSpPr>
            <a:spLocks noGrp="1" noRot="1" noChangeAspect="1" noTextEdit="1"/>
          </p:cNvSpPr>
          <p:nvPr>
            <p:ph type="sldImg"/>
          </p:nvPr>
        </p:nvSpPr>
        <p:spPr>
          <a:ln/>
        </p:spPr>
      </p:sp>
      <p:sp>
        <p:nvSpPr>
          <p:cNvPr id="80899" name="Notes Placeholder 2"/>
          <p:cNvSpPr>
            <a:spLocks noGrp="1"/>
          </p:cNvSpPr>
          <p:nvPr>
            <p:ph type="body" idx="1"/>
          </p:nvPr>
        </p:nvSpPr>
        <p:spPr>
          <a:noFill/>
          <a:ln w="9525"/>
        </p:spPr>
        <p:txBody>
          <a:bodyPr/>
          <a:lstStyle/>
          <a:p>
            <a:endParaRPr lang="en-JM"/>
          </a:p>
        </p:txBody>
      </p:sp>
    </p:spTree>
    <p:extLst>
      <p:ext uri="{BB962C8B-B14F-4D97-AF65-F5344CB8AC3E}">
        <p14:creationId xmlns:p14="http://schemas.microsoft.com/office/powerpoint/2010/main" val="221723441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p:cNvSpPr>
            <a:spLocks noGrp="1" noRot="1" noChangeAspect="1" noTextEdit="1"/>
          </p:cNvSpPr>
          <p:nvPr>
            <p:ph type="sldImg"/>
          </p:nvPr>
        </p:nvSpPr>
        <p:spPr>
          <a:ln/>
        </p:spPr>
      </p:sp>
      <p:sp>
        <p:nvSpPr>
          <p:cNvPr id="81923" name="Notes Placeholder 2"/>
          <p:cNvSpPr>
            <a:spLocks noGrp="1"/>
          </p:cNvSpPr>
          <p:nvPr>
            <p:ph type="body" idx="1"/>
          </p:nvPr>
        </p:nvSpPr>
        <p:spPr>
          <a:noFill/>
          <a:ln w="9525"/>
        </p:spPr>
        <p:txBody>
          <a:bodyPr/>
          <a:lstStyle/>
          <a:p>
            <a:endParaRPr lang="en-JM"/>
          </a:p>
        </p:txBody>
      </p:sp>
    </p:spTree>
    <p:extLst>
      <p:ext uri="{BB962C8B-B14F-4D97-AF65-F5344CB8AC3E}">
        <p14:creationId xmlns:p14="http://schemas.microsoft.com/office/powerpoint/2010/main" val="373135205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p:cNvSpPr>
            <a:spLocks noGrp="1" noRot="1" noChangeAspect="1" noTextEdit="1"/>
          </p:cNvSpPr>
          <p:nvPr>
            <p:ph type="sldImg"/>
          </p:nvPr>
        </p:nvSpPr>
        <p:spPr>
          <a:ln/>
        </p:spPr>
      </p:sp>
      <p:sp>
        <p:nvSpPr>
          <p:cNvPr id="82947" name="Notes Placeholder 2"/>
          <p:cNvSpPr>
            <a:spLocks noGrp="1"/>
          </p:cNvSpPr>
          <p:nvPr>
            <p:ph type="body" idx="1"/>
          </p:nvPr>
        </p:nvSpPr>
        <p:spPr>
          <a:noFill/>
          <a:ln w="9525"/>
        </p:spPr>
        <p:txBody>
          <a:bodyPr/>
          <a:lstStyle/>
          <a:p>
            <a:endParaRPr lang="en-JM"/>
          </a:p>
        </p:txBody>
      </p:sp>
    </p:spTree>
    <p:extLst>
      <p:ext uri="{BB962C8B-B14F-4D97-AF65-F5344CB8AC3E}">
        <p14:creationId xmlns:p14="http://schemas.microsoft.com/office/powerpoint/2010/main" val="287576606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Image Placeholder 1"/>
          <p:cNvSpPr>
            <a:spLocks noGrp="1" noRot="1" noChangeAspect="1" noTextEdit="1"/>
          </p:cNvSpPr>
          <p:nvPr>
            <p:ph type="sldImg"/>
          </p:nvPr>
        </p:nvSpPr>
        <p:spPr>
          <a:ln/>
        </p:spPr>
      </p:sp>
      <p:sp>
        <p:nvSpPr>
          <p:cNvPr id="83971" name="Notes Placeholder 2"/>
          <p:cNvSpPr>
            <a:spLocks noGrp="1"/>
          </p:cNvSpPr>
          <p:nvPr>
            <p:ph type="body" idx="1"/>
          </p:nvPr>
        </p:nvSpPr>
        <p:spPr>
          <a:noFill/>
          <a:ln w="9525"/>
        </p:spPr>
        <p:txBody>
          <a:bodyPr/>
          <a:lstStyle/>
          <a:p>
            <a:endParaRPr lang="en-JM"/>
          </a:p>
        </p:txBody>
      </p:sp>
    </p:spTree>
    <p:extLst>
      <p:ext uri="{BB962C8B-B14F-4D97-AF65-F5344CB8AC3E}">
        <p14:creationId xmlns:p14="http://schemas.microsoft.com/office/powerpoint/2010/main" val="264045305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Image Placeholder 1"/>
          <p:cNvSpPr>
            <a:spLocks noGrp="1" noRot="1" noChangeAspect="1" noTextEdit="1"/>
          </p:cNvSpPr>
          <p:nvPr>
            <p:ph type="sldImg"/>
          </p:nvPr>
        </p:nvSpPr>
        <p:spPr>
          <a:ln/>
        </p:spPr>
      </p:sp>
      <p:sp>
        <p:nvSpPr>
          <p:cNvPr id="84995" name="Notes Placeholder 2"/>
          <p:cNvSpPr>
            <a:spLocks noGrp="1"/>
          </p:cNvSpPr>
          <p:nvPr>
            <p:ph type="body" idx="1"/>
          </p:nvPr>
        </p:nvSpPr>
        <p:spPr>
          <a:noFill/>
          <a:ln w="9525"/>
        </p:spPr>
        <p:txBody>
          <a:bodyPr/>
          <a:lstStyle/>
          <a:p>
            <a:endParaRPr lang="en-JM"/>
          </a:p>
        </p:txBody>
      </p:sp>
    </p:spTree>
    <p:extLst>
      <p:ext uri="{BB962C8B-B14F-4D97-AF65-F5344CB8AC3E}">
        <p14:creationId xmlns:p14="http://schemas.microsoft.com/office/powerpoint/2010/main" val="169555115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a:ln/>
        </p:spPr>
      </p:sp>
      <p:sp>
        <p:nvSpPr>
          <p:cNvPr id="86019" name="Notes Placeholder 2"/>
          <p:cNvSpPr>
            <a:spLocks noGrp="1"/>
          </p:cNvSpPr>
          <p:nvPr>
            <p:ph type="body" idx="1"/>
          </p:nvPr>
        </p:nvSpPr>
        <p:spPr>
          <a:noFill/>
          <a:ln w="9525"/>
        </p:spPr>
        <p:txBody>
          <a:bodyPr/>
          <a:lstStyle/>
          <a:p>
            <a:endParaRPr lang="en-JM"/>
          </a:p>
        </p:txBody>
      </p:sp>
    </p:spTree>
    <p:extLst>
      <p:ext uri="{BB962C8B-B14F-4D97-AF65-F5344CB8AC3E}">
        <p14:creationId xmlns:p14="http://schemas.microsoft.com/office/powerpoint/2010/main" val="328510032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lide Image Placeholder 1"/>
          <p:cNvSpPr>
            <a:spLocks noGrp="1" noRot="1" noChangeAspect="1" noTextEdit="1"/>
          </p:cNvSpPr>
          <p:nvPr>
            <p:ph type="sldImg"/>
          </p:nvPr>
        </p:nvSpPr>
        <p:spPr>
          <a:ln/>
        </p:spPr>
      </p:sp>
      <p:sp>
        <p:nvSpPr>
          <p:cNvPr id="87043" name="Notes Placeholder 2"/>
          <p:cNvSpPr>
            <a:spLocks noGrp="1"/>
          </p:cNvSpPr>
          <p:nvPr>
            <p:ph type="body" idx="1"/>
          </p:nvPr>
        </p:nvSpPr>
        <p:spPr>
          <a:noFill/>
          <a:ln w="9525"/>
        </p:spPr>
        <p:txBody>
          <a:bodyPr/>
          <a:lstStyle/>
          <a:p>
            <a:endParaRPr lang="en-JM"/>
          </a:p>
        </p:txBody>
      </p:sp>
    </p:spTree>
    <p:extLst>
      <p:ext uri="{BB962C8B-B14F-4D97-AF65-F5344CB8AC3E}">
        <p14:creationId xmlns:p14="http://schemas.microsoft.com/office/powerpoint/2010/main" val="106675650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Image Placeholder 1"/>
          <p:cNvSpPr>
            <a:spLocks noGrp="1" noRot="1" noChangeAspect="1" noTextEdit="1"/>
          </p:cNvSpPr>
          <p:nvPr>
            <p:ph type="sldImg"/>
          </p:nvPr>
        </p:nvSpPr>
        <p:spPr>
          <a:ln/>
        </p:spPr>
      </p:sp>
      <p:sp>
        <p:nvSpPr>
          <p:cNvPr id="88067" name="Notes Placeholder 2"/>
          <p:cNvSpPr>
            <a:spLocks noGrp="1"/>
          </p:cNvSpPr>
          <p:nvPr>
            <p:ph type="body" idx="1"/>
          </p:nvPr>
        </p:nvSpPr>
        <p:spPr>
          <a:noFill/>
          <a:ln w="9525"/>
        </p:spPr>
        <p:txBody>
          <a:bodyPr/>
          <a:lstStyle/>
          <a:p>
            <a:endParaRPr lang="en-JM"/>
          </a:p>
        </p:txBody>
      </p:sp>
    </p:spTree>
    <p:extLst>
      <p:ext uri="{BB962C8B-B14F-4D97-AF65-F5344CB8AC3E}">
        <p14:creationId xmlns:p14="http://schemas.microsoft.com/office/powerpoint/2010/main" val="4875525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a:ln/>
        </p:spPr>
      </p:sp>
      <p:sp>
        <p:nvSpPr>
          <p:cNvPr id="51203" name="Notes Placeholder 2"/>
          <p:cNvSpPr>
            <a:spLocks noGrp="1"/>
          </p:cNvSpPr>
          <p:nvPr>
            <p:ph type="body" idx="1"/>
          </p:nvPr>
        </p:nvSpPr>
        <p:spPr>
          <a:noFill/>
          <a:ln w="9525"/>
        </p:spPr>
        <p:txBody>
          <a:bodyPr/>
          <a:lstStyle/>
          <a:p>
            <a:endParaRPr lang="en-JM"/>
          </a:p>
        </p:txBody>
      </p:sp>
    </p:spTree>
    <p:extLst>
      <p:ext uri="{BB962C8B-B14F-4D97-AF65-F5344CB8AC3E}">
        <p14:creationId xmlns:p14="http://schemas.microsoft.com/office/powerpoint/2010/main" val="267681082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lide Image Placeholder 1"/>
          <p:cNvSpPr>
            <a:spLocks noGrp="1" noRot="1" noChangeAspect="1" noTextEdit="1"/>
          </p:cNvSpPr>
          <p:nvPr>
            <p:ph type="sldImg"/>
          </p:nvPr>
        </p:nvSpPr>
        <p:spPr>
          <a:ln/>
        </p:spPr>
      </p:sp>
      <p:sp>
        <p:nvSpPr>
          <p:cNvPr id="89091" name="Notes Placeholder 2"/>
          <p:cNvSpPr>
            <a:spLocks noGrp="1"/>
          </p:cNvSpPr>
          <p:nvPr>
            <p:ph type="body" idx="1"/>
          </p:nvPr>
        </p:nvSpPr>
        <p:spPr>
          <a:noFill/>
          <a:ln w="9525"/>
        </p:spPr>
        <p:txBody>
          <a:bodyPr/>
          <a:lstStyle/>
          <a:p>
            <a:endParaRPr lang="en-JM"/>
          </a:p>
        </p:txBody>
      </p:sp>
    </p:spTree>
    <p:extLst>
      <p:ext uri="{BB962C8B-B14F-4D97-AF65-F5344CB8AC3E}">
        <p14:creationId xmlns:p14="http://schemas.microsoft.com/office/powerpoint/2010/main" val="182878704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Rot="1" noChangeAspect="1" noChangeArrowheads="1" noTextEdit="1"/>
          </p:cNvSpPr>
          <p:nvPr>
            <p:ph type="sldImg"/>
          </p:nvPr>
        </p:nvSpPr>
        <p:spPr>
          <a:ln/>
        </p:spPr>
      </p:sp>
      <p:sp>
        <p:nvSpPr>
          <p:cNvPr id="40963" name="Rectangle 3"/>
          <p:cNvSpPr>
            <a:spLocks noGrp="1" noChangeArrowheads="1"/>
          </p:cNvSpPr>
          <p:nvPr>
            <p:ph type="body" idx="1"/>
          </p:nvPr>
        </p:nvSpPr>
        <p:spPr>
          <a:noFill/>
          <a:ln w="9525"/>
        </p:spPr>
        <p:txBody>
          <a:bodyPr/>
          <a:lstStyle/>
          <a:p>
            <a:endParaRPr lang="en-US"/>
          </a:p>
        </p:txBody>
      </p:sp>
    </p:spTree>
    <p:extLst>
      <p:ext uri="{BB962C8B-B14F-4D97-AF65-F5344CB8AC3E}">
        <p14:creationId xmlns:p14="http://schemas.microsoft.com/office/powerpoint/2010/main" val="253151077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a:ln/>
        </p:spPr>
      </p:sp>
      <p:sp>
        <p:nvSpPr>
          <p:cNvPr id="41987" name="Notes Placeholder 2"/>
          <p:cNvSpPr>
            <a:spLocks noGrp="1"/>
          </p:cNvSpPr>
          <p:nvPr>
            <p:ph type="body" idx="1"/>
          </p:nvPr>
        </p:nvSpPr>
        <p:spPr>
          <a:noFill/>
          <a:ln w="9525"/>
        </p:spPr>
        <p:txBody>
          <a:bodyPr/>
          <a:lstStyle/>
          <a:p>
            <a:endParaRPr lang="en-JM"/>
          </a:p>
        </p:txBody>
      </p:sp>
    </p:spTree>
    <p:extLst>
      <p:ext uri="{BB962C8B-B14F-4D97-AF65-F5344CB8AC3E}">
        <p14:creationId xmlns:p14="http://schemas.microsoft.com/office/powerpoint/2010/main" val="370557501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ln/>
        </p:spPr>
      </p:sp>
      <p:sp>
        <p:nvSpPr>
          <p:cNvPr id="43011" name="Notes Placeholder 2"/>
          <p:cNvSpPr>
            <a:spLocks noGrp="1"/>
          </p:cNvSpPr>
          <p:nvPr>
            <p:ph type="body" idx="1"/>
          </p:nvPr>
        </p:nvSpPr>
        <p:spPr>
          <a:noFill/>
          <a:ln w="9525"/>
        </p:spPr>
        <p:txBody>
          <a:bodyPr/>
          <a:lstStyle/>
          <a:p>
            <a:endParaRPr lang="en-JM"/>
          </a:p>
        </p:txBody>
      </p:sp>
    </p:spTree>
    <p:extLst>
      <p:ext uri="{BB962C8B-B14F-4D97-AF65-F5344CB8AC3E}">
        <p14:creationId xmlns:p14="http://schemas.microsoft.com/office/powerpoint/2010/main" val="74889950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a:ln/>
        </p:spPr>
      </p:sp>
      <p:sp>
        <p:nvSpPr>
          <p:cNvPr id="44035" name="Notes Placeholder 2"/>
          <p:cNvSpPr>
            <a:spLocks noGrp="1"/>
          </p:cNvSpPr>
          <p:nvPr>
            <p:ph type="body" idx="1"/>
          </p:nvPr>
        </p:nvSpPr>
        <p:spPr>
          <a:noFill/>
          <a:ln w="9525"/>
        </p:spPr>
        <p:txBody>
          <a:bodyPr/>
          <a:lstStyle/>
          <a:p>
            <a:endParaRPr lang="en-JM"/>
          </a:p>
        </p:txBody>
      </p:sp>
    </p:spTree>
    <p:extLst>
      <p:ext uri="{BB962C8B-B14F-4D97-AF65-F5344CB8AC3E}">
        <p14:creationId xmlns:p14="http://schemas.microsoft.com/office/powerpoint/2010/main" val="298034617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a:ln/>
        </p:spPr>
      </p:sp>
      <p:sp>
        <p:nvSpPr>
          <p:cNvPr id="45059" name="Notes Placeholder 2"/>
          <p:cNvSpPr>
            <a:spLocks noGrp="1"/>
          </p:cNvSpPr>
          <p:nvPr>
            <p:ph type="body" idx="1"/>
          </p:nvPr>
        </p:nvSpPr>
        <p:spPr>
          <a:noFill/>
          <a:ln w="9525"/>
        </p:spPr>
        <p:txBody>
          <a:bodyPr/>
          <a:lstStyle/>
          <a:p>
            <a:endParaRPr lang="en-JM"/>
          </a:p>
        </p:txBody>
      </p:sp>
    </p:spTree>
    <p:extLst>
      <p:ext uri="{BB962C8B-B14F-4D97-AF65-F5344CB8AC3E}">
        <p14:creationId xmlns:p14="http://schemas.microsoft.com/office/powerpoint/2010/main" val="316000726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a:ln/>
        </p:spPr>
      </p:sp>
      <p:sp>
        <p:nvSpPr>
          <p:cNvPr id="46083" name="Notes Placeholder 2"/>
          <p:cNvSpPr>
            <a:spLocks noGrp="1"/>
          </p:cNvSpPr>
          <p:nvPr>
            <p:ph type="body" idx="1"/>
          </p:nvPr>
        </p:nvSpPr>
        <p:spPr>
          <a:noFill/>
          <a:ln w="9525"/>
        </p:spPr>
        <p:txBody>
          <a:bodyPr/>
          <a:lstStyle/>
          <a:p>
            <a:endParaRPr lang="en-JM"/>
          </a:p>
        </p:txBody>
      </p:sp>
    </p:spTree>
    <p:extLst>
      <p:ext uri="{BB962C8B-B14F-4D97-AF65-F5344CB8AC3E}">
        <p14:creationId xmlns:p14="http://schemas.microsoft.com/office/powerpoint/2010/main" val="10980904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a:ln/>
        </p:spPr>
      </p:sp>
      <p:sp>
        <p:nvSpPr>
          <p:cNvPr id="47107" name="Notes Placeholder 2"/>
          <p:cNvSpPr>
            <a:spLocks noGrp="1"/>
          </p:cNvSpPr>
          <p:nvPr>
            <p:ph type="body" idx="1"/>
          </p:nvPr>
        </p:nvSpPr>
        <p:spPr>
          <a:noFill/>
          <a:ln w="9525"/>
        </p:spPr>
        <p:txBody>
          <a:bodyPr/>
          <a:lstStyle/>
          <a:p>
            <a:endParaRPr lang="en-JM"/>
          </a:p>
        </p:txBody>
      </p:sp>
    </p:spTree>
    <p:extLst>
      <p:ext uri="{BB962C8B-B14F-4D97-AF65-F5344CB8AC3E}">
        <p14:creationId xmlns:p14="http://schemas.microsoft.com/office/powerpoint/2010/main" val="60212573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a:ln/>
        </p:spPr>
      </p:sp>
      <p:sp>
        <p:nvSpPr>
          <p:cNvPr id="48131" name="Notes Placeholder 2"/>
          <p:cNvSpPr>
            <a:spLocks noGrp="1"/>
          </p:cNvSpPr>
          <p:nvPr>
            <p:ph type="body" idx="1"/>
          </p:nvPr>
        </p:nvSpPr>
        <p:spPr>
          <a:noFill/>
          <a:ln w="9525"/>
        </p:spPr>
        <p:txBody>
          <a:bodyPr/>
          <a:lstStyle/>
          <a:p>
            <a:endParaRPr lang="en-JM" dirty="0"/>
          </a:p>
        </p:txBody>
      </p:sp>
    </p:spTree>
    <p:extLst>
      <p:ext uri="{BB962C8B-B14F-4D97-AF65-F5344CB8AC3E}">
        <p14:creationId xmlns:p14="http://schemas.microsoft.com/office/powerpoint/2010/main" val="366707789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noTextEdit="1"/>
          </p:cNvSpPr>
          <p:nvPr>
            <p:ph type="sldImg"/>
          </p:nvPr>
        </p:nvSpPr>
        <p:spPr>
          <a:ln/>
        </p:spPr>
      </p:sp>
      <p:sp>
        <p:nvSpPr>
          <p:cNvPr id="49155" name="Notes Placeholder 2"/>
          <p:cNvSpPr>
            <a:spLocks noGrp="1"/>
          </p:cNvSpPr>
          <p:nvPr>
            <p:ph type="body" idx="1"/>
          </p:nvPr>
        </p:nvSpPr>
        <p:spPr>
          <a:noFill/>
          <a:ln w="9525"/>
        </p:spPr>
        <p:txBody>
          <a:bodyPr/>
          <a:lstStyle/>
          <a:p>
            <a:endParaRPr lang="en-JM"/>
          </a:p>
        </p:txBody>
      </p:sp>
    </p:spTree>
    <p:extLst>
      <p:ext uri="{BB962C8B-B14F-4D97-AF65-F5344CB8AC3E}">
        <p14:creationId xmlns:p14="http://schemas.microsoft.com/office/powerpoint/2010/main" val="5265668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a:ln/>
        </p:spPr>
      </p:sp>
      <p:sp>
        <p:nvSpPr>
          <p:cNvPr id="61443" name="Notes Placeholder 2"/>
          <p:cNvSpPr>
            <a:spLocks noGrp="1"/>
          </p:cNvSpPr>
          <p:nvPr>
            <p:ph type="body" idx="1"/>
          </p:nvPr>
        </p:nvSpPr>
        <p:spPr>
          <a:noFill/>
          <a:ln w="9525"/>
        </p:spPr>
        <p:txBody>
          <a:bodyPr/>
          <a:lstStyle/>
          <a:p>
            <a:endParaRPr lang="en-JM"/>
          </a:p>
        </p:txBody>
      </p:sp>
    </p:spTree>
    <p:extLst>
      <p:ext uri="{BB962C8B-B14F-4D97-AF65-F5344CB8AC3E}">
        <p14:creationId xmlns:p14="http://schemas.microsoft.com/office/powerpoint/2010/main" val="149448247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a:ln/>
        </p:spPr>
      </p:sp>
      <p:sp>
        <p:nvSpPr>
          <p:cNvPr id="50179" name="Notes Placeholder 2"/>
          <p:cNvSpPr>
            <a:spLocks noGrp="1"/>
          </p:cNvSpPr>
          <p:nvPr>
            <p:ph type="body" idx="1"/>
          </p:nvPr>
        </p:nvSpPr>
        <p:spPr>
          <a:noFill/>
          <a:ln w="9525"/>
        </p:spPr>
        <p:txBody>
          <a:bodyPr/>
          <a:lstStyle/>
          <a:p>
            <a:endParaRPr lang="en-JM"/>
          </a:p>
        </p:txBody>
      </p:sp>
    </p:spTree>
    <p:extLst>
      <p:ext uri="{BB962C8B-B14F-4D97-AF65-F5344CB8AC3E}">
        <p14:creationId xmlns:p14="http://schemas.microsoft.com/office/powerpoint/2010/main" val="303777308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a:ln/>
        </p:spPr>
      </p:sp>
      <p:sp>
        <p:nvSpPr>
          <p:cNvPr id="51203" name="Notes Placeholder 2"/>
          <p:cNvSpPr>
            <a:spLocks noGrp="1"/>
          </p:cNvSpPr>
          <p:nvPr>
            <p:ph type="body" idx="1"/>
          </p:nvPr>
        </p:nvSpPr>
        <p:spPr>
          <a:noFill/>
          <a:ln w="9525"/>
        </p:spPr>
        <p:txBody>
          <a:bodyPr/>
          <a:lstStyle/>
          <a:p>
            <a:endParaRPr lang="en-JM"/>
          </a:p>
        </p:txBody>
      </p:sp>
    </p:spTree>
    <p:extLst>
      <p:ext uri="{BB962C8B-B14F-4D97-AF65-F5344CB8AC3E}">
        <p14:creationId xmlns:p14="http://schemas.microsoft.com/office/powerpoint/2010/main" val="70143191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a:ln/>
        </p:spPr>
      </p:sp>
      <p:sp>
        <p:nvSpPr>
          <p:cNvPr id="52227" name="Notes Placeholder 2"/>
          <p:cNvSpPr>
            <a:spLocks noGrp="1"/>
          </p:cNvSpPr>
          <p:nvPr>
            <p:ph type="body" idx="1"/>
          </p:nvPr>
        </p:nvSpPr>
        <p:spPr>
          <a:noFill/>
          <a:ln w="9525"/>
        </p:spPr>
        <p:txBody>
          <a:bodyPr/>
          <a:lstStyle/>
          <a:p>
            <a:endParaRPr lang="en-JM"/>
          </a:p>
        </p:txBody>
      </p:sp>
    </p:spTree>
    <p:extLst>
      <p:ext uri="{BB962C8B-B14F-4D97-AF65-F5344CB8AC3E}">
        <p14:creationId xmlns:p14="http://schemas.microsoft.com/office/powerpoint/2010/main" val="49019267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a:ln/>
        </p:spPr>
      </p:sp>
      <p:sp>
        <p:nvSpPr>
          <p:cNvPr id="53251" name="Notes Placeholder 2"/>
          <p:cNvSpPr>
            <a:spLocks noGrp="1"/>
          </p:cNvSpPr>
          <p:nvPr>
            <p:ph type="body" idx="1"/>
          </p:nvPr>
        </p:nvSpPr>
        <p:spPr>
          <a:noFill/>
          <a:ln w="9525"/>
        </p:spPr>
        <p:txBody>
          <a:bodyPr/>
          <a:lstStyle/>
          <a:p>
            <a:endParaRPr lang="en-JM"/>
          </a:p>
        </p:txBody>
      </p:sp>
    </p:spTree>
    <p:extLst>
      <p:ext uri="{BB962C8B-B14F-4D97-AF65-F5344CB8AC3E}">
        <p14:creationId xmlns:p14="http://schemas.microsoft.com/office/powerpoint/2010/main" val="281207929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a:ln/>
        </p:spPr>
      </p:sp>
      <p:sp>
        <p:nvSpPr>
          <p:cNvPr id="57347" name="Notes Placeholder 2"/>
          <p:cNvSpPr>
            <a:spLocks noGrp="1"/>
          </p:cNvSpPr>
          <p:nvPr>
            <p:ph type="body" idx="1"/>
          </p:nvPr>
        </p:nvSpPr>
        <p:spPr>
          <a:noFill/>
          <a:ln w="9525"/>
        </p:spPr>
        <p:txBody>
          <a:bodyPr/>
          <a:lstStyle/>
          <a:p>
            <a:endParaRPr lang="en-JM"/>
          </a:p>
        </p:txBody>
      </p:sp>
    </p:spTree>
    <p:extLst>
      <p:ext uri="{BB962C8B-B14F-4D97-AF65-F5344CB8AC3E}">
        <p14:creationId xmlns:p14="http://schemas.microsoft.com/office/powerpoint/2010/main" val="212708403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a:ln/>
        </p:spPr>
      </p:sp>
      <p:sp>
        <p:nvSpPr>
          <p:cNvPr id="58371" name="Notes Placeholder 2"/>
          <p:cNvSpPr>
            <a:spLocks noGrp="1"/>
          </p:cNvSpPr>
          <p:nvPr>
            <p:ph type="body" idx="1"/>
          </p:nvPr>
        </p:nvSpPr>
        <p:spPr>
          <a:noFill/>
          <a:ln w="9525"/>
        </p:spPr>
        <p:txBody>
          <a:bodyPr/>
          <a:lstStyle/>
          <a:p>
            <a:endParaRPr lang="en-JM"/>
          </a:p>
        </p:txBody>
      </p:sp>
    </p:spTree>
    <p:extLst>
      <p:ext uri="{BB962C8B-B14F-4D97-AF65-F5344CB8AC3E}">
        <p14:creationId xmlns:p14="http://schemas.microsoft.com/office/powerpoint/2010/main" val="34856952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a:ln/>
        </p:spPr>
      </p:sp>
      <p:sp>
        <p:nvSpPr>
          <p:cNvPr id="58371" name="Notes Placeholder 2"/>
          <p:cNvSpPr>
            <a:spLocks noGrp="1"/>
          </p:cNvSpPr>
          <p:nvPr>
            <p:ph type="body" idx="1"/>
          </p:nvPr>
        </p:nvSpPr>
        <p:spPr>
          <a:noFill/>
          <a:ln w="9525"/>
        </p:spPr>
        <p:txBody>
          <a:bodyPr/>
          <a:lstStyle/>
          <a:p>
            <a:endParaRPr lang="en-JM"/>
          </a:p>
        </p:txBody>
      </p:sp>
    </p:spTree>
    <p:extLst>
      <p:ext uri="{BB962C8B-B14F-4D97-AF65-F5344CB8AC3E}">
        <p14:creationId xmlns:p14="http://schemas.microsoft.com/office/powerpoint/2010/main" val="34856952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a:ln/>
        </p:spPr>
      </p:sp>
      <p:sp>
        <p:nvSpPr>
          <p:cNvPr id="58371" name="Notes Placeholder 2"/>
          <p:cNvSpPr>
            <a:spLocks noGrp="1"/>
          </p:cNvSpPr>
          <p:nvPr>
            <p:ph type="body" idx="1"/>
          </p:nvPr>
        </p:nvSpPr>
        <p:spPr>
          <a:noFill/>
          <a:ln w="9525"/>
        </p:spPr>
        <p:txBody>
          <a:bodyPr/>
          <a:lstStyle/>
          <a:p>
            <a:endParaRPr lang="en-JM"/>
          </a:p>
        </p:txBody>
      </p:sp>
    </p:spTree>
    <p:extLst>
      <p:ext uri="{BB962C8B-B14F-4D97-AF65-F5344CB8AC3E}">
        <p14:creationId xmlns:p14="http://schemas.microsoft.com/office/powerpoint/2010/main" val="34856952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a:ln/>
        </p:spPr>
      </p:sp>
      <p:sp>
        <p:nvSpPr>
          <p:cNvPr id="58371" name="Notes Placeholder 2"/>
          <p:cNvSpPr>
            <a:spLocks noGrp="1"/>
          </p:cNvSpPr>
          <p:nvPr>
            <p:ph type="body" idx="1"/>
          </p:nvPr>
        </p:nvSpPr>
        <p:spPr>
          <a:noFill/>
          <a:ln w="9525"/>
        </p:spPr>
        <p:txBody>
          <a:bodyPr/>
          <a:lstStyle/>
          <a:p>
            <a:endParaRPr lang="en-JM"/>
          </a:p>
        </p:txBody>
      </p:sp>
    </p:spTree>
    <p:extLst>
      <p:ext uri="{BB962C8B-B14F-4D97-AF65-F5344CB8AC3E}">
        <p14:creationId xmlns:p14="http://schemas.microsoft.com/office/powerpoint/2010/main" val="3485695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a:ln/>
        </p:spPr>
      </p:sp>
      <p:sp>
        <p:nvSpPr>
          <p:cNvPr id="62467" name="Notes Placeholder 2"/>
          <p:cNvSpPr>
            <a:spLocks noGrp="1"/>
          </p:cNvSpPr>
          <p:nvPr>
            <p:ph type="body" idx="1"/>
          </p:nvPr>
        </p:nvSpPr>
        <p:spPr>
          <a:noFill/>
          <a:ln w="9525"/>
        </p:spPr>
        <p:txBody>
          <a:bodyPr/>
          <a:lstStyle/>
          <a:p>
            <a:endParaRPr lang="en-JM"/>
          </a:p>
        </p:txBody>
      </p:sp>
    </p:spTree>
    <p:extLst>
      <p:ext uri="{BB962C8B-B14F-4D97-AF65-F5344CB8AC3E}">
        <p14:creationId xmlns:p14="http://schemas.microsoft.com/office/powerpoint/2010/main" val="375692413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a:ln/>
        </p:spPr>
      </p:sp>
      <p:sp>
        <p:nvSpPr>
          <p:cNvPr id="59395" name="Notes Placeholder 2"/>
          <p:cNvSpPr>
            <a:spLocks noGrp="1"/>
          </p:cNvSpPr>
          <p:nvPr>
            <p:ph type="body" idx="1"/>
          </p:nvPr>
        </p:nvSpPr>
        <p:spPr>
          <a:noFill/>
          <a:ln w="9525"/>
        </p:spPr>
        <p:txBody>
          <a:bodyPr/>
          <a:lstStyle/>
          <a:p>
            <a:endParaRPr lang="en-JM"/>
          </a:p>
        </p:txBody>
      </p:sp>
    </p:spTree>
    <p:extLst>
      <p:ext uri="{BB962C8B-B14F-4D97-AF65-F5344CB8AC3E}">
        <p14:creationId xmlns:p14="http://schemas.microsoft.com/office/powerpoint/2010/main" val="377288128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a:ln/>
        </p:spPr>
      </p:sp>
      <p:sp>
        <p:nvSpPr>
          <p:cNvPr id="60419" name="Notes Placeholder 2"/>
          <p:cNvSpPr>
            <a:spLocks noGrp="1"/>
          </p:cNvSpPr>
          <p:nvPr>
            <p:ph type="body" idx="1"/>
          </p:nvPr>
        </p:nvSpPr>
        <p:spPr>
          <a:noFill/>
          <a:ln w="9525"/>
        </p:spPr>
        <p:txBody>
          <a:bodyPr/>
          <a:lstStyle/>
          <a:p>
            <a:endParaRPr lang="en-JM"/>
          </a:p>
        </p:txBody>
      </p:sp>
    </p:spTree>
    <p:extLst>
      <p:ext uri="{BB962C8B-B14F-4D97-AF65-F5344CB8AC3E}">
        <p14:creationId xmlns:p14="http://schemas.microsoft.com/office/powerpoint/2010/main" val="368714635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Rot="1" noChangeAspect="1" noChangeArrowheads="1" noTextEdit="1"/>
          </p:cNvSpPr>
          <p:nvPr>
            <p:ph type="sldImg"/>
          </p:nvPr>
        </p:nvSpPr>
        <p:spPr>
          <a:ln/>
        </p:spPr>
      </p:sp>
      <p:sp>
        <p:nvSpPr>
          <p:cNvPr id="64515" name="Rectangle 3"/>
          <p:cNvSpPr>
            <a:spLocks noGrp="1" noChangeArrowheads="1"/>
          </p:cNvSpPr>
          <p:nvPr>
            <p:ph type="body" idx="1"/>
          </p:nvPr>
        </p:nvSpPr>
        <p:spPr>
          <a:noFill/>
          <a:ln w="9525"/>
        </p:spPr>
        <p:txBody>
          <a:bodyPr/>
          <a:lstStyle/>
          <a:p>
            <a:endParaRPr lang="en-US"/>
          </a:p>
        </p:txBody>
      </p:sp>
    </p:spTree>
    <p:extLst>
      <p:ext uri="{BB962C8B-B14F-4D97-AF65-F5344CB8AC3E}">
        <p14:creationId xmlns:p14="http://schemas.microsoft.com/office/powerpoint/2010/main" val="99571969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4136393" y="9107411"/>
            <a:ext cx="3164417" cy="479425"/>
          </a:xfrm>
          <a:prstGeom prst="rect">
            <a:avLst/>
          </a:prstGeom>
          <a:ln/>
        </p:spPr>
        <p:txBody>
          <a:bodyPr lIns="96515" tIns="48257" rIns="96515" bIns="48257"/>
          <a:lstStyle/>
          <a:p>
            <a:fld id="{FF2F47BD-6408-400D-A1B0-D9201F0100FE}" type="slidenum">
              <a:rPr lang="en-US"/>
              <a:pPr/>
              <a:t>93</a:t>
            </a:fld>
            <a:endParaRPr lang="en-US"/>
          </a:p>
        </p:txBody>
      </p:sp>
      <p:sp>
        <p:nvSpPr>
          <p:cNvPr id="1079298" name="Rectangle 2"/>
          <p:cNvSpPr>
            <a:spLocks noGrp="1" noRot="1" noChangeAspect="1" noChangeArrowheads="1" noTextEdit="1"/>
          </p:cNvSpPr>
          <p:nvPr>
            <p:ph type="sldImg"/>
          </p:nvPr>
        </p:nvSpPr>
        <p:spPr>
          <a:ln/>
        </p:spPr>
      </p:sp>
      <p:sp>
        <p:nvSpPr>
          <p:cNvPr id="107929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637823777"/>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Rot="1" noChangeAspect="1" noChangeArrowheads="1" noTextEdit="1"/>
          </p:cNvSpPr>
          <p:nvPr>
            <p:ph type="sldImg"/>
          </p:nvPr>
        </p:nvSpPr>
        <p:spPr>
          <a:ln/>
        </p:spPr>
      </p:sp>
      <p:sp>
        <p:nvSpPr>
          <p:cNvPr id="69635" name="Rectangle 3"/>
          <p:cNvSpPr>
            <a:spLocks noGrp="1" noChangeArrowheads="1"/>
          </p:cNvSpPr>
          <p:nvPr>
            <p:ph type="body" idx="1"/>
          </p:nvPr>
        </p:nvSpPr>
        <p:spPr>
          <a:noFill/>
          <a:ln w="9525"/>
        </p:spPr>
        <p:txBody>
          <a:bodyPr/>
          <a:lstStyle/>
          <a:p>
            <a:endParaRPr lang="en-US"/>
          </a:p>
        </p:txBody>
      </p:sp>
    </p:spTree>
    <p:extLst>
      <p:ext uri="{BB962C8B-B14F-4D97-AF65-F5344CB8AC3E}">
        <p14:creationId xmlns:p14="http://schemas.microsoft.com/office/powerpoint/2010/main" val="302703468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p:cNvSpPr>
            <a:spLocks noGrp="1" noRot="1" noChangeAspect="1" noTextEdit="1"/>
          </p:cNvSpPr>
          <p:nvPr>
            <p:ph type="sldImg"/>
          </p:nvPr>
        </p:nvSpPr>
        <p:spPr>
          <a:ln/>
        </p:spPr>
      </p:sp>
      <p:sp>
        <p:nvSpPr>
          <p:cNvPr id="70659" name="Notes Placeholder 2"/>
          <p:cNvSpPr>
            <a:spLocks noGrp="1"/>
          </p:cNvSpPr>
          <p:nvPr>
            <p:ph type="body" idx="1"/>
          </p:nvPr>
        </p:nvSpPr>
        <p:spPr>
          <a:noFill/>
          <a:ln w="9525"/>
        </p:spPr>
        <p:txBody>
          <a:bodyPr/>
          <a:lstStyle/>
          <a:p>
            <a:endParaRPr lang="en-JM"/>
          </a:p>
        </p:txBody>
      </p:sp>
    </p:spTree>
    <p:extLst>
      <p:ext uri="{BB962C8B-B14F-4D97-AF65-F5344CB8AC3E}">
        <p14:creationId xmlns:p14="http://schemas.microsoft.com/office/powerpoint/2010/main" val="1700241758"/>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a:ln/>
        </p:spPr>
      </p:sp>
      <p:sp>
        <p:nvSpPr>
          <p:cNvPr id="71683" name="Notes Placeholder 2"/>
          <p:cNvSpPr>
            <a:spLocks noGrp="1"/>
          </p:cNvSpPr>
          <p:nvPr>
            <p:ph type="body" idx="1"/>
          </p:nvPr>
        </p:nvSpPr>
        <p:spPr>
          <a:noFill/>
          <a:ln w="9525"/>
        </p:spPr>
        <p:txBody>
          <a:bodyPr/>
          <a:lstStyle/>
          <a:p>
            <a:endParaRPr lang="en-JM"/>
          </a:p>
        </p:txBody>
      </p:sp>
    </p:spTree>
    <p:extLst>
      <p:ext uri="{BB962C8B-B14F-4D97-AF65-F5344CB8AC3E}">
        <p14:creationId xmlns:p14="http://schemas.microsoft.com/office/powerpoint/2010/main" val="2025686689"/>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Rot="1" noChangeAspect="1" noChangeArrowheads="1" noTextEdit="1"/>
          </p:cNvSpPr>
          <p:nvPr>
            <p:ph type="sldImg"/>
          </p:nvPr>
        </p:nvSpPr>
        <p:spPr>
          <a:ln/>
        </p:spPr>
      </p:sp>
      <p:sp>
        <p:nvSpPr>
          <p:cNvPr id="72707" name="Rectangle 3"/>
          <p:cNvSpPr>
            <a:spLocks noGrp="1" noChangeArrowheads="1"/>
          </p:cNvSpPr>
          <p:nvPr>
            <p:ph type="body" idx="1"/>
          </p:nvPr>
        </p:nvSpPr>
        <p:spPr>
          <a:noFill/>
          <a:ln w="9525"/>
        </p:spPr>
        <p:txBody>
          <a:bodyPr/>
          <a:lstStyle/>
          <a:p>
            <a:endParaRPr lang="en-US"/>
          </a:p>
        </p:txBody>
      </p:sp>
    </p:spTree>
    <p:extLst>
      <p:ext uri="{BB962C8B-B14F-4D97-AF65-F5344CB8AC3E}">
        <p14:creationId xmlns:p14="http://schemas.microsoft.com/office/powerpoint/2010/main" val="2688037748"/>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Rot="1" noChangeAspect="1" noChangeArrowheads="1" noTextEdit="1"/>
          </p:cNvSpPr>
          <p:nvPr>
            <p:ph type="sldImg"/>
          </p:nvPr>
        </p:nvSpPr>
        <p:spPr>
          <a:ln/>
        </p:spPr>
      </p:sp>
      <p:sp>
        <p:nvSpPr>
          <p:cNvPr id="88067" name="Rectangle 3"/>
          <p:cNvSpPr>
            <a:spLocks noGrp="1" noChangeArrowheads="1"/>
          </p:cNvSpPr>
          <p:nvPr>
            <p:ph type="body" idx="1"/>
          </p:nvPr>
        </p:nvSpPr>
        <p:spPr>
          <a:noFill/>
          <a:ln w="9525"/>
        </p:spPr>
        <p:txBody>
          <a:bodyPr/>
          <a:lstStyle/>
          <a:p>
            <a:endParaRPr lang="en-US"/>
          </a:p>
        </p:txBody>
      </p:sp>
    </p:spTree>
    <p:extLst>
      <p:ext uri="{BB962C8B-B14F-4D97-AF65-F5344CB8AC3E}">
        <p14:creationId xmlns:p14="http://schemas.microsoft.com/office/powerpoint/2010/main" val="1229134094"/>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Rot="1" noChangeAspect="1" noChangeArrowheads="1" noTextEdit="1"/>
          </p:cNvSpPr>
          <p:nvPr>
            <p:ph type="sldImg"/>
          </p:nvPr>
        </p:nvSpPr>
        <p:spPr>
          <a:ln/>
        </p:spPr>
      </p:sp>
      <p:sp>
        <p:nvSpPr>
          <p:cNvPr id="89091" name="Rectangle 3"/>
          <p:cNvSpPr>
            <a:spLocks noGrp="1" noChangeArrowheads="1"/>
          </p:cNvSpPr>
          <p:nvPr>
            <p:ph type="body" idx="1"/>
          </p:nvPr>
        </p:nvSpPr>
        <p:spPr>
          <a:noFill/>
          <a:ln w="9525"/>
        </p:spPr>
        <p:txBody>
          <a:bodyPr/>
          <a:lstStyle/>
          <a:p>
            <a:endParaRPr lang="en-US"/>
          </a:p>
        </p:txBody>
      </p:sp>
    </p:spTree>
    <p:extLst>
      <p:ext uri="{BB962C8B-B14F-4D97-AF65-F5344CB8AC3E}">
        <p14:creationId xmlns:p14="http://schemas.microsoft.com/office/powerpoint/2010/main" val="14985188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a:ln/>
        </p:spPr>
      </p:sp>
      <p:sp>
        <p:nvSpPr>
          <p:cNvPr id="63491" name="Notes Placeholder 2"/>
          <p:cNvSpPr>
            <a:spLocks noGrp="1"/>
          </p:cNvSpPr>
          <p:nvPr>
            <p:ph type="body" idx="1"/>
          </p:nvPr>
        </p:nvSpPr>
        <p:spPr>
          <a:noFill/>
          <a:ln w="9525"/>
        </p:spPr>
        <p:txBody>
          <a:bodyPr/>
          <a:lstStyle/>
          <a:p>
            <a:endParaRPr lang="en-JM"/>
          </a:p>
        </p:txBody>
      </p:sp>
    </p:spTree>
    <p:extLst>
      <p:ext uri="{BB962C8B-B14F-4D97-AF65-F5344CB8AC3E}">
        <p14:creationId xmlns:p14="http://schemas.microsoft.com/office/powerpoint/2010/main" val="1698129047"/>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Slide Image Placeholder 1"/>
          <p:cNvSpPr>
            <a:spLocks noGrp="1" noRot="1" noChangeAspect="1" noTextEdit="1"/>
          </p:cNvSpPr>
          <p:nvPr>
            <p:ph type="sldImg"/>
          </p:nvPr>
        </p:nvSpPr>
        <p:spPr>
          <a:ln/>
        </p:spPr>
      </p:sp>
      <p:sp>
        <p:nvSpPr>
          <p:cNvPr id="90115" name="Notes Placeholder 2"/>
          <p:cNvSpPr>
            <a:spLocks noGrp="1"/>
          </p:cNvSpPr>
          <p:nvPr>
            <p:ph type="body" idx="1"/>
          </p:nvPr>
        </p:nvSpPr>
        <p:spPr>
          <a:noFill/>
          <a:ln w="9525"/>
        </p:spPr>
        <p:txBody>
          <a:bodyPr/>
          <a:lstStyle/>
          <a:p>
            <a:endParaRPr lang="en-JM"/>
          </a:p>
        </p:txBody>
      </p:sp>
    </p:spTree>
    <p:extLst>
      <p:ext uri="{BB962C8B-B14F-4D97-AF65-F5344CB8AC3E}">
        <p14:creationId xmlns:p14="http://schemas.microsoft.com/office/powerpoint/2010/main" val="3593408838"/>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Slide Image Placeholder 1"/>
          <p:cNvSpPr>
            <a:spLocks noGrp="1" noRot="1" noChangeAspect="1" noTextEdit="1"/>
          </p:cNvSpPr>
          <p:nvPr>
            <p:ph type="sldImg"/>
          </p:nvPr>
        </p:nvSpPr>
        <p:spPr>
          <a:ln/>
        </p:spPr>
      </p:sp>
      <p:sp>
        <p:nvSpPr>
          <p:cNvPr id="91139" name="Notes Placeholder 2"/>
          <p:cNvSpPr>
            <a:spLocks noGrp="1"/>
          </p:cNvSpPr>
          <p:nvPr>
            <p:ph type="body" idx="1"/>
          </p:nvPr>
        </p:nvSpPr>
        <p:spPr>
          <a:noFill/>
          <a:ln w="9525"/>
        </p:spPr>
        <p:txBody>
          <a:bodyPr/>
          <a:lstStyle/>
          <a:p>
            <a:endParaRPr lang="en-JM"/>
          </a:p>
        </p:txBody>
      </p:sp>
    </p:spTree>
    <p:extLst>
      <p:ext uri="{BB962C8B-B14F-4D97-AF65-F5344CB8AC3E}">
        <p14:creationId xmlns:p14="http://schemas.microsoft.com/office/powerpoint/2010/main" val="1747322213"/>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Rot="1" noChangeAspect="1" noChangeArrowheads="1" noTextEdit="1"/>
          </p:cNvSpPr>
          <p:nvPr>
            <p:ph type="sldImg"/>
          </p:nvPr>
        </p:nvSpPr>
        <p:spPr>
          <a:ln/>
        </p:spPr>
      </p:sp>
      <p:sp>
        <p:nvSpPr>
          <p:cNvPr id="92163" name="Rectangle 3"/>
          <p:cNvSpPr>
            <a:spLocks noGrp="1" noChangeArrowheads="1"/>
          </p:cNvSpPr>
          <p:nvPr>
            <p:ph type="body" idx="1"/>
          </p:nvPr>
        </p:nvSpPr>
        <p:spPr>
          <a:noFill/>
          <a:ln w="9525"/>
        </p:spPr>
        <p:txBody>
          <a:bodyPr/>
          <a:lstStyle/>
          <a:p>
            <a:endParaRPr lang="en-US"/>
          </a:p>
        </p:txBody>
      </p:sp>
    </p:spTree>
    <p:extLst>
      <p:ext uri="{BB962C8B-B14F-4D97-AF65-F5344CB8AC3E}">
        <p14:creationId xmlns:p14="http://schemas.microsoft.com/office/powerpoint/2010/main" val="1820991005"/>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Rot="1" noChangeAspect="1" noChangeArrowheads="1" noTextEdit="1"/>
          </p:cNvSpPr>
          <p:nvPr>
            <p:ph type="sldImg"/>
          </p:nvPr>
        </p:nvSpPr>
        <p:spPr>
          <a:ln/>
        </p:spPr>
      </p:sp>
      <p:sp>
        <p:nvSpPr>
          <p:cNvPr id="93187" name="Rectangle 3"/>
          <p:cNvSpPr>
            <a:spLocks noGrp="1" noChangeArrowheads="1"/>
          </p:cNvSpPr>
          <p:nvPr>
            <p:ph type="body" idx="1"/>
          </p:nvPr>
        </p:nvSpPr>
        <p:spPr>
          <a:noFill/>
          <a:ln w="9525"/>
        </p:spPr>
        <p:txBody>
          <a:bodyPr/>
          <a:lstStyle/>
          <a:p>
            <a:endParaRPr lang="en-US"/>
          </a:p>
        </p:txBody>
      </p:sp>
    </p:spTree>
    <p:extLst>
      <p:ext uri="{BB962C8B-B14F-4D97-AF65-F5344CB8AC3E}">
        <p14:creationId xmlns:p14="http://schemas.microsoft.com/office/powerpoint/2010/main" val="2921348663"/>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Rot="1" noChangeAspect="1" noChangeArrowheads="1" noTextEdit="1"/>
          </p:cNvSpPr>
          <p:nvPr>
            <p:ph type="sldImg"/>
          </p:nvPr>
        </p:nvSpPr>
        <p:spPr>
          <a:ln/>
        </p:spPr>
      </p:sp>
      <p:sp>
        <p:nvSpPr>
          <p:cNvPr id="94211" name="Rectangle 3"/>
          <p:cNvSpPr>
            <a:spLocks noGrp="1" noChangeArrowheads="1"/>
          </p:cNvSpPr>
          <p:nvPr>
            <p:ph type="body" idx="1"/>
          </p:nvPr>
        </p:nvSpPr>
        <p:spPr>
          <a:noFill/>
          <a:ln w="9525"/>
        </p:spPr>
        <p:txBody>
          <a:bodyPr/>
          <a:lstStyle/>
          <a:p>
            <a:endParaRPr lang="en-US"/>
          </a:p>
        </p:txBody>
      </p:sp>
    </p:spTree>
    <p:extLst>
      <p:ext uri="{BB962C8B-B14F-4D97-AF65-F5344CB8AC3E}">
        <p14:creationId xmlns:p14="http://schemas.microsoft.com/office/powerpoint/2010/main" val="1925752914"/>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Slide Image Placeholder 1"/>
          <p:cNvSpPr>
            <a:spLocks noGrp="1" noRot="1" noChangeAspect="1" noTextEdit="1"/>
          </p:cNvSpPr>
          <p:nvPr>
            <p:ph type="sldImg"/>
          </p:nvPr>
        </p:nvSpPr>
        <p:spPr>
          <a:ln/>
        </p:spPr>
      </p:sp>
      <p:sp>
        <p:nvSpPr>
          <p:cNvPr id="95235" name="Notes Placeholder 2"/>
          <p:cNvSpPr>
            <a:spLocks noGrp="1"/>
          </p:cNvSpPr>
          <p:nvPr>
            <p:ph type="body" idx="1"/>
          </p:nvPr>
        </p:nvSpPr>
        <p:spPr>
          <a:noFill/>
          <a:ln w="9525"/>
        </p:spPr>
        <p:txBody>
          <a:bodyPr/>
          <a:lstStyle/>
          <a:p>
            <a:endParaRPr lang="en-JM"/>
          </a:p>
        </p:txBody>
      </p:sp>
    </p:spTree>
    <p:extLst>
      <p:ext uri="{BB962C8B-B14F-4D97-AF65-F5344CB8AC3E}">
        <p14:creationId xmlns:p14="http://schemas.microsoft.com/office/powerpoint/2010/main" val="1435198457"/>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Rot="1" noChangeAspect="1" noChangeArrowheads="1" noTextEdit="1"/>
          </p:cNvSpPr>
          <p:nvPr>
            <p:ph type="sldImg"/>
          </p:nvPr>
        </p:nvSpPr>
        <p:spPr>
          <a:ln/>
        </p:spPr>
      </p:sp>
      <p:sp>
        <p:nvSpPr>
          <p:cNvPr id="96259" name="Rectangle 3"/>
          <p:cNvSpPr>
            <a:spLocks noGrp="1" noChangeArrowheads="1"/>
          </p:cNvSpPr>
          <p:nvPr>
            <p:ph type="body" idx="1"/>
          </p:nvPr>
        </p:nvSpPr>
        <p:spPr>
          <a:noFill/>
          <a:ln w="9525"/>
        </p:spPr>
        <p:txBody>
          <a:bodyPr/>
          <a:lstStyle/>
          <a:p>
            <a:endParaRPr lang="en-US"/>
          </a:p>
        </p:txBody>
      </p:sp>
    </p:spTree>
    <p:extLst>
      <p:ext uri="{BB962C8B-B14F-4D97-AF65-F5344CB8AC3E}">
        <p14:creationId xmlns:p14="http://schemas.microsoft.com/office/powerpoint/2010/main" val="4125213501"/>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Rot="1" noChangeAspect="1" noChangeArrowheads="1" noTextEdit="1"/>
          </p:cNvSpPr>
          <p:nvPr>
            <p:ph type="sldImg"/>
          </p:nvPr>
        </p:nvSpPr>
        <p:spPr>
          <a:ln/>
        </p:spPr>
      </p:sp>
      <p:sp>
        <p:nvSpPr>
          <p:cNvPr id="98307" name="Rectangle 3"/>
          <p:cNvSpPr>
            <a:spLocks noGrp="1" noChangeArrowheads="1"/>
          </p:cNvSpPr>
          <p:nvPr>
            <p:ph type="body" idx="1"/>
          </p:nvPr>
        </p:nvSpPr>
        <p:spPr>
          <a:noFill/>
          <a:ln w="9525"/>
        </p:spPr>
        <p:txBody>
          <a:bodyPr/>
          <a:lstStyle/>
          <a:p>
            <a:endParaRPr lang="en-US"/>
          </a:p>
        </p:txBody>
      </p:sp>
    </p:spTree>
    <p:extLst>
      <p:ext uri="{BB962C8B-B14F-4D97-AF65-F5344CB8AC3E}">
        <p14:creationId xmlns:p14="http://schemas.microsoft.com/office/powerpoint/2010/main" val="4121146161"/>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Rot="1" noChangeAspect="1" noChangeArrowheads="1" noTextEdit="1"/>
          </p:cNvSpPr>
          <p:nvPr>
            <p:ph type="sldImg"/>
          </p:nvPr>
        </p:nvSpPr>
        <p:spPr>
          <a:ln/>
        </p:spPr>
      </p:sp>
      <p:sp>
        <p:nvSpPr>
          <p:cNvPr id="97283" name="Rectangle 3"/>
          <p:cNvSpPr>
            <a:spLocks noGrp="1" noChangeArrowheads="1"/>
          </p:cNvSpPr>
          <p:nvPr>
            <p:ph type="body" idx="1"/>
          </p:nvPr>
        </p:nvSpPr>
        <p:spPr>
          <a:noFill/>
          <a:ln w="9525"/>
        </p:spPr>
        <p:txBody>
          <a:bodyPr/>
          <a:lstStyle/>
          <a:p>
            <a:endParaRPr lang="en-US"/>
          </a:p>
        </p:txBody>
      </p:sp>
    </p:spTree>
    <p:extLst>
      <p:ext uri="{BB962C8B-B14F-4D97-AF65-F5344CB8AC3E}">
        <p14:creationId xmlns:p14="http://schemas.microsoft.com/office/powerpoint/2010/main" val="1802324722"/>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Rot="1" noChangeAspect="1" noChangeArrowheads="1" noTextEdit="1"/>
          </p:cNvSpPr>
          <p:nvPr>
            <p:ph type="sldImg"/>
          </p:nvPr>
        </p:nvSpPr>
        <p:spPr>
          <a:ln/>
        </p:spPr>
      </p:sp>
      <p:sp>
        <p:nvSpPr>
          <p:cNvPr id="99331" name="Rectangle 3"/>
          <p:cNvSpPr>
            <a:spLocks noGrp="1" noChangeArrowheads="1"/>
          </p:cNvSpPr>
          <p:nvPr>
            <p:ph type="body" idx="1"/>
          </p:nvPr>
        </p:nvSpPr>
        <p:spPr>
          <a:noFill/>
          <a:ln w="9525"/>
        </p:spPr>
        <p:txBody>
          <a:bodyPr/>
          <a:lstStyle/>
          <a:p>
            <a:endParaRPr lang="en-US"/>
          </a:p>
        </p:txBody>
      </p:sp>
    </p:spTree>
    <p:extLst>
      <p:ext uri="{BB962C8B-B14F-4D97-AF65-F5344CB8AC3E}">
        <p14:creationId xmlns:p14="http://schemas.microsoft.com/office/powerpoint/2010/main" val="30550892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a:ln/>
        </p:spPr>
      </p:sp>
      <p:sp>
        <p:nvSpPr>
          <p:cNvPr id="64515" name="Notes Placeholder 2"/>
          <p:cNvSpPr>
            <a:spLocks noGrp="1"/>
          </p:cNvSpPr>
          <p:nvPr>
            <p:ph type="body" idx="1"/>
          </p:nvPr>
        </p:nvSpPr>
        <p:spPr>
          <a:noFill/>
          <a:ln w="9525"/>
        </p:spPr>
        <p:txBody>
          <a:bodyPr/>
          <a:lstStyle/>
          <a:p>
            <a:endParaRPr lang="en-JM"/>
          </a:p>
        </p:txBody>
      </p:sp>
    </p:spTree>
    <p:extLst>
      <p:ext uri="{BB962C8B-B14F-4D97-AF65-F5344CB8AC3E}">
        <p14:creationId xmlns:p14="http://schemas.microsoft.com/office/powerpoint/2010/main" val="1480910540"/>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Rot="1" noChangeAspect="1" noChangeArrowheads="1" noTextEdit="1"/>
          </p:cNvSpPr>
          <p:nvPr>
            <p:ph type="sldImg"/>
          </p:nvPr>
        </p:nvSpPr>
        <p:spPr>
          <a:ln/>
        </p:spPr>
      </p:sp>
      <p:sp>
        <p:nvSpPr>
          <p:cNvPr id="100355" name="Rectangle 3"/>
          <p:cNvSpPr>
            <a:spLocks noGrp="1" noChangeArrowheads="1"/>
          </p:cNvSpPr>
          <p:nvPr>
            <p:ph type="body" idx="1"/>
          </p:nvPr>
        </p:nvSpPr>
        <p:spPr>
          <a:noFill/>
          <a:ln w="9525"/>
        </p:spPr>
        <p:txBody>
          <a:bodyPr/>
          <a:lstStyle/>
          <a:p>
            <a:endParaRPr lang="en-US"/>
          </a:p>
        </p:txBody>
      </p:sp>
    </p:spTree>
    <p:extLst>
      <p:ext uri="{BB962C8B-B14F-4D97-AF65-F5344CB8AC3E}">
        <p14:creationId xmlns:p14="http://schemas.microsoft.com/office/powerpoint/2010/main" val="2508991673"/>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Slide Image Placeholder 1"/>
          <p:cNvSpPr>
            <a:spLocks noGrp="1" noRot="1" noChangeAspect="1" noTextEdit="1"/>
          </p:cNvSpPr>
          <p:nvPr>
            <p:ph type="sldImg"/>
          </p:nvPr>
        </p:nvSpPr>
        <p:spPr>
          <a:ln/>
        </p:spPr>
      </p:sp>
      <p:sp>
        <p:nvSpPr>
          <p:cNvPr id="101379" name="Notes Placeholder 2"/>
          <p:cNvSpPr>
            <a:spLocks noGrp="1"/>
          </p:cNvSpPr>
          <p:nvPr>
            <p:ph type="body" idx="1"/>
          </p:nvPr>
        </p:nvSpPr>
        <p:spPr>
          <a:noFill/>
          <a:ln w="9525"/>
        </p:spPr>
        <p:txBody>
          <a:bodyPr/>
          <a:lstStyle/>
          <a:p>
            <a:endParaRPr lang="en-JM"/>
          </a:p>
        </p:txBody>
      </p:sp>
    </p:spTree>
    <p:extLst>
      <p:ext uri="{BB962C8B-B14F-4D97-AF65-F5344CB8AC3E}">
        <p14:creationId xmlns:p14="http://schemas.microsoft.com/office/powerpoint/2010/main" val="949805527"/>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4136393" y="9107411"/>
            <a:ext cx="3164417" cy="479425"/>
          </a:xfrm>
          <a:prstGeom prst="rect">
            <a:avLst/>
          </a:prstGeom>
          <a:ln/>
        </p:spPr>
        <p:txBody>
          <a:bodyPr lIns="96515" tIns="48257" rIns="96515" bIns="48257"/>
          <a:lstStyle/>
          <a:p>
            <a:fld id="{73F6E433-4E2B-4688-9316-ABAF82701B15}" type="slidenum">
              <a:rPr lang="en-US"/>
              <a:pPr/>
              <a:t>112</a:t>
            </a:fld>
            <a:endParaRPr lang="en-US"/>
          </a:p>
        </p:txBody>
      </p:sp>
      <p:sp>
        <p:nvSpPr>
          <p:cNvPr id="1171458" name="Rectangle 2"/>
          <p:cNvSpPr>
            <a:spLocks noGrp="1" noRot="1" noChangeAspect="1" noChangeArrowheads="1" noTextEdit="1"/>
          </p:cNvSpPr>
          <p:nvPr>
            <p:ph type="sldImg"/>
          </p:nvPr>
        </p:nvSpPr>
        <p:spPr>
          <a:ln/>
        </p:spPr>
      </p:sp>
      <p:sp>
        <p:nvSpPr>
          <p:cNvPr id="117145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892789240"/>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4136393" y="9107411"/>
            <a:ext cx="3164417" cy="479425"/>
          </a:xfrm>
          <a:prstGeom prst="rect">
            <a:avLst/>
          </a:prstGeom>
          <a:ln/>
        </p:spPr>
        <p:txBody>
          <a:bodyPr lIns="96515" tIns="48257" rIns="96515" bIns="48257"/>
          <a:lstStyle/>
          <a:p>
            <a:fld id="{46C46DE6-4805-4271-AE7E-2D172392EE05}" type="slidenum">
              <a:rPr lang="en-US"/>
              <a:pPr/>
              <a:t>114</a:t>
            </a:fld>
            <a:endParaRPr lang="en-US"/>
          </a:p>
        </p:txBody>
      </p:sp>
      <p:sp>
        <p:nvSpPr>
          <p:cNvPr id="5122" name="Rectangle 2"/>
          <p:cNvSpPr>
            <a:spLocks noGrp="1" noRot="1" noChangeAspect="1" noChangeArrowheads="1" noTextEdit="1"/>
          </p:cNvSpPr>
          <p:nvPr>
            <p:ph type="sldImg"/>
          </p:nvPr>
        </p:nvSpPr>
        <p:spPr>
          <a:xfrm>
            <a:off x="1218774" y="717473"/>
            <a:ext cx="4868333" cy="3595688"/>
          </a:xfrm>
          <a:ln/>
        </p:spPr>
      </p:sp>
      <p:sp>
        <p:nvSpPr>
          <p:cNvPr id="5123" name="Rectangle 3"/>
          <p:cNvSpPr>
            <a:spLocks noGrp="1" noChangeArrowheads="1"/>
          </p:cNvSpPr>
          <p:nvPr>
            <p:ph type="body" idx="1"/>
          </p:nvPr>
        </p:nvSpPr>
        <p:spPr>
          <a:xfrm>
            <a:off x="730250" y="4554538"/>
            <a:ext cx="5842000" cy="4316490"/>
          </a:xfrm>
        </p:spPr>
        <p:txBody>
          <a:bodyPr/>
          <a:lstStyle/>
          <a:p>
            <a:endParaRPr lang="en-US"/>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4136393" y="9107411"/>
            <a:ext cx="3164417" cy="479425"/>
          </a:xfrm>
          <a:prstGeom prst="rect">
            <a:avLst/>
          </a:prstGeom>
          <a:ln/>
        </p:spPr>
        <p:txBody>
          <a:bodyPr lIns="96515" tIns="48257" rIns="96515" bIns="48257"/>
          <a:lstStyle/>
          <a:p>
            <a:fld id="{31FD3438-570D-49AB-A8AE-7B8FB8D4F87E}" type="slidenum">
              <a:rPr lang="en-US"/>
              <a:pPr/>
              <a:t>115</a:t>
            </a:fld>
            <a:endParaRPr lang="en-US"/>
          </a:p>
        </p:txBody>
      </p:sp>
      <p:sp>
        <p:nvSpPr>
          <p:cNvPr id="7170" name="Rectangle 2"/>
          <p:cNvSpPr txBox="1">
            <a:spLocks noGrp="1" noRot="1" noChangeAspect="1" noChangeArrowheads="1" noTextEdit="1"/>
          </p:cNvSpPr>
          <p:nvPr>
            <p:ph type="sldImg"/>
          </p:nvPr>
        </p:nvSpPr>
        <p:spPr>
          <a:xfrm>
            <a:off x="1057275" y="717550"/>
            <a:ext cx="5191125" cy="3595688"/>
          </a:xfrm>
          <a:ln/>
        </p:spPr>
      </p:sp>
      <p:sp>
        <p:nvSpPr>
          <p:cNvPr id="7171" name="Rectangle 3"/>
          <p:cNvSpPr txBox="1">
            <a:spLocks noGrp="1" noChangeArrowheads="1"/>
          </p:cNvSpPr>
          <p:nvPr>
            <p:ph type="body" idx="1"/>
          </p:nvPr>
        </p:nvSpPr>
        <p:spPr>
          <a:xfrm>
            <a:off x="973667" y="4554538"/>
            <a:ext cx="5355167" cy="4318154"/>
          </a:xfrm>
          <a:ln/>
        </p:spPr>
        <p:txBody>
          <a:bodyPr wrap="none" anchor="ctr"/>
          <a:lstStyle/>
          <a:p>
            <a:endParaRPr lang="en-US"/>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4136393" y="9107411"/>
            <a:ext cx="3164417" cy="479425"/>
          </a:xfrm>
          <a:prstGeom prst="rect">
            <a:avLst/>
          </a:prstGeom>
          <a:ln/>
        </p:spPr>
        <p:txBody>
          <a:bodyPr lIns="96515" tIns="48257" rIns="96515" bIns="48257"/>
          <a:lstStyle/>
          <a:p>
            <a:fld id="{73A09A62-45E6-4769-BDB1-F2D6CF571C30}" type="slidenum">
              <a:rPr lang="en-US"/>
              <a:pPr/>
              <a:t>116</a:t>
            </a:fld>
            <a:endParaRPr lang="en-US"/>
          </a:p>
        </p:txBody>
      </p:sp>
      <p:sp>
        <p:nvSpPr>
          <p:cNvPr id="9218" name="Rectangle 2"/>
          <p:cNvSpPr txBox="1">
            <a:spLocks noGrp="1" noRot="1" noChangeAspect="1" noChangeArrowheads="1" noTextEdit="1"/>
          </p:cNvSpPr>
          <p:nvPr>
            <p:ph type="sldImg"/>
          </p:nvPr>
        </p:nvSpPr>
        <p:spPr>
          <a:xfrm>
            <a:off x="1057275" y="717550"/>
            <a:ext cx="5191125" cy="3595688"/>
          </a:xfrm>
          <a:ln/>
        </p:spPr>
      </p:sp>
      <p:sp>
        <p:nvSpPr>
          <p:cNvPr id="9219" name="Rectangle 3"/>
          <p:cNvSpPr txBox="1">
            <a:spLocks noGrp="1" noChangeArrowheads="1"/>
          </p:cNvSpPr>
          <p:nvPr>
            <p:ph type="body" idx="1"/>
          </p:nvPr>
        </p:nvSpPr>
        <p:spPr>
          <a:xfrm>
            <a:off x="973667" y="4554538"/>
            <a:ext cx="5355167" cy="4318154"/>
          </a:xfrm>
          <a:ln/>
        </p:spPr>
        <p:txBody>
          <a:bodyPr wrap="none" anchor="ctr"/>
          <a:lstStyle/>
          <a:p>
            <a:endParaRPr lang="en-US"/>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4136393" y="9107411"/>
            <a:ext cx="3164417" cy="479425"/>
          </a:xfrm>
          <a:prstGeom prst="rect">
            <a:avLst/>
          </a:prstGeom>
          <a:ln/>
        </p:spPr>
        <p:txBody>
          <a:bodyPr lIns="96515" tIns="48257" rIns="96515" bIns="48257"/>
          <a:lstStyle/>
          <a:p>
            <a:fld id="{173C4A2F-0A26-4A21-911E-5FC7AFFF81FE}" type="slidenum">
              <a:rPr lang="en-US"/>
              <a:pPr/>
              <a:t>117</a:t>
            </a:fld>
            <a:endParaRPr lang="en-US"/>
          </a:p>
        </p:txBody>
      </p:sp>
      <p:sp>
        <p:nvSpPr>
          <p:cNvPr id="11266" name="Rectangle 2"/>
          <p:cNvSpPr txBox="1">
            <a:spLocks noGrp="1" noRot="1" noChangeAspect="1" noChangeArrowheads="1" noTextEdit="1"/>
          </p:cNvSpPr>
          <p:nvPr>
            <p:ph type="sldImg"/>
          </p:nvPr>
        </p:nvSpPr>
        <p:spPr>
          <a:xfrm>
            <a:off x="1057275" y="717550"/>
            <a:ext cx="5191125" cy="3595688"/>
          </a:xfrm>
          <a:ln/>
        </p:spPr>
      </p:sp>
      <p:sp>
        <p:nvSpPr>
          <p:cNvPr id="11267" name="Rectangle 3"/>
          <p:cNvSpPr txBox="1">
            <a:spLocks noGrp="1" noChangeArrowheads="1"/>
          </p:cNvSpPr>
          <p:nvPr>
            <p:ph type="body" idx="1"/>
          </p:nvPr>
        </p:nvSpPr>
        <p:spPr>
          <a:xfrm>
            <a:off x="973667" y="4554538"/>
            <a:ext cx="5355167" cy="4318154"/>
          </a:xfrm>
          <a:ln/>
        </p:spPr>
        <p:txBody>
          <a:bodyPr wrap="none" anchor="ctr"/>
          <a:lstStyle/>
          <a:p>
            <a:endParaRPr lang="en-US"/>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4136393" y="9107411"/>
            <a:ext cx="3164417" cy="479425"/>
          </a:xfrm>
          <a:prstGeom prst="rect">
            <a:avLst/>
          </a:prstGeom>
          <a:ln/>
        </p:spPr>
        <p:txBody>
          <a:bodyPr lIns="96515" tIns="48257" rIns="96515" bIns="48257"/>
          <a:lstStyle/>
          <a:p>
            <a:fld id="{6BD21595-E6D7-4BC4-9303-40A51651F597}" type="slidenum">
              <a:rPr lang="en-US"/>
              <a:pPr/>
              <a:t>118</a:t>
            </a:fld>
            <a:endParaRPr lang="en-US"/>
          </a:p>
        </p:txBody>
      </p:sp>
      <p:sp>
        <p:nvSpPr>
          <p:cNvPr id="13314" name="Rectangle 2"/>
          <p:cNvSpPr txBox="1">
            <a:spLocks noGrp="1" noRot="1" noChangeAspect="1" noChangeArrowheads="1" noTextEdit="1"/>
          </p:cNvSpPr>
          <p:nvPr>
            <p:ph type="sldImg"/>
          </p:nvPr>
        </p:nvSpPr>
        <p:spPr>
          <a:xfrm>
            <a:off x="1057275" y="717550"/>
            <a:ext cx="5191125" cy="3595688"/>
          </a:xfrm>
          <a:ln/>
        </p:spPr>
      </p:sp>
      <p:sp>
        <p:nvSpPr>
          <p:cNvPr id="13315" name="Rectangle 3"/>
          <p:cNvSpPr txBox="1">
            <a:spLocks noGrp="1" noChangeArrowheads="1"/>
          </p:cNvSpPr>
          <p:nvPr>
            <p:ph type="body" idx="1"/>
          </p:nvPr>
        </p:nvSpPr>
        <p:spPr>
          <a:xfrm>
            <a:off x="973667" y="4554538"/>
            <a:ext cx="5355167" cy="4318154"/>
          </a:xfrm>
          <a:ln/>
        </p:spPr>
        <p:txBody>
          <a:bodyPr wrap="none" anchor="ctr"/>
          <a:lstStyle/>
          <a:p>
            <a:endParaRPr lang="en-US"/>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4136393" y="9107411"/>
            <a:ext cx="3164417" cy="479425"/>
          </a:xfrm>
          <a:prstGeom prst="rect">
            <a:avLst/>
          </a:prstGeom>
          <a:ln/>
        </p:spPr>
        <p:txBody>
          <a:bodyPr lIns="96515" tIns="48257" rIns="96515" bIns="48257"/>
          <a:lstStyle/>
          <a:p>
            <a:fld id="{95216593-73FB-4AE4-BE32-8D1F036F8175}" type="slidenum">
              <a:rPr lang="en-US"/>
              <a:pPr/>
              <a:t>119</a:t>
            </a:fld>
            <a:endParaRPr lang="en-US"/>
          </a:p>
        </p:txBody>
      </p:sp>
      <p:sp>
        <p:nvSpPr>
          <p:cNvPr id="15362" name="Rectangle 2"/>
          <p:cNvSpPr txBox="1">
            <a:spLocks noGrp="1" noRot="1" noChangeAspect="1" noChangeArrowheads="1" noTextEdit="1"/>
          </p:cNvSpPr>
          <p:nvPr>
            <p:ph type="sldImg"/>
          </p:nvPr>
        </p:nvSpPr>
        <p:spPr>
          <a:xfrm>
            <a:off x="1057275" y="717550"/>
            <a:ext cx="5191125" cy="3595688"/>
          </a:xfrm>
          <a:ln/>
        </p:spPr>
      </p:sp>
      <p:sp>
        <p:nvSpPr>
          <p:cNvPr id="15363" name="Rectangle 3"/>
          <p:cNvSpPr txBox="1">
            <a:spLocks noGrp="1" noChangeArrowheads="1"/>
          </p:cNvSpPr>
          <p:nvPr>
            <p:ph type="body" idx="1"/>
          </p:nvPr>
        </p:nvSpPr>
        <p:spPr>
          <a:xfrm>
            <a:off x="973667" y="4554538"/>
            <a:ext cx="5355167" cy="4318154"/>
          </a:xfrm>
          <a:ln/>
        </p:spPr>
        <p:txBody>
          <a:bodyPr wrap="none" anchor="ctr"/>
          <a:lstStyle/>
          <a:p>
            <a:endParaRPr lang="en-US"/>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4136393" y="9107411"/>
            <a:ext cx="3164417" cy="479425"/>
          </a:xfrm>
          <a:prstGeom prst="rect">
            <a:avLst/>
          </a:prstGeom>
          <a:ln/>
        </p:spPr>
        <p:txBody>
          <a:bodyPr lIns="96515" tIns="48257" rIns="96515" bIns="48257"/>
          <a:lstStyle/>
          <a:p>
            <a:fld id="{CBF668EE-B770-4E16-8684-9A378CF367C3}" type="slidenum">
              <a:rPr lang="en-US"/>
              <a:pPr/>
              <a:t>120</a:t>
            </a:fld>
            <a:endParaRPr lang="en-US"/>
          </a:p>
        </p:txBody>
      </p:sp>
      <p:sp>
        <p:nvSpPr>
          <p:cNvPr id="17410" name="Rectangle 2"/>
          <p:cNvSpPr txBox="1">
            <a:spLocks noGrp="1" noRot="1" noChangeAspect="1" noChangeArrowheads="1" noTextEdit="1"/>
          </p:cNvSpPr>
          <p:nvPr>
            <p:ph type="sldImg"/>
          </p:nvPr>
        </p:nvSpPr>
        <p:spPr>
          <a:xfrm>
            <a:off x="1057275" y="717550"/>
            <a:ext cx="5191125" cy="3595688"/>
          </a:xfrm>
          <a:ln/>
        </p:spPr>
      </p:sp>
      <p:sp>
        <p:nvSpPr>
          <p:cNvPr id="17411" name="Rectangle 3"/>
          <p:cNvSpPr txBox="1">
            <a:spLocks noGrp="1" noChangeArrowheads="1"/>
          </p:cNvSpPr>
          <p:nvPr>
            <p:ph type="body" idx="1"/>
          </p:nvPr>
        </p:nvSpPr>
        <p:spPr>
          <a:xfrm>
            <a:off x="973667" y="4554538"/>
            <a:ext cx="5355167" cy="4318154"/>
          </a:xfrm>
          <a:ln/>
        </p:spPr>
        <p:txBody>
          <a:bodyPr wrap="none" anchor="ct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a:ln/>
        </p:spPr>
      </p:sp>
      <p:sp>
        <p:nvSpPr>
          <p:cNvPr id="65539" name="Notes Placeholder 2"/>
          <p:cNvSpPr>
            <a:spLocks noGrp="1"/>
          </p:cNvSpPr>
          <p:nvPr>
            <p:ph type="body" idx="1"/>
          </p:nvPr>
        </p:nvSpPr>
        <p:spPr>
          <a:noFill/>
          <a:ln w="9525"/>
        </p:spPr>
        <p:txBody>
          <a:bodyPr/>
          <a:lstStyle/>
          <a:p>
            <a:endParaRPr lang="en-JM" dirty="0"/>
          </a:p>
        </p:txBody>
      </p:sp>
    </p:spTree>
    <p:extLst>
      <p:ext uri="{BB962C8B-B14F-4D97-AF65-F5344CB8AC3E}">
        <p14:creationId xmlns:p14="http://schemas.microsoft.com/office/powerpoint/2010/main" val="1087861014"/>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4136393" y="9107411"/>
            <a:ext cx="3164417" cy="479425"/>
          </a:xfrm>
          <a:prstGeom prst="rect">
            <a:avLst/>
          </a:prstGeom>
          <a:ln/>
        </p:spPr>
        <p:txBody>
          <a:bodyPr lIns="96515" tIns="48257" rIns="96515" bIns="48257"/>
          <a:lstStyle/>
          <a:p>
            <a:fld id="{0DDC18CB-EBAB-41FC-BAC5-D92AB0ECE791}" type="slidenum">
              <a:rPr lang="en-US"/>
              <a:pPr/>
              <a:t>121</a:t>
            </a:fld>
            <a:endParaRPr lang="en-US"/>
          </a:p>
        </p:txBody>
      </p:sp>
      <p:sp>
        <p:nvSpPr>
          <p:cNvPr id="19458" name="Rectangle 2"/>
          <p:cNvSpPr>
            <a:spLocks noGrp="1" noRot="1" noChangeAspect="1" noChangeArrowheads="1" noTextEdit="1"/>
          </p:cNvSpPr>
          <p:nvPr>
            <p:ph type="sldImg"/>
          </p:nvPr>
        </p:nvSpPr>
        <p:spPr>
          <a:xfrm>
            <a:off x="1057275" y="717550"/>
            <a:ext cx="5191125" cy="3595688"/>
          </a:xfrm>
          <a:ln/>
        </p:spPr>
      </p:sp>
      <p:sp>
        <p:nvSpPr>
          <p:cNvPr id="19459" name="Rectangle 3"/>
          <p:cNvSpPr>
            <a:spLocks noGrp="1" noChangeArrowheads="1"/>
          </p:cNvSpPr>
          <p:nvPr>
            <p:ph type="body" idx="1"/>
          </p:nvPr>
        </p:nvSpPr>
        <p:spPr>
          <a:xfrm>
            <a:off x="973667" y="4554538"/>
            <a:ext cx="5355167" cy="4316490"/>
          </a:xfrm>
        </p:spPr>
        <p:txBody>
          <a:bodyPr/>
          <a:lstStyle/>
          <a:p>
            <a:endParaRPr lang="en-US"/>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4136393" y="9107411"/>
            <a:ext cx="3164417" cy="479425"/>
          </a:xfrm>
          <a:prstGeom prst="rect">
            <a:avLst/>
          </a:prstGeom>
          <a:ln/>
        </p:spPr>
        <p:txBody>
          <a:bodyPr lIns="96515" tIns="48257" rIns="96515" bIns="48257"/>
          <a:lstStyle/>
          <a:p>
            <a:fld id="{1FED52CD-CB86-4F55-AA73-4D9805EF4642}" type="slidenum">
              <a:rPr lang="en-US"/>
              <a:pPr/>
              <a:t>122</a:t>
            </a:fld>
            <a:endParaRPr lang="en-US"/>
          </a:p>
        </p:txBody>
      </p:sp>
      <p:sp>
        <p:nvSpPr>
          <p:cNvPr id="21506" name="Rectangle 2"/>
          <p:cNvSpPr txBox="1">
            <a:spLocks noGrp="1" noRot="1" noChangeAspect="1" noChangeArrowheads="1" noTextEdit="1"/>
          </p:cNvSpPr>
          <p:nvPr>
            <p:ph type="sldImg"/>
          </p:nvPr>
        </p:nvSpPr>
        <p:spPr>
          <a:xfrm>
            <a:off x="1057275" y="717550"/>
            <a:ext cx="5191125" cy="3595688"/>
          </a:xfrm>
          <a:ln/>
        </p:spPr>
      </p:sp>
      <p:sp>
        <p:nvSpPr>
          <p:cNvPr id="21507" name="Rectangle 3"/>
          <p:cNvSpPr txBox="1">
            <a:spLocks noGrp="1" noChangeArrowheads="1"/>
          </p:cNvSpPr>
          <p:nvPr>
            <p:ph type="body" idx="1"/>
          </p:nvPr>
        </p:nvSpPr>
        <p:spPr>
          <a:xfrm>
            <a:off x="973667" y="4554538"/>
            <a:ext cx="5355167" cy="4318154"/>
          </a:xfrm>
          <a:ln/>
        </p:spPr>
        <p:txBody>
          <a:bodyPr wrap="none" anchor="ctr"/>
          <a:lstStyle/>
          <a:p>
            <a:endParaRPr lang="en-US"/>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4136393" y="9107411"/>
            <a:ext cx="3164417" cy="479425"/>
          </a:xfrm>
          <a:prstGeom prst="rect">
            <a:avLst/>
          </a:prstGeom>
          <a:ln/>
        </p:spPr>
        <p:txBody>
          <a:bodyPr lIns="96515" tIns="48257" rIns="96515" bIns="48257"/>
          <a:lstStyle/>
          <a:p>
            <a:fld id="{DB5B0960-BABD-4888-AA7C-5DF8449D8C13}" type="slidenum">
              <a:rPr lang="en-US"/>
              <a:pPr/>
              <a:t>123</a:t>
            </a:fld>
            <a:endParaRPr lang="en-US"/>
          </a:p>
        </p:txBody>
      </p:sp>
      <p:sp>
        <p:nvSpPr>
          <p:cNvPr id="23554" name="Rectangle 2"/>
          <p:cNvSpPr txBox="1">
            <a:spLocks noGrp="1" noRot="1" noChangeAspect="1" noChangeArrowheads="1" noTextEdit="1"/>
          </p:cNvSpPr>
          <p:nvPr>
            <p:ph type="sldImg"/>
          </p:nvPr>
        </p:nvSpPr>
        <p:spPr>
          <a:xfrm>
            <a:off x="1057275" y="717550"/>
            <a:ext cx="5191125" cy="3595688"/>
          </a:xfrm>
          <a:ln/>
        </p:spPr>
      </p:sp>
      <p:sp>
        <p:nvSpPr>
          <p:cNvPr id="23555" name="Rectangle 3"/>
          <p:cNvSpPr txBox="1">
            <a:spLocks noGrp="1" noChangeArrowheads="1"/>
          </p:cNvSpPr>
          <p:nvPr>
            <p:ph type="body" idx="1"/>
          </p:nvPr>
        </p:nvSpPr>
        <p:spPr>
          <a:xfrm>
            <a:off x="973667" y="4554538"/>
            <a:ext cx="5355167" cy="4318154"/>
          </a:xfrm>
          <a:ln/>
        </p:spPr>
        <p:txBody>
          <a:bodyPr wrap="none" anchor="ctr"/>
          <a:lstStyle/>
          <a:p>
            <a:endParaRPr lang="en-US"/>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4136393" y="9107411"/>
            <a:ext cx="3164417" cy="479425"/>
          </a:xfrm>
          <a:prstGeom prst="rect">
            <a:avLst/>
          </a:prstGeom>
          <a:ln/>
        </p:spPr>
        <p:txBody>
          <a:bodyPr lIns="96515" tIns="48257" rIns="96515" bIns="48257"/>
          <a:lstStyle/>
          <a:p>
            <a:fld id="{E7449814-4699-48A8-B4DE-15097C0BF06E}" type="slidenum">
              <a:rPr lang="en-US"/>
              <a:pPr/>
              <a:t>124</a:t>
            </a:fld>
            <a:endParaRPr lang="en-US"/>
          </a:p>
        </p:txBody>
      </p:sp>
      <p:sp>
        <p:nvSpPr>
          <p:cNvPr id="25602" name="Rectangle 2"/>
          <p:cNvSpPr>
            <a:spLocks noGrp="1" noRot="1" noChangeAspect="1" noChangeArrowheads="1" noTextEdit="1"/>
          </p:cNvSpPr>
          <p:nvPr>
            <p:ph type="sldImg"/>
          </p:nvPr>
        </p:nvSpPr>
        <p:spPr>
          <a:xfrm>
            <a:off x="1218774" y="717473"/>
            <a:ext cx="4868333" cy="3595688"/>
          </a:xfrm>
          <a:ln/>
        </p:spPr>
      </p:sp>
      <p:sp>
        <p:nvSpPr>
          <p:cNvPr id="25603" name="Rectangle 3"/>
          <p:cNvSpPr>
            <a:spLocks noGrp="1" noChangeArrowheads="1"/>
          </p:cNvSpPr>
          <p:nvPr>
            <p:ph type="body" idx="1"/>
          </p:nvPr>
        </p:nvSpPr>
        <p:spPr>
          <a:xfrm>
            <a:off x="730250" y="4554538"/>
            <a:ext cx="5842000" cy="4316490"/>
          </a:xfrm>
        </p:spPr>
        <p:txBody>
          <a:bodyPr/>
          <a:lstStyle/>
          <a:p>
            <a:endParaRPr lang="en-US"/>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4136393" y="9107411"/>
            <a:ext cx="3164417" cy="479425"/>
          </a:xfrm>
          <a:prstGeom prst="rect">
            <a:avLst/>
          </a:prstGeom>
          <a:ln/>
        </p:spPr>
        <p:txBody>
          <a:bodyPr lIns="96515" tIns="48257" rIns="96515" bIns="48257"/>
          <a:lstStyle/>
          <a:p>
            <a:fld id="{776B7F02-5F43-407F-B58C-C337D7F5FC44}" type="slidenum">
              <a:rPr lang="en-US"/>
              <a:pPr/>
              <a:t>127</a:t>
            </a:fld>
            <a:endParaRPr lang="en-US"/>
          </a:p>
        </p:txBody>
      </p:sp>
      <p:sp>
        <p:nvSpPr>
          <p:cNvPr id="27650" name="Rectangle 2"/>
          <p:cNvSpPr>
            <a:spLocks noGrp="1" noRot="1" noChangeAspect="1" noChangeArrowheads="1" noTextEdit="1"/>
          </p:cNvSpPr>
          <p:nvPr>
            <p:ph type="sldImg"/>
          </p:nvPr>
        </p:nvSpPr>
        <p:spPr>
          <a:xfrm>
            <a:off x="1218774" y="717473"/>
            <a:ext cx="4868333" cy="3595688"/>
          </a:xfrm>
          <a:ln/>
        </p:spPr>
      </p:sp>
      <p:sp>
        <p:nvSpPr>
          <p:cNvPr id="27651" name="Rectangle 3"/>
          <p:cNvSpPr>
            <a:spLocks noGrp="1" noChangeArrowheads="1"/>
          </p:cNvSpPr>
          <p:nvPr>
            <p:ph type="body" idx="1"/>
          </p:nvPr>
        </p:nvSpPr>
        <p:spPr>
          <a:xfrm>
            <a:off x="730250" y="4554538"/>
            <a:ext cx="5842000" cy="4316490"/>
          </a:xfrm>
        </p:spPr>
        <p:txBody>
          <a:bodyPr/>
          <a:lstStyle/>
          <a:p>
            <a:endParaRPr lang="en-US"/>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4136393" y="9107411"/>
            <a:ext cx="3164417" cy="479425"/>
          </a:xfrm>
          <a:prstGeom prst="rect">
            <a:avLst/>
          </a:prstGeom>
          <a:ln/>
        </p:spPr>
        <p:txBody>
          <a:bodyPr lIns="96515" tIns="48257" rIns="96515" bIns="48257"/>
          <a:lstStyle/>
          <a:p>
            <a:fld id="{2CB062B7-E3E5-4972-B17F-E24CE35D803C}" type="slidenum">
              <a:rPr lang="en-US"/>
              <a:pPr/>
              <a:t>128</a:t>
            </a:fld>
            <a:endParaRPr lang="en-US"/>
          </a:p>
        </p:txBody>
      </p:sp>
      <p:sp>
        <p:nvSpPr>
          <p:cNvPr id="29698" name="Rectangle 2"/>
          <p:cNvSpPr>
            <a:spLocks noGrp="1" noRot="1" noChangeAspect="1" noChangeArrowheads="1" noTextEdit="1"/>
          </p:cNvSpPr>
          <p:nvPr>
            <p:ph type="sldImg"/>
          </p:nvPr>
        </p:nvSpPr>
        <p:spPr>
          <a:xfrm>
            <a:off x="1218774" y="717473"/>
            <a:ext cx="4868333" cy="3595688"/>
          </a:xfrm>
          <a:ln/>
        </p:spPr>
      </p:sp>
      <p:sp>
        <p:nvSpPr>
          <p:cNvPr id="29699" name="Rectangle 3"/>
          <p:cNvSpPr>
            <a:spLocks noGrp="1" noChangeArrowheads="1"/>
          </p:cNvSpPr>
          <p:nvPr>
            <p:ph type="body" idx="1"/>
          </p:nvPr>
        </p:nvSpPr>
        <p:spPr>
          <a:xfrm>
            <a:off x="730250" y="4554538"/>
            <a:ext cx="5842000" cy="4316490"/>
          </a:xfrm>
        </p:spPr>
        <p:txBody>
          <a:bodyPr/>
          <a:lstStyle/>
          <a:p>
            <a:endParaRPr lang="en-US"/>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4136393" y="9107411"/>
            <a:ext cx="3164417" cy="479425"/>
          </a:xfrm>
          <a:prstGeom prst="rect">
            <a:avLst/>
          </a:prstGeom>
          <a:ln/>
        </p:spPr>
        <p:txBody>
          <a:bodyPr lIns="96515" tIns="48257" rIns="96515" bIns="48257"/>
          <a:lstStyle/>
          <a:p>
            <a:fld id="{2B895630-69AF-42D4-BDF8-049BC15976ED}" type="slidenum">
              <a:rPr lang="en-US"/>
              <a:pPr/>
              <a:t>129</a:t>
            </a:fld>
            <a:endParaRPr lang="en-US"/>
          </a:p>
        </p:txBody>
      </p:sp>
      <p:sp>
        <p:nvSpPr>
          <p:cNvPr id="31746" name="Rectangle 2"/>
          <p:cNvSpPr>
            <a:spLocks noGrp="1" noRot="1" noChangeAspect="1" noChangeArrowheads="1" noTextEdit="1"/>
          </p:cNvSpPr>
          <p:nvPr>
            <p:ph type="sldImg"/>
          </p:nvPr>
        </p:nvSpPr>
        <p:spPr>
          <a:xfrm>
            <a:off x="1218774" y="717473"/>
            <a:ext cx="4868333" cy="3595688"/>
          </a:xfrm>
          <a:ln/>
        </p:spPr>
      </p:sp>
      <p:sp>
        <p:nvSpPr>
          <p:cNvPr id="31747" name="Rectangle 3"/>
          <p:cNvSpPr>
            <a:spLocks noGrp="1" noChangeArrowheads="1"/>
          </p:cNvSpPr>
          <p:nvPr>
            <p:ph type="body" idx="1"/>
          </p:nvPr>
        </p:nvSpPr>
        <p:spPr>
          <a:xfrm>
            <a:off x="730250" y="4554538"/>
            <a:ext cx="5842000" cy="4316490"/>
          </a:xfrm>
        </p:spPr>
        <p:txBody>
          <a:bodyPr/>
          <a:lstStyle/>
          <a:p>
            <a:endParaRPr lang="en-US"/>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7"/>
          <p:cNvSpPr>
            <a:spLocks noGrp="1" noChangeArrowheads="1"/>
          </p:cNvSpPr>
          <p:nvPr>
            <p:ph type="sldNum" sz="quarter" idx="5"/>
          </p:nvPr>
        </p:nvSpPr>
        <p:spPr>
          <a:xfrm>
            <a:off x="4136393" y="9107411"/>
            <a:ext cx="3164417" cy="479425"/>
          </a:xfrm>
          <a:prstGeom prst="rect">
            <a:avLst/>
          </a:prstGeom>
          <a:ln/>
        </p:spPr>
        <p:txBody>
          <a:bodyPr lIns="96515" tIns="48257" rIns="96515" bIns="48257"/>
          <a:lstStyle/>
          <a:p>
            <a:fld id="{BC196D28-38EE-4222-8A6B-6D1B3F34354F}" type="slidenum">
              <a:rPr lang="en-US"/>
              <a:pPr/>
              <a:t>131</a:t>
            </a:fld>
            <a:endParaRPr lang="en-US"/>
          </a:p>
        </p:txBody>
      </p:sp>
      <p:sp>
        <p:nvSpPr>
          <p:cNvPr id="35842" name="Rectangle 2"/>
          <p:cNvSpPr>
            <a:spLocks noChangeArrowheads="1"/>
          </p:cNvSpPr>
          <p:nvPr/>
        </p:nvSpPr>
        <p:spPr bwMode="auto">
          <a:xfrm>
            <a:off x="4138083" y="0"/>
            <a:ext cx="3164417" cy="479425"/>
          </a:xfrm>
          <a:prstGeom prst="rect">
            <a:avLst/>
          </a:prstGeom>
          <a:noFill/>
          <a:ln w="9525">
            <a:noFill/>
            <a:miter lim="800000"/>
            <a:headEnd/>
            <a:tailEnd/>
          </a:ln>
          <a:effectLst/>
        </p:spPr>
        <p:txBody>
          <a:bodyPr wrap="none" lIns="96515" tIns="48257" rIns="96515" bIns="48257" anchor="ctr"/>
          <a:lstStyle/>
          <a:p>
            <a:endParaRPr lang="en-US"/>
          </a:p>
        </p:txBody>
      </p:sp>
      <p:sp>
        <p:nvSpPr>
          <p:cNvPr id="35843" name="Rectangle 3"/>
          <p:cNvSpPr>
            <a:spLocks noChangeArrowheads="1"/>
          </p:cNvSpPr>
          <p:nvPr/>
        </p:nvSpPr>
        <p:spPr bwMode="auto">
          <a:xfrm>
            <a:off x="4138083" y="9109075"/>
            <a:ext cx="3164417" cy="479425"/>
          </a:xfrm>
          <a:prstGeom prst="rect">
            <a:avLst/>
          </a:prstGeom>
          <a:noFill/>
          <a:ln w="9525">
            <a:noFill/>
            <a:miter lim="800000"/>
            <a:headEnd/>
            <a:tailEnd/>
          </a:ln>
          <a:effectLst/>
        </p:spPr>
        <p:txBody>
          <a:bodyPr lIns="97166" tIns="48584" rIns="97166" bIns="48584" anchor="b"/>
          <a:lstStyle/>
          <a:p>
            <a:pPr algn="r" eaLnBrk="0" hangingPunct="0"/>
            <a:r>
              <a:rPr lang="en-US" sz="1300" dirty="0">
                <a:latin typeface="Times New Roman" pitchFamily="18" charset="0"/>
              </a:rPr>
              <a:t>2</a:t>
            </a:r>
          </a:p>
        </p:txBody>
      </p:sp>
      <p:sp>
        <p:nvSpPr>
          <p:cNvPr id="35844" name="Rectangle 4"/>
          <p:cNvSpPr>
            <a:spLocks noChangeArrowheads="1"/>
          </p:cNvSpPr>
          <p:nvPr/>
        </p:nvSpPr>
        <p:spPr bwMode="auto">
          <a:xfrm>
            <a:off x="0" y="9109075"/>
            <a:ext cx="3164417" cy="479425"/>
          </a:xfrm>
          <a:prstGeom prst="rect">
            <a:avLst/>
          </a:prstGeom>
          <a:noFill/>
          <a:ln w="9525">
            <a:noFill/>
            <a:miter lim="800000"/>
            <a:headEnd/>
            <a:tailEnd/>
          </a:ln>
          <a:effectLst/>
        </p:spPr>
        <p:txBody>
          <a:bodyPr wrap="none" lIns="96515" tIns="48257" rIns="96515" bIns="48257" anchor="ctr"/>
          <a:lstStyle/>
          <a:p>
            <a:endParaRPr lang="en-US"/>
          </a:p>
        </p:txBody>
      </p:sp>
      <p:sp>
        <p:nvSpPr>
          <p:cNvPr id="35845" name="Rectangle 5"/>
          <p:cNvSpPr>
            <a:spLocks noChangeArrowheads="1"/>
          </p:cNvSpPr>
          <p:nvPr/>
        </p:nvSpPr>
        <p:spPr bwMode="auto">
          <a:xfrm>
            <a:off x="0" y="0"/>
            <a:ext cx="3164417" cy="479425"/>
          </a:xfrm>
          <a:prstGeom prst="rect">
            <a:avLst/>
          </a:prstGeom>
          <a:noFill/>
          <a:ln w="9525">
            <a:noFill/>
            <a:miter lim="800000"/>
            <a:headEnd/>
            <a:tailEnd/>
          </a:ln>
          <a:effectLst/>
        </p:spPr>
        <p:txBody>
          <a:bodyPr wrap="none" lIns="96515" tIns="48257" rIns="96515" bIns="48257" anchor="ctr"/>
          <a:lstStyle/>
          <a:p>
            <a:endParaRPr lang="en-US"/>
          </a:p>
        </p:txBody>
      </p:sp>
      <p:sp>
        <p:nvSpPr>
          <p:cNvPr id="35846" name="Rectangle 6"/>
          <p:cNvSpPr>
            <a:spLocks noGrp="1" noRot="1" noChangeAspect="1" noChangeArrowheads="1" noTextEdit="1"/>
          </p:cNvSpPr>
          <p:nvPr>
            <p:ph type="sldImg"/>
          </p:nvPr>
        </p:nvSpPr>
        <p:spPr>
          <a:xfrm>
            <a:off x="1225537" y="725796"/>
            <a:ext cx="4849738" cy="3582370"/>
          </a:xfrm>
          <a:ln w="12700" cap="flat"/>
        </p:spPr>
      </p:sp>
      <p:sp>
        <p:nvSpPr>
          <p:cNvPr id="35847" name="Rectangle 7"/>
          <p:cNvSpPr>
            <a:spLocks noGrp="1" noChangeArrowheads="1"/>
          </p:cNvSpPr>
          <p:nvPr>
            <p:ph type="body" idx="1"/>
          </p:nvPr>
        </p:nvSpPr>
        <p:spPr>
          <a:xfrm>
            <a:off x="973667" y="4554538"/>
            <a:ext cx="5355167" cy="4314825"/>
          </a:xfrm>
          <a:ln/>
        </p:spPr>
        <p:txBody>
          <a:bodyPr lIns="97166" tIns="48584" rIns="97166" bIns="48584"/>
          <a:lstStyle/>
          <a:p>
            <a:endParaRPr lang="en-US"/>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7"/>
          <p:cNvSpPr>
            <a:spLocks noGrp="1" noChangeArrowheads="1"/>
          </p:cNvSpPr>
          <p:nvPr>
            <p:ph type="sldNum" sz="quarter" idx="5"/>
          </p:nvPr>
        </p:nvSpPr>
        <p:spPr>
          <a:xfrm>
            <a:off x="4136393" y="9107411"/>
            <a:ext cx="3164417" cy="479425"/>
          </a:xfrm>
          <a:prstGeom prst="rect">
            <a:avLst/>
          </a:prstGeom>
          <a:ln/>
        </p:spPr>
        <p:txBody>
          <a:bodyPr lIns="96515" tIns="48257" rIns="96515" bIns="48257"/>
          <a:lstStyle/>
          <a:p>
            <a:fld id="{2F1584F1-AE0E-47B9-8A3D-5E717E7176E3}" type="slidenum">
              <a:rPr lang="en-US"/>
              <a:pPr/>
              <a:t>132</a:t>
            </a:fld>
            <a:endParaRPr lang="en-US"/>
          </a:p>
        </p:txBody>
      </p:sp>
      <p:sp>
        <p:nvSpPr>
          <p:cNvPr id="37890" name="Rectangle 2"/>
          <p:cNvSpPr>
            <a:spLocks noChangeArrowheads="1"/>
          </p:cNvSpPr>
          <p:nvPr/>
        </p:nvSpPr>
        <p:spPr bwMode="auto">
          <a:xfrm>
            <a:off x="4138083" y="0"/>
            <a:ext cx="3164417" cy="479425"/>
          </a:xfrm>
          <a:prstGeom prst="rect">
            <a:avLst/>
          </a:prstGeom>
          <a:noFill/>
          <a:ln w="9525">
            <a:noFill/>
            <a:miter lim="800000"/>
            <a:headEnd/>
            <a:tailEnd/>
          </a:ln>
          <a:effectLst/>
        </p:spPr>
        <p:txBody>
          <a:bodyPr wrap="none" lIns="96515" tIns="48257" rIns="96515" bIns="48257" anchor="ctr"/>
          <a:lstStyle/>
          <a:p>
            <a:endParaRPr lang="en-US"/>
          </a:p>
        </p:txBody>
      </p:sp>
      <p:sp>
        <p:nvSpPr>
          <p:cNvPr id="37891" name="Rectangle 3"/>
          <p:cNvSpPr>
            <a:spLocks noChangeArrowheads="1"/>
          </p:cNvSpPr>
          <p:nvPr/>
        </p:nvSpPr>
        <p:spPr bwMode="auto">
          <a:xfrm>
            <a:off x="4138083" y="9109075"/>
            <a:ext cx="3164417" cy="479425"/>
          </a:xfrm>
          <a:prstGeom prst="rect">
            <a:avLst/>
          </a:prstGeom>
          <a:noFill/>
          <a:ln w="9525">
            <a:noFill/>
            <a:miter lim="800000"/>
            <a:headEnd/>
            <a:tailEnd/>
          </a:ln>
          <a:effectLst/>
        </p:spPr>
        <p:txBody>
          <a:bodyPr lIns="97166" tIns="48584" rIns="97166" bIns="48584" anchor="b"/>
          <a:lstStyle/>
          <a:p>
            <a:pPr algn="r" eaLnBrk="0" hangingPunct="0"/>
            <a:r>
              <a:rPr lang="en-US" sz="1300" dirty="0">
                <a:latin typeface="Times New Roman" pitchFamily="18" charset="0"/>
              </a:rPr>
              <a:t>2</a:t>
            </a:r>
          </a:p>
        </p:txBody>
      </p:sp>
      <p:sp>
        <p:nvSpPr>
          <p:cNvPr id="37892" name="Rectangle 4"/>
          <p:cNvSpPr>
            <a:spLocks noChangeArrowheads="1"/>
          </p:cNvSpPr>
          <p:nvPr/>
        </p:nvSpPr>
        <p:spPr bwMode="auto">
          <a:xfrm>
            <a:off x="0" y="9109075"/>
            <a:ext cx="3164417" cy="479425"/>
          </a:xfrm>
          <a:prstGeom prst="rect">
            <a:avLst/>
          </a:prstGeom>
          <a:noFill/>
          <a:ln w="9525">
            <a:noFill/>
            <a:miter lim="800000"/>
            <a:headEnd/>
            <a:tailEnd/>
          </a:ln>
          <a:effectLst/>
        </p:spPr>
        <p:txBody>
          <a:bodyPr wrap="none" lIns="96515" tIns="48257" rIns="96515" bIns="48257" anchor="ctr"/>
          <a:lstStyle/>
          <a:p>
            <a:endParaRPr lang="en-US"/>
          </a:p>
        </p:txBody>
      </p:sp>
      <p:sp>
        <p:nvSpPr>
          <p:cNvPr id="37893" name="Rectangle 5"/>
          <p:cNvSpPr>
            <a:spLocks noChangeArrowheads="1"/>
          </p:cNvSpPr>
          <p:nvPr/>
        </p:nvSpPr>
        <p:spPr bwMode="auto">
          <a:xfrm>
            <a:off x="0" y="0"/>
            <a:ext cx="3164417" cy="479425"/>
          </a:xfrm>
          <a:prstGeom prst="rect">
            <a:avLst/>
          </a:prstGeom>
          <a:noFill/>
          <a:ln w="9525">
            <a:noFill/>
            <a:miter lim="800000"/>
            <a:headEnd/>
            <a:tailEnd/>
          </a:ln>
          <a:effectLst/>
        </p:spPr>
        <p:txBody>
          <a:bodyPr wrap="none" lIns="96515" tIns="48257" rIns="96515" bIns="48257" anchor="ctr"/>
          <a:lstStyle/>
          <a:p>
            <a:endParaRPr lang="en-US"/>
          </a:p>
        </p:txBody>
      </p:sp>
      <p:sp>
        <p:nvSpPr>
          <p:cNvPr id="37894" name="Rectangle 6"/>
          <p:cNvSpPr>
            <a:spLocks noGrp="1" noRot="1" noChangeAspect="1" noChangeArrowheads="1" noTextEdit="1"/>
          </p:cNvSpPr>
          <p:nvPr>
            <p:ph type="sldImg"/>
          </p:nvPr>
        </p:nvSpPr>
        <p:spPr>
          <a:xfrm>
            <a:off x="1225537" y="725796"/>
            <a:ext cx="4849738" cy="3582370"/>
          </a:xfrm>
          <a:ln w="12700" cap="flat"/>
        </p:spPr>
      </p:sp>
      <p:sp>
        <p:nvSpPr>
          <p:cNvPr id="37895" name="Rectangle 7"/>
          <p:cNvSpPr>
            <a:spLocks noGrp="1" noChangeArrowheads="1"/>
          </p:cNvSpPr>
          <p:nvPr>
            <p:ph type="body" idx="1"/>
          </p:nvPr>
        </p:nvSpPr>
        <p:spPr>
          <a:xfrm>
            <a:off x="973667" y="4554538"/>
            <a:ext cx="5355167" cy="4314825"/>
          </a:xfrm>
          <a:ln/>
        </p:spPr>
        <p:txBody>
          <a:bodyPr lIns="97166" tIns="48584" rIns="97166" bIns="48584"/>
          <a:lstStyle/>
          <a:p>
            <a:endParaRPr lang="en-US"/>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4136393" y="9107411"/>
            <a:ext cx="3164417" cy="479425"/>
          </a:xfrm>
          <a:prstGeom prst="rect">
            <a:avLst/>
          </a:prstGeom>
          <a:ln/>
        </p:spPr>
        <p:txBody>
          <a:bodyPr lIns="96515" tIns="48257" rIns="96515" bIns="48257"/>
          <a:lstStyle/>
          <a:p>
            <a:fld id="{215A3BB4-5A28-4C37-A78A-29FDFD30E2D3}" type="slidenum">
              <a:rPr lang="en-US"/>
              <a:pPr/>
              <a:t>133</a:t>
            </a:fld>
            <a:endParaRPr lang="en-US"/>
          </a:p>
        </p:txBody>
      </p:sp>
      <p:sp>
        <p:nvSpPr>
          <p:cNvPr id="39938" name="Rectangle 2"/>
          <p:cNvSpPr>
            <a:spLocks noGrp="1" noRot="1" noChangeAspect="1" noChangeArrowheads="1" noTextEdit="1"/>
          </p:cNvSpPr>
          <p:nvPr>
            <p:ph type="sldImg"/>
          </p:nvPr>
        </p:nvSpPr>
        <p:spPr>
          <a:xfrm>
            <a:off x="1218774" y="717473"/>
            <a:ext cx="4868333" cy="3595688"/>
          </a:xfrm>
          <a:ln/>
        </p:spPr>
      </p:sp>
      <p:sp>
        <p:nvSpPr>
          <p:cNvPr id="39939" name="Rectangle 3"/>
          <p:cNvSpPr>
            <a:spLocks noGrp="1" noChangeArrowheads="1"/>
          </p:cNvSpPr>
          <p:nvPr>
            <p:ph type="body" idx="1"/>
          </p:nvPr>
        </p:nvSpPr>
        <p:spPr>
          <a:xfrm>
            <a:off x="730250" y="4554538"/>
            <a:ext cx="5842000" cy="4316490"/>
          </a:xfrm>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a:ln/>
        </p:spPr>
      </p:sp>
      <p:sp>
        <p:nvSpPr>
          <p:cNvPr id="66563" name="Notes Placeholder 2"/>
          <p:cNvSpPr>
            <a:spLocks noGrp="1"/>
          </p:cNvSpPr>
          <p:nvPr>
            <p:ph type="body" idx="1"/>
          </p:nvPr>
        </p:nvSpPr>
        <p:spPr>
          <a:noFill/>
          <a:ln w="9525"/>
        </p:spPr>
        <p:txBody>
          <a:bodyPr/>
          <a:lstStyle/>
          <a:p>
            <a:endParaRPr lang="en-JM"/>
          </a:p>
        </p:txBody>
      </p:sp>
    </p:spTree>
    <p:extLst>
      <p:ext uri="{BB962C8B-B14F-4D97-AF65-F5344CB8AC3E}">
        <p14:creationId xmlns:p14="http://schemas.microsoft.com/office/powerpoint/2010/main" val="446051795"/>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4136393" y="9107411"/>
            <a:ext cx="3164417" cy="479425"/>
          </a:xfrm>
          <a:prstGeom prst="rect">
            <a:avLst/>
          </a:prstGeom>
          <a:ln/>
        </p:spPr>
        <p:txBody>
          <a:bodyPr lIns="96515" tIns="48257" rIns="96515" bIns="48257"/>
          <a:lstStyle/>
          <a:p>
            <a:fld id="{E48AE6C9-51AB-421B-8C42-C58DA7BB266A}" type="slidenum">
              <a:rPr lang="en-US"/>
              <a:pPr/>
              <a:t>134</a:t>
            </a:fld>
            <a:endParaRPr lang="en-US"/>
          </a:p>
        </p:txBody>
      </p:sp>
      <p:sp>
        <p:nvSpPr>
          <p:cNvPr id="50178" name="Rectangle 2"/>
          <p:cNvSpPr>
            <a:spLocks noGrp="1" noRot="1" noChangeAspect="1" noChangeArrowheads="1" noTextEdit="1"/>
          </p:cNvSpPr>
          <p:nvPr>
            <p:ph type="sldImg"/>
          </p:nvPr>
        </p:nvSpPr>
        <p:spPr>
          <a:xfrm>
            <a:off x="1218774" y="717473"/>
            <a:ext cx="4868333" cy="3595688"/>
          </a:xfrm>
          <a:ln/>
        </p:spPr>
      </p:sp>
      <p:sp>
        <p:nvSpPr>
          <p:cNvPr id="50179" name="Rectangle 3"/>
          <p:cNvSpPr>
            <a:spLocks noGrp="1" noChangeArrowheads="1"/>
          </p:cNvSpPr>
          <p:nvPr>
            <p:ph type="body" idx="1"/>
          </p:nvPr>
        </p:nvSpPr>
        <p:spPr>
          <a:xfrm>
            <a:off x="730250" y="4554538"/>
            <a:ext cx="5842000" cy="4316490"/>
          </a:xfrm>
        </p:spPr>
        <p:txBody>
          <a:bodyPr/>
          <a:lstStyle/>
          <a:p>
            <a:endParaRPr lang="en-US"/>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4136393" y="9107411"/>
            <a:ext cx="3164417" cy="479425"/>
          </a:xfrm>
          <a:prstGeom prst="rect">
            <a:avLst/>
          </a:prstGeom>
          <a:ln/>
        </p:spPr>
        <p:txBody>
          <a:bodyPr lIns="96515" tIns="48257" rIns="96515" bIns="48257"/>
          <a:lstStyle/>
          <a:p>
            <a:fld id="{CA53831B-334B-4204-932D-C922F0DF7F40}" type="slidenum">
              <a:rPr lang="en-US"/>
              <a:pPr/>
              <a:t>135</a:t>
            </a:fld>
            <a:endParaRPr lang="en-US"/>
          </a:p>
        </p:txBody>
      </p:sp>
      <p:sp>
        <p:nvSpPr>
          <p:cNvPr id="41986" name="Rectangle 2"/>
          <p:cNvSpPr>
            <a:spLocks noGrp="1" noRot="1" noChangeAspect="1" noChangeArrowheads="1" noTextEdit="1"/>
          </p:cNvSpPr>
          <p:nvPr>
            <p:ph type="sldImg"/>
          </p:nvPr>
        </p:nvSpPr>
        <p:spPr>
          <a:xfrm>
            <a:off x="1218774" y="717473"/>
            <a:ext cx="4868333" cy="3595688"/>
          </a:xfrm>
          <a:ln/>
        </p:spPr>
      </p:sp>
      <p:sp>
        <p:nvSpPr>
          <p:cNvPr id="41987" name="Rectangle 3"/>
          <p:cNvSpPr>
            <a:spLocks noGrp="1" noChangeArrowheads="1"/>
          </p:cNvSpPr>
          <p:nvPr>
            <p:ph type="body" idx="1"/>
          </p:nvPr>
        </p:nvSpPr>
        <p:spPr>
          <a:xfrm>
            <a:off x="730250" y="4554538"/>
            <a:ext cx="5842000" cy="4316490"/>
          </a:xfrm>
        </p:spPr>
        <p:txBody>
          <a:bodyPr/>
          <a:lstStyle/>
          <a:p>
            <a:endParaRPr lang="en-US"/>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4136393" y="9107411"/>
            <a:ext cx="3164417" cy="479425"/>
          </a:xfrm>
          <a:prstGeom prst="rect">
            <a:avLst/>
          </a:prstGeom>
          <a:ln/>
        </p:spPr>
        <p:txBody>
          <a:bodyPr lIns="96515" tIns="48257" rIns="96515" bIns="48257"/>
          <a:lstStyle/>
          <a:p>
            <a:fld id="{10854618-BA69-4D02-A983-BFF6B035CFEC}" type="slidenum">
              <a:rPr lang="en-US"/>
              <a:pPr/>
              <a:t>136</a:t>
            </a:fld>
            <a:endParaRPr lang="en-US"/>
          </a:p>
        </p:txBody>
      </p:sp>
      <p:sp>
        <p:nvSpPr>
          <p:cNvPr id="44034" name="Rectangle 2"/>
          <p:cNvSpPr>
            <a:spLocks noGrp="1" noRot="1" noChangeAspect="1" noChangeArrowheads="1" noTextEdit="1"/>
          </p:cNvSpPr>
          <p:nvPr>
            <p:ph type="sldImg"/>
          </p:nvPr>
        </p:nvSpPr>
        <p:spPr>
          <a:xfrm>
            <a:off x="1218774" y="717473"/>
            <a:ext cx="4868333" cy="3595688"/>
          </a:xfrm>
          <a:ln/>
        </p:spPr>
      </p:sp>
      <p:sp>
        <p:nvSpPr>
          <p:cNvPr id="44035" name="Rectangle 3"/>
          <p:cNvSpPr>
            <a:spLocks noGrp="1" noChangeArrowheads="1"/>
          </p:cNvSpPr>
          <p:nvPr>
            <p:ph type="body" idx="1"/>
          </p:nvPr>
        </p:nvSpPr>
        <p:spPr>
          <a:xfrm>
            <a:off x="730250" y="4554538"/>
            <a:ext cx="5842000" cy="4316490"/>
          </a:xfrm>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50178" name="Rectangle 2"/>
          <p:cNvSpPr>
            <a:spLocks noGrp="1" noChangeArrowheads="1"/>
          </p:cNvSpPr>
          <p:nvPr>
            <p:ph type="subTitle" sz="quarter" idx="1"/>
          </p:nvPr>
        </p:nvSpPr>
        <p:spPr>
          <a:xfrm>
            <a:off x="1485900" y="2501900"/>
            <a:ext cx="6934200" cy="1752600"/>
          </a:xfrm>
        </p:spPr>
        <p:txBody>
          <a:bodyPr/>
          <a:lstStyle>
            <a:lvl1pPr marL="0" indent="0" algn="ctr">
              <a:defRPr sz="4000"/>
            </a:lvl1pPr>
          </a:lstStyle>
          <a:p>
            <a:r>
              <a:rPr lang="en-US"/>
              <a:t>Click to edit Master subtitle style</a:t>
            </a:r>
          </a:p>
        </p:txBody>
      </p:sp>
      <p:sp>
        <p:nvSpPr>
          <p:cNvPr id="50179" name="Rectangle 3"/>
          <p:cNvSpPr>
            <a:spLocks noGrp="1" noChangeArrowheads="1"/>
          </p:cNvSpPr>
          <p:nvPr>
            <p:ph type="ctrTitle" sz="quarter"/>
          </p:nvPr>
        </p:nvSpPr>
        <p:spPr>
          <a:xfrm>
            <a:off x="742950" y="365125"/>
            <a:ext cx="8420100" cy="1143000"/>
          </a:xfrm>
          <a:noFill/>
        </p:spPr>
        <p:txBody>
          <a:bodyPr wrap="square" lIns="92066" tIns="46033" rIns="92066" bIns="46033"/>
          <a:lstStyle>
            <a:lvl1pPr>
              <a:defRPr sz="3000">
                <a:solidFill>
                  <a:schemeClr val="accent1"/>
                </a:solidFill>
              </a:defRPr>
            </a:lvl1pPr>
          </a:lstStyle>
          <a:p>
            <a:r>
              <a:rPr lang="en-US"/>
              <a:t>Click to edit Master title style</a:t>
            </a:r>
          </a:p>
        </p:txBody>
      </p:sp>
      <p:sp>
        <p:nvSpPr>
          <p:cNvPr id="6" name="Rectangle 8"/>
          <p:cNvSpPr>
            <a:spLocks noGrp="1" noChangeArrowheads="1"/>
          </p:cNvSpPr>
          <p:nvPr>
            <p:ph type="sldNum" sz="quarter" idx="12"/>
          </p:nvPr>
        </p:nvSpPr>
        <p:spPr>
          <a:ln/>
        </p:spPr>
        <p:txBody>
          <a:bodyPr/>
          <a:lstStyle>
            <a:lvl1pPr>
              <a:defRPr/>
            </a:lvl1pPr>
          </a:lstStyle>
          <a:p>
            <a:pPr>
              <a:defRPr/>
            </a:pPr>
            <a:fld id="{B2871824-930C-4773-9085-A881FA1D827A}" type="slidenum">
              <a:rPr lang="en-US"/>
              <a:pPr>
                <a:defRPr/>
              </a:pPr>
              <a:t>‹#›</a:t>
            </a:fld>
            <a:endParaRPr lang="en-US"/>
          </a:p>
        </p:txBody>
      </p:sp>
      <p:pic>
        <p:nvPicPr>
          <p:cNvPr id="1026" name="Picture 2" descr="Image result for srm logo 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040687" y="76200"/>
            <a:ext cx="1749425" cy="97190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lvl1pPr>
              <a:defRPr>
                <a:solidFill>
                  <a:schemeClr val="tx2"/>
                </a:solidFill>
                <a:latin typeface="Times New Roman" pitchFamily="18" charset="0"/>
                <a:cs typeface="Times New Roman" pitchFamily="18" charset="0"/>
              </a:defRPr>
            </a:lvl1pPr>
          </a:lstStyle>
          <a:p>
            <a:r>
              <a:rPr lang="en-US" dirty="0"/>
              <a:t>Click to edit Master title style</a:t>
            </a:r>
            <a:endParaRPr lang="en-JM" dirty="0"/>
          </a:p>
        </p:txBody>
      </p:sp>
      <p:sp>
        <p:nvSpPr>
          <p:cNvPr id="3" name="Vertical Text Placeholder 2"/>
          <p:cNvSpPr>
            <a:spLocks noGrp="1"/>
          </p:cNvSpPr>
          <p:nvPr>
            <p:ph type="body" orient="vert" idx="1"/>
          </p:nvPr>
        </p:nvSpPr>
        <p:spPr/>
        <p:txBody>
          <a:bodyPr vert="eaVert"/>
          <a:lstStyle>
            <a:lvl1pPr>
              <a:defRPr>
                <a:solidFill>
                  <a:schemeClr val="tx2"/>
                </a:solidFill>
                <a:latin typeface="Times New Roman" pitchFamily="18" charset="0"/>
                <a:cs typeface="Times New Roman" pitchFamily="18" charset="0"/>
              </a:defRPr>
            </a:lvl1pPr>
            <a:lvl2pPr>
              <a:defRPr>
                <a:solidFill>
                  <a:schemeClr val="tx2"/>
                </a:solidFill>
                <a:latin typeface="Times New Roman" pitchFamily="18" charset="0"/>
                <a:cs typeface="Times New Roman" pitchFamily="18" charset="0"/>
              </a:defRPr>
            </a:lvl2pPr>
            <a:lvl3pPr>
              <a:defRPr>
                <a:solidFill>
                  <a:schemeClr val="tx2"/>
                </a:solidFill>
                <a:latin typeface="Times New Roman" pitchFamily="18" charset="0"/>
                <a:cs typeface="Times New Roman" pitchFamily="18" charset="0"/>
              </a:defRPr>
            </a:lvl3pPr>
            <a:lvl4pPr>
              <a:defRPr>
                <a:solidFill>
                  <a:schemeClr val="tx2"/>
                </a:solidFill>
                <a:latin typeface="Times New Roman" pitchFamily="18" charset="0"/>
                <a:cs typeface="Times New Roman" pitchFamily="18" charset="0"/>
              </a:defRPr>
            </a:lvl4pPr>
            <a:lvl5pPr>
              <a:defRPr>
                <a:solidFill>
                  <a:schemeClr val="tx2"/>
                </a:solidFill>
                <a:latin typeface="Times New Roman" pitchFamily="18" charset="0"/>
                <a:cs typeface="Times New Roman" pitchFamily="18"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JM"/>
          </a:p>
        </p:txBody>
      </p:sp>
      <p:sp>
        <p:nvSpPr>
          <p:cNvPr id="6" name="Rectangle 8"/>
          <p:cNvSpPr>
            <a:spLocks noGrp="1" noChangeArrowheads="1"/>
          </p:cNvSpPr>
          <p:nvPr>
            <p:ph type="sldNum" sz="quarter" idx="12"/>
          </p:nvPr>
        </p:nvSpPr>
        <p:spPr>
          <a:ln/>
        </p:spPr>
        <p:txBody>
          <a:bodyPr/>
          <a:lstStyle>
            <a:lvl1pPr>
              <a:defRPr>
                <a:solidFill>
                  <a:schemeClr val="tx2"/>
                </a:solidFill>
                <a:latin typeface="Times New Roman" pitchFamily="18" charset="0"/>
                <a:cs typeface="Times New Roman" pitchFamily="18" charset="0"/>
              </a:defRPr>
            </a:lvl1pPr>
          </a:lstStyle>
          <a:p>
            <a:pPr>
              <a:defRPr/>
            </a:pPr>
            <a:fld id="{627E9783-5839-4BBB-A24F-8C4E129D0427}" type="slidenum">
              <a:rPr lang="en-US" smtClean="0"/>
              <a:pPr>
                <a:defRPr/>
              </a:pPr>
              <a:t>‹#›</a:t>
            </a:fld>
            <a:endParaRPr 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429500" y="0"/>
            <a:ext cx="2476500" cy="6445250"/>
          </a:xfrm>
          <a:noFill/>
        </p:spPr>
        <p:txBody>
          <a:bodyPr vert="eaVert"/>
          <a:lstStyle>
            <a:lvl1pPr>
              <a:defRPr>
                <a:solidFill>
                  <a:schemeClr val="tx2"/>
                </a:solidFill>
                <a:latin typeface="Times New Roman" pitchFamily="18" charset="0"/>
                <a:cs typeface="Times New Roman" pitchFamily="18" charset="0"/>
              </a:defRPr>
            </a:lvl1pPr>
          </a:lstStyle>
          <a:p>
            <a:r>
              <a:rPr lang="en-US"/>
              <a:t>Click to edit Master title style</a:t>
            </a:r>
            <a:endParaRPr lang="en-JM"/>
          </a:p>
        </p:txBody>
      </p:sp>
      <p:sp>
        <p:nvSpPr>
          <p:cNvPr id="3" name="Vertical Text Placeholder 2"/>
          <p:cNvSpPr>
            <a:spLocks noGrp="1"/>
          </p:cNvSpPr>
          <p:nvPr>
            <p:ph type="body" orient="vert" idx="1"/>
          </p:nvPr>
        </p:nvSpPr>
        <p:spPr>
          <a:xfrm>
            <a:off x="0" y="0"/>
            <a:ext cx="7277100" cy="6445250"/>
          </a:xfrm>
        </p:spPr>
        <p:txBody>
          <a:bodyPr vert="eaVert"/>
          <a:lstStyle>
            <a:lvl1pPr>
              <a:defRPr>
                <a:solidFill>
                  <a:schemeClr val="tx2"/>
                </a:solidFill>
                <a:latin typeface="Times New Roman" pitchFamily="18" charset="0"/>
                <a:cs typeface="Times New Roman" pitchFamily="18" charset="0"/>
              </a:defRPr>
            </a:lvl1pPr>
            <a:lvl2pPr>
              <a:defRPr>
                <a:solidFill>
                  <a:schemeClr val="tx2"/>
                </a:solidFill>
                <a:latin typeface="Times New Roman" pitchFamily="18" charset="0"/>
                <a:cs typeface="Times New Roman" pitchFamily="18" charset="0"/>
              </a:defRPr>
            </a:lvl2pPr>
            <a:lvl3pPr>
              <a:defRPr>
                <a:solidFill>
                  <a:schemeClr val="tx2"/>
                </a:solidFill>
                <a:latin typeface="Times New Roman" pitchFamily="18" charset="0"/>
                <a:cs typeface="Times New Roman" pitchFamily="18" charset="0"/>
              </a:defRPr>
            </a:lvl3pPr>
            <a:lvl4pPr>
              <a:defRPr>
                <a:solidFill>
                  <a:schemeClr val="tx2"/>
                </a:solidFill>
                <a:latin typeface="Times New Roman" pitchFamily="18" charset="0"/>
                <a:cs typeface="Times New Roman" pitchFamily="18" charset="0"/>
              </a:defRPr>
            </a:lvl4pPr>
            <a:lvl5pPr>
              <a:defRPr>
                <a:solidFill>
                  <a:schemeClr val="tx2"/>
                </a:solidFill>
                <a:latin typeface="Times New Roman" pitchFamily="18" charset="0"/>
                <a:cs typeface="Times New Roman" pitchFamily="18"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JM"/>
          </a:p>
        </p:txBody>
      </p:sp>
      <p:sp>
        <p:nvSpPr>
          <p:cNvPr id="6" name="Rectangle 8"/>
          <p:cNvSpPr>
            <a:spLocks noGrp="1" noChangeArrowheads="1"/>
          </p:cNvSpPr>
          <p:nvPr>
            <p:ph type="sldNum" sz="quarter" idx="12"/>
          </p:nvPr>
        </p:nvSpPr>
        <p:spPr>
          <a:ln/>
        </p:spPr>
        <p:txBody>
          <a:bodyPr/>
          <a:lstStyle>
            <a:lvl1pPr>
              <a:defRPr>
                <a:solidFill>
                  <a:schemeClr val="tx2"/>
                </a:solidFill>
                <a:latin typeface="Times New Roman" pitchFamily="18" charset="0"/>
                <a:cs typeface="Times New Roman" pitchFamily="18" charset="0"/>
              </a:defRPr>
            </a:lvl1pPr>
          </a:lstStyle>
          <a:p>
            <a:pPr>
              <a:defRPr/>
            </a:pPr>
            <a:fld id="{E96D7F08-A864-4EF0-A604-4DF8EE2B33B6}" type="slidenum">
              <a:rPr lang="en-US" smtClean="0"/>
              <a:pPr>
                <a:defRPr/>
              </a:pPr>
              <a:t>‹#›</a:t>
            </a:fld>
            <a:endParaRPr lang="en-US"/>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906000" cy="762000"/>
          </a:xfrm>
          <a:noFill/>
        </p:spPr>
        <p:txBody>
          <a:bodyPr/>
          <a:lstStyle>
            <a:lvl1pPr>
              <a:defRPr>
                <a:solidFill>
                  <a:schemeClr val="tx2"/>
                </a:solidFill>
                <a:latin typeface="Times New Roman" pitchFamily="18" charset="0"/>
                <a:cs typeface="Times New Roman" pitchFamily="18" charset="0"/>
              </a:defRPr>
            </a:lvl1pPr>
          </a:lstStyle>
          <a:p>
            <a:r>
              <a:rPr lang="en-US"/>
              <a:t>Click to edit Master title style</a:t>
            </a:r>
            <a:endParaRPr lang="en-JM"/>
          </a:p>
        </p:txBody>
      </p:sp>
      <p:sp>
        <p:nvSpPr>
          <p:cNvPr id="3" name="Text Placeholder 2"/>
          <p:cNvSpPr>
            <a:spLocks noGrp="1"/>
          </p:cNvSpPr>
          <p:nvPr>
            <p:ph type="body" sz="half" idx="1"/>
          </p:nvPr>
        </p:nvSpPr>
        <p:spPr>
          <a:xfrm>
            <a:off x="314325" y="1220788"/>
            <a:ext cx="4422775" cy="5224462"/>
          </a:xfrm>
        </p:spPr>
        <p:txBody>
          <a:bodyPr/>
          <a:lstStyle>
            <a:lvl1pPr>
              <a:defRPr>
                <a:solidFill>
                  <a:schemeClr val="tx2"/>
                </a:solidFill>
                <a:latin typeface="Times New Roman" pitchFamily="18" charset="0"/>
                <a:cs typeface="Times New Roman" pitchFamily="18" charset="0"/>
              </a:defRPr>
            </a:lvl1pPr>
            <a:lvl2pPr>
              <a:defRPr>
                <a:solidFill>
                  <a:schemeClr val="tx2"/>
                </a:solidFill>
                <a:latin typeface="Times New Roman" pitchFamily="18" charset="0"/>
                <a:cs typeface="Times New Roman" pitchFamily="18" charset="0"/>
              </a:defRPr>
            </a:lvl2pPr>
            <a:lvl3pPr>
              <a:defRPr>
                <a:solidFill>
                  <a:schemeClr val="tx2"/>
                </a:solidFill>
                <a:latin typeface="Times New Roman" pitchFamily="18" charset="0"/>
                <a:cs typeface="Times New Roman" pitchFamily="18" charset="0"/>
              </a:defRPr>
            </a:lvl3pPr>
            <a:lvl4pPr>
              <a:defRPr>
                <a:solidFill>
                  <a:schemeClr val="tx2"/>
                </a:solidFill>
                <a:latin typeface="Times New Roman" pitchFamily="18" charset="0"/>
                <a:cs typeface="Times New Roman" pitchFamily="18" charset="0"/>
              </a:defRPr>
            </a:lvl4pPr>
            <a:lvl5pPr>
              <a:defRPr>
                <a:solidFill>
                  <a:schemeClr val="tx2"/>
                </a:solidFill>
                <a:latin typeface="Times New Roman" pitchFamily="18" charset="0"/>
                <a:cs typeface="Times New Roman" pitchFamily="18"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JM"/>
          </a:p>
        </p:txBody>
      </p:sp>
      <p:sp>
        <p:nvSpPr>
          <p:cNvPr id="4" name="Content Placeholder 3"/>
          <p:cNvSpPr>
            <a:spLocks noGrp="1"/>
          </p:cNvSpPr>
          <p:nvPr>
            <p:ph sz="half" idx="2"/>
          </p:nvPr>
        </p:nvSpPr>
        <p:spPr>
          <a:xfrm>
            <a:off x="4889500" y="1220788"/>
            <a:ext cx="4424363" cy="5224462"/>
          </a:xfrm>
        </p:spPr>
        <p:txBody>
          <a:bodyPr/>
          <a:lstStyle>
            <a:lvl1pPr>
              <a:defRPr>
                <a:solidFill>
                  <a:schemeClr val="tx2"/>
                </a:solidFill>
                <a:latin typeface="Times New Roman" pitchFamily="18" charset="0"/>
                <a:cs typeface="Times New Roman" pitchFamily="18" charset="0"/>
              </a:defRPr>
            </a:lvl1pPr>
            <a:lvl2pPr>
              <a:defRPr>
                <a:solidFill>
                  <a:schemeClr val="tx2"/>
                </a:solidFill>
                <a:latin typeface="Times New Roman" pitchFamily="18" charset="0"/>
                <a:cs typeface="Times New Roman" pitchFamily="18" charset="0"/>
              </a:defRPr>
            </a:lvl2pPr>
            <a:lvl3pPr>
              <a:defRPr>
                <a:solidFill>
                  <a:schemeClr val="tx2"/>
                </a:solidFill>
                <a:latin typeface="Times New Roman" pitchFamily="18" charset="0"/>
                <a:cs typeface="Times New Roman" pitchFamily="18" charset="0"/>
              </a:defRPr>
            </a:lvl3pPr>
            <a:lvl4pPr>
              <a:defRPr>
                <a:solidFill>
                  <a:schemeClr val="tx2"/>
                </a:solidFill>
                <a:latin typeface="Times New Roman" pitchFamily="18" charset="0"/>
                <a:cs typeface="Times New Roman" pitchFamily="18" charset="0"/>
              </a:defRPr>
            </a:lvl4pPr>
            <a:lvl5pPr>
              <a:defRPr>
                <a:solidFill>
                  <a:schemeClr val="tx2"/>
                </a:solidFill>
                <a:latin typeface="Times New Roman" pitchFamily="18" charset="0"/>
                <a:cs typeface="Times New Roman" pitchFamily="18"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JM"/>
          </a:p>
        </p:txBody>
      </p:sp>
      <p:sp>
        <p:nvSpPr>
          <p:cNvPr id="7" name="Rectangle 8"/>
          <p:cNvSpPr>
            <a:spLocks noGrp="1" noChangeArrowheads="1"/>
          </p:cNvSpPr>
          <p:nvPr>
            <p:ph type="sldNum" sz="quarter" idx="12"/>
          </p:nvPr>
        </p:nvSpPr>
        <p:spPr>
          <a:ln/>
        </p:spPr>
        <p:txBody>
          <a:bodyPr/>
          <a:lstStyle>
            <a:lvl1pPr>
              <a:defRPr>
                <a:solidFill>
                  <a:schemeClr val="tx2"/>
                </a:solidFill>
                <a:latin typeface="Times New Roman" pitchFamily="18" charset="0"/>
                <a:cs typeface="Times New Roman" pitchFamily="18" charset="0"/>
              </a:defRPr>
            </a:lvl1pPr>
          </a:lstStyle>
          <a:p>
            <a:pPr>
              <a:defRPr/>
            </a:pPr>
            <a:fld id="{EA2C879D-40A6-4621-BEA3-96661A81F75C}" type="slidenum">
              <a:rPr lang="en-US" smtClean="0"/>
              <a:pPr>
                <a:defRPr/>
              </a:pPr>
              <a:t>‹#›</a:t>
            </a:fld>
            <a:endParaRPr lang="en-US"/>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742951" y="609600"/>
            <a:ext cx="8420100" cy="1143000"/>
          </a:xfrm>
        </p:spPr>
        <p:txBody>
          <a:bodyPr/>
          <a:lstStyle/>
          <a:p>
            <a:r>
              <a:rPr lang="en-US"/>
              <a:t>Click to edit Master title style</a:t>
            </a:r>
          </a:p>
        </p:txBody>
      </p:sp>
      <p:sp>
        <p:nvSpPr>
          <p:cNvPr id="3" name="Text Placeholder 2"/>
          <p:cNvSpPr>
            <a:spLocks noGrp="1"/>
          </p:cNvSpPr>
          <p:nvPr>
            <p:ph type="body" sz="half" idx="1"/>
          </p:nvPr>
        </p:nvSpPr>
        <p:spPr>
          <a:xfrm>
            <a:off x="742951" y="1981200"/>
            <a:ext cx="8420100"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742951" y="4114800"/>
            <a:ext cx="8420100"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615514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JM"/>
          </a:p>
        </p:txBody>
      </p:sp>
      <p:sp>
        <p:nvSpPr>
          <p:cNvPr id="3" name="Content Placeholder 2"/>
          <p:cNvSpPr>
            <a:spLocks noGrp="1"/>
          </p:cNvSpPr>
          <p:nvPr>
            <p:ph idx="1"/>
          </p:nvPr>
        </p:nvSpPr>
        <p:spPr/>
        <p:txBody>
          <a:bodyPr/>
          <a:lstStyle>
            <a:lvl1pPr>
              <a:buFont typeface="Arial" pitchFamily="34" charset="0"/>
              <a:buChar char="•"/>
              <a:defRPr/>
            </a:lvl1pPr>
            <a:lvl2pPr>
              <a:buFont typeface="Arial" pitchFamily="34" charset="0"/>
              <a:buChar char="•"/>
              <a:defRPr/>
            </a:lvl2pPr>
            <a:lvl3pPr>
              <a:buFont typeface="Arial" pitchFamily="34" charset="0"/>
              <a:buChar char="•"/>
              <a:defRPr/>
            </a:lvl3pPr>
            <a:lvl4pPr>
              <a:buFont typeface="Arial" pitchFamily="34" charset="0"/>
              <a:buChar char="•"/>
              <a:defRPr/>
            </a:lvl4pPr>
            <a:lvl5pPr>
              <a:buFont typeface="Arial" pitchFamily="34"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JM" dirty="0"/>
          </a:p>
        </p:txBody>
      </p:sp>
      <p:sp>
        <p:nvSpPr>
          <p:cNvPr id="6" name="Rectangle 8"/>
          <p:cNvSpPr>
            <a:spLocks noGrp="1" noChangeArrowheads="1"/>
          </p:cNvSpPr>
          <p:nvPr>
            <p:ph type="sldNum" sz="quarter" idx="12"/>
          </p:nvPr>
        </p:nvSpPr>
        <p:spPr>
          <a:ln/>
        </p:spPr>
        <p:txBody>
          <a:bodyPr/>
          <a:lstStyle>
            <a:lvl1pPr>
              <a:defRPr/>
            </a:lvl1pPr>
          </a:lstStyle>
          <a:p>
            <a:pPr>
              <a:defRPr/>
            </a:pPr>
            <a:fld id="{8FE1D81C-A4D6-40E6-9E0E-1D4A94EE0CEE}" type="slidenum">
              <a:rPr lang="en-US"/>
              <a:pPr>
                <a:defRPr/>
              </a:pPr>
              <a:t>‹#›</a:t>
            </a:fld>
            <a:endParaRPr lang="en-US"/>
          </a:p>
        </p:txBody>
      </p:sp>
      <p:pic>
        <p:nvPicPr>
          <p:cNvPr id="7" name="Picture 2" descr="Image result for srm logo 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040687" y="25400"/>
            <a:ext cx="1749425" cy="97190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82638" y="4114800"/>
            <a:ext cx="7675562" cy="1654175"/>
          </a:xfrm>
        </p:spPr>
        <p:txBody>
          <a:bodyPr anchor="t"/>
          <a:lstStyle>
            <a:lvl1pPr algn="l">
              <a:defRPr sz="4000" b="1" cap="all"/>
            </a:lvl1pPr>
          </a:lstStyle>
          <a:p>
            <a:r>
              <a:rPr lang="en-US" dirty="0"/>
              <a:t>Click to edit Master title style</a:t>
            </a:r>
            <a:endParaRPr lang="en-JM" dirty="0"/>
          </a:p>
        </p:txBody>
      </p:sp>
      <p:sp>
        <p:nvSpPr>
          <p:cNvPr id="3" name="Text Placeholder 2"/>
          <p:cNvSpPr>
            <a:spLocks noGrp="1"/>
          </p:cNvSpPr>
          <p:nvPr>
            <p:ph type="body" idx="1"/>
          </p:nvPr>
        </p:nvSpPr>
        <p:spPr>
          <a:xfrm>
            <a:off x="782638" y="2906713"/>
            <a:ext cx="84201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6" name="Rectangle 8"/>
          <p:cNvSpPr>
            <a:spLocks noGrp="1" noChangeArrowheads="1"/>
          </p:cNvSpPr>
          <p:nvPr>
            <p:ph type="sldNum" sz="quarter" idx="12"/>
          </p:nvPr>
        </p:nvSpPr>
        <p:spPr>
          <a:ln/>
        </p:spPr>
        <p:txBody>
          <a:bodyPr/>
          <a:lstStyle>
            <a:lvl1pPr>
              <a:defRPr/>
            </a:lvl1pPr>
          </a:lstStyle>
          <a:p>
            <a:pPr>
              <a:defRPr/>
            </a:pPr>
            <a:fld id="{BB831E3A-47DD-40D5-AE6F-2018CC6A8B4B}" type="slidenum">
              <a:rPr lang="en-US"/>
              <a:pPr>
                <a:defRPr/>
              </a:pPr>
              <a:t>‹#›</a:t>
            </a:fld>
            <a:endParaRPr lang="en-US"/>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JM"/>
          </a:p>
        </p:txBody>
      </p:sp>
      <p:sp>
        <p:nvSpPr>
          <p:cNvPr id="3" name="Content Placeholder 2"/>
          <p:cNvSpPr>
            <a:spLocks noGrp="1"/>
          </p:cNvSpPr>
          <p:nvPr>
            <p:ph sz="half" idx="1"/>
          </p:nvPr>
        </p:nvSpPr>
        <p:spPr>
          <a:xfrm>
            <a:off x="314325" y="1220788"/>
            <a:ext cx="4422775" cy="52244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JM"/>
          </a:p>
        </p:txBody>
      </p:sp>
      <p:sp>
        <p:nvSpPr>
          <p:cNvPr id="4" name="Content Placeholder 3"/>
          <p:cNvSpPr>
            <a:spLocks noGrp="1"/>
          </p:cNvSpPr>
          <p:nvPr>
            <p:ph sz="half" idx="2"/>
          </p:nvPr>
        </p:nvSpPr>
        <p:spPr>
          <a:xfrm>
            <a:off x="4889500" y="1220788"/>
            <a:ext cx="4424363" cy="52244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JM"/>
          </a:p>
        </p:txBody>
      </p:sp>
      <p:sp>
        <p:nvSpPr>
          <p:cNvPr id="7" name="Rectangle 8"/>
          <p:cNvSpPr>
            <a:spLocks noGrp="1" noChangeArrowheads="1"/>
          </p:cNvSpPr>
          <p:nvPr>
            <p:ph type="sldNum" sz="quarter" idx="12"/>
          </p:nvPr>
        </p:nvSpPr>
        <p:spPr>
          <a:ln/>
        </p:spPr>
        <p:txBody>
          <a:bodyPr/>
          <a:lstStyle>
            <a:lvl1pPr>
              <a:defRPr/>
            </a:lvl1pPr>
          </a:lstStyle>
          <a:p>
            <a:pPr>
              <a:defRPr/>
            </a:pPr>
            <a:fld id="{1C8EA118-EB27-43D2-995F-C580639C3559}" type="slidenum">
              <a:rPr lang="en-US"/>
              <a:pPr>
                <a:defRPr/>
              </a:pPr>
              <a:t>‹#›</a:t>
            </a:fld>
            <a:endParaRPr 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p:spPr>
        <p:txBody>
          <a:bodyPr/>
          <a:lstStyle>
            <a:lvl1pPr>
              <a:defRPr/>
            </a:lvl1pPr>
          </a:lstStyle>
          <a:p>
            <a:r>
              <a:rPr lang="en-US"/>
              <a:t>Click to edit Master title style</a:t>
            </a:r>
            <a:endParaRPr lang="en-JM"/>
          </a:p>
        </p:txBody>
      </p:sp>
      <p:sp>
        <p:nvSpPr>
          <p:cNvPr id="3" name="Text Placeholder 2"/>
          <p:cNvSpPr>
            <a:spLocks noGrp="1"/>
          </p:cNvSpPr>
          <p:nvPr>
            <p:ph type="body" idx="1"/>
          </p:nvPr>
        </p:nvSpPr>
        <p:spPr>
          <a:xfrm>
            <a:off x="495300" y="1535113"/>
            <a:ext cx="437673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95300" y="2174875"/>
            <a:ext cx="437673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JM"/>
          </a:p>
        </p:txBody>
      </p:sp>
      <p:sp>
        <p:nvSpPr>
          <p:cNvPr id="5" name="Text Placeholder 4"/>
          <p:cNvSpPr>
            <a:spLocks noGrp="1"/>
          </p:cNvSpPr>
          <p:nvPr>
            <p:ph type="body" sz="quarter" idx="3"/>
          </p:nvPr>
        </p:nvSpPr>
        <p:spPr>
          <a:xfrm>
            <a:off x="5032375" y="1535113"/>
            <a:ext cx="437832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32375" y="2174875"/>
            <a:ext cx="437832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JM"/>
          </a:p>
        </p:txBody>
      </p:sp>
      <p:sp>
        <p:nvSpPr>
          <p:cNvPr id="9" name="Rectangle 8"/>
          <p:cNvSpPr>
            <a:spLocks noGrp="1" noChangeArrowheads="1"/>
          </p:cNvSpPr>
          <p:nvPr>
            <p:ph type="sldNum" sz="quarter" idx="12"/>
          </p:nvPr>
        </p:nvSpPr>
        <p:spPr>
          <a:ln/>
        </p:spPr>
        <p:txBody>
          <a:bodyPr/>
          <a:lstStyle>
            <a:lvl1pPr>
              <a:defRPr/>
            </a:lvl1pPr>
          </a:lstStyle>
          <a:p>
            <a:pPr>
              <a:defRPr/>
            </a:pPr>
            <a:fld id="{5CB982A8-AFE2-4558-8FAD-C7B85FD6FBFE}" type="slidenum">
              <a:rPr lang="en-US"/>
              <a:pPr>
                <a:defRPr/>
              </a:pPr>
              <a:t>‹#›</a:t>
            </a:fld>
            <a:endParaRPr 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JM"/>
          </a:p>
        </p:txBody>
      </p:sp>
      <p:sp>
        <p:nvSpPr>
          <p:cNvPr id="3" name="Rectangle 6"/>
          <p:cNvSpPr>
            <a:spLocks noGrp="1" noChangeArrowheads="1"/>
          </p:cNvSpPr>
          <p:nvPr>
            <p:ph type="dt" sz="half" idx="10"/>
          </p:nvPr>
        </p:nvSpPr>
        <p:spPr>
          <a:ln/>
        </p:spPr>
        <p:txBody>
          <a:bodyPr/>
          <a:lstStyle>
            <a:lvl1pPr>
              <a:defRPr/>
            </a:lvl1pPr>
          </a:lstStyle>
          <a:p>
            <a:pPr>
              <a:defRPr/>
            </a:pPr>
            <a:fld id="{D93B1D88-FDCA-4F41-9A91-D4C954A8CEBD}" type="datetime1">
              <a:rPr lang="en-US" smtClean="0"/>
              <a:pPr>
                <a:defRPr/>
              </a:pPr>
              <a:t>3/21/2022</a:t>
            </a:fld>
            <a:endParaRPr lang="en-US"/>
          </a:p>
        </p:txBody>
      </p:sp>
      <p:sp>
        <p:nvSpPr>
          <p:cNvPr id="4" name="Rectangle 7"/>
          <p:cNvSpPr>
            <a:spLocks noGrp="1" noChangeArrowheads="1"/>
          </p:cNvSpPr>
          <p:nvPr>
            <p:ph type="ftr" sz="quarter" idx="11"/>
          </p:nvPr>
        </p:nvSpPr>
        <p:spPr>
          <a:ln/>
        </p:spPr>
        <p:txBody>
          <a:bodyPr/>
          <a:lstStyle>
            <a:lvl1pPr>
              <a:defRPr/>
            </a:lvl1pPr>
          </a:lstStyle>
          <a:p>
            <a:pPr>
              <a:defRPr/>
            </a:pPr>
            <a:endParaRPr lang="en-US"/>
          </a:p>
        </p:txBody>
      </p:sp>
      <p:sp>
        <p:nvSpPr>
          <p:cNvPr id="5" name="Rectangle 8"/>
          <p:cNvSpPr>
            <a:spLocks noGrp="1" noChangeArrowheads="1"/>
          </p:cNvSpPr>
          <p:nvPr>
            <p:ph type="sldNum" sz="quarter" idx="12"/>
          </p:nvPr>
        </p:nvSpPr>
        <p:spPr>
          <a:ln/>
        </p:spPr>
        <p:txBody>
          <a:bodyPr/>
          <a:lstStyle>
            <a:lvl1pPr>
              <a:defRPr/>
            </a:lvl1pPr>
          </a:lstStyle>
          <a:p>
            <a:pPr>
              <a:defRPr/>
            </a:pPr>
            <a:fld id="{31A0A25A-C23A-4064-8CFC-2A2E6BBBCB35}" type="slidenum">
              <a:rPr lang="en-US"/>
              <a:pPr>
                <a:defRPr/>
              </a:pPr>
              <a:t>‹#›</a:t>
            </a:fld>
            <a:endParaRPr 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Rectangle 8"/>
          <p:cNvSpPr>
            <a:spLocks noGrp="1" noChangeArrowheads="1"/>
          </p:cNvSpPr>
          <p:nvPr>
            <p:ph type="sldNum" sz="quarter" idx="12"/>
          </p:nvPr>
        </p:nvSpPr>
        <p:spPr>
          <a:ln/>
        </p:spPr>
        <p:txBody>
          <a:bodyPr/>
          <a:lstStyle>
            <a:lvl1pPr>
              <a:defRPr>
                <a:solidFill>
                  <a:schemeClr val="tx2"/>
                </a:solidFill>
                <a:latin typeface="Times New Roman" pitchFamily="18" charset="0"/>
                <a:cs typeface="Times New Roman" pitchFamily="18" charset="0"/>
              </a:defRPr>
            </a:lvl1pPr>
          </a:lstStyle>
          <a:p>
            <a:pPr>
              <a:defRPr/>
            </a:pPr>
            <a:fld id="{F04B6A90-8FCE-4CE3-940E-ABC6A124421C}" type="slidenum">
              <a:rPr lang="en-US" smtClean="0"/>
              <a:pPr>
                <a:defRPr/>
              </a:pPr>
              <a:t>‹#›</a:t>
            </a:fld>
            <a:endParaRPr 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873500" y="273050"/>
            <a:ext cx="5537200" cy="5853113"/>
          </a:xfrm>
        </p:spPr>
        <p:txBody>
          <a:bodyPr/>
          <a:lstStyle>
            <a:lvl1pPr>
              <a:defRPr sz="3200">
                <a:solidFill>
                  <a:schemeClr val="tx2"/>
                </a:solidFill>
                <a:latin typeface="Times New Roman" pitchFamily="18" charset="0"/>
                <a:cs typeface="Times New Roman" pitchFamily="18" charset="0"/>
              </a:defRPr>
            </a:lvl1pPr>
            <a:lvl2pPr>
              <a:defRPr sz="2800">
                <a:solidFill>
                  <a:schemeClr val="tx2"/>
                </a:solidFill>
                <a:latin typeface="Times New Roman" pitchFamily="18" charset="0"/>
                <a:cs typeface="Times New Roman" pitchFamily="18" charset="0"/>
              </a:defRPr>
            </a:lvl2pPr>
            <a:lvl3pPr>
              <a:defRPr sz="2400">
                <a:solidFill>
                  <a:schemeClr val="tx2"/>
                </a:solidFill>
                <a:latin typeface="Times New Roman" pitchFamily="18" charset="0"/>
                <a:cs typeface="Times New Roman" pitchFamily="18" charset="0"/>
              </a:defRPr>
            </a:lvl3pPr>
            <a:lvl4pPr>
              <a:defRPr sz="2000">
                <a:solidFill>
                  <a:schemeClr val="tx2"/>
                </a:solidFill>
                <a:latin typeface="Times New Roman" pitchFamily="18" charset="0"/>
                <a:cs typeface="Times New Roman" pitchFamily="18" charset="0"/>
              </a:defRPr>
            </a:lvl4pPr>
            <a:lvl5pPr>
              <a:defRPr sz="2000">
                <a:solidFill>
                  <a:schemeClr val="tx2"/>
                </a:solidFill>
                <a:latin typeface="Times New Roman" pitchFamily="18" charset="0"/>
                <a:cs typeface="Times New Roman" pitchFamily="18" charset="0"/>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JM"/>
          </a:p>
        </p:txBody>
      </p:sp>
      <p:sp>
        <p:nvSpPr>
          <p:cNvPr id="4" name="Text Placeholder 3"/>
          <p:cNvSpPr>
            <a:spLocks noGrp="1"/>
          </p:cNvSpPr>
          <p:nvPr>
            <p:ph type="body" sz="half" idx="2"/>
          </p:nvPr>
        </p:nvSpPr>
        <p:spPr>
          <a:xfrm>
            <a:off x="495300" y="1435100"/>
            <a:ext cx="3259138" cy="4691063"/>
          </a:xfrm>
        </p:spPr>
        <p:txBody>
          <a:bodyPr/>
          <a:lstStyle>
            <a:lvl1pPr marL="0" indent="0">
              <a:buNone/>
              <a:defRPr sz="1400">
                <a:solidFill>
                  <a:schemeClr val="tx2"/>
                </a:solidFill>
                <a:latin typeface="Times New Roman" pitchFamily="18" charset="0"/>
                <a:cs typeface="Times New Roman" pitchFamily="18"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Rectangle 8"/>
          <p:cNvSpPr>
            <a:spLocks noGrp="1" noChangeArrowheads="1"/>
          </p:cNvSpPr>
          <p:nvPr>
            <p:ph type="sldNum" sz="quarter" idx="12"/>
          </p:nvPr>
        </p:nvSpPr>
        <p:spPr>
          <a:ln/>
        </p:spPr>
        <p:txBody>
          <a:bodyPr/>
          <a:lstStyle>
            <a:lvl1pPr>
              <a:defRPr>
                <a:solidFill>
                  <a:schemeClr val="tx2"/>
                </a:solidFill>
                <a:latin typeface="Times New Roman" pitchFamily="18" charset="0"/>
                <a:cs typeface="Times New Roman" pitchFamily="18" charset="0"/>
              </a:defRPr>
            </a:lvl1pPr>
          </a:lstStyle>
          <a:p>
            <a:pPr>
              <a:defRPr/>
            </a:pPr>
            <a:fld id="{C8527678-C136-453C-B6C0-3ECA5114934A}" type="slidenum">
              <a:rPr lang="en-US" smtClean="0"/>
              <a:pPr>
                <a:defRPr/>
              </a:pPr>
              <a:t>‹#›</a:t>
            </a:fld>
            <a:endParaRPr 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1941513" y="612775"/>
            <a:ext cx="5943600" cy="4114800"/>
          </a:xfrm>
        </p:spPr>
        <p:txBody>
          <a:bodyPr/>
          <a:lstStyle>
            <a:lvl1pPr marL="0" indent="0">
              <a:buNone/>
              <a:defRPr sz="3200">
                <a:solidFill>
                  <a:schemeClr val="tx2"/>
                </a:solidFill>
                <a:latin typeface="Times New Roman" pitchFamily="18" charset="0"/>
                <a:cs typeface="Times New Roman" pitchFamily="18"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JM" noProof="0"/>
          </a:p>
        </p:txBody>
      </p:sp>
      <p:sp>
        <p:nvSpPr>
          <p:cNvPr id="4" name="Text Placeholder 3"/>
          <p:cNvSpPr>
            <a:spLocks noGrp="1"/>
          </p:cNvSpPr>
          <p:nvPr>
            <p:ph type="body" sz="half" idx="2"/>
          </p:nvPr>
        </p:nvSpPr>
        <p:spPr>
          <a:xfrm>
            <a:off x="1941513" y="5367338"/>
            <a:ext cx="5943600" cy="804862"/>
          </a:xfrm>
        </p:spPr>
        <p:txBody>
          <a:bodyPr/>
          <a:lstStyle>
            <a:lvl1pPr marL="0" indent="0">
              <a:buNone/>
              <a:defRPr sz="1400">
                <a:solidFill>
                  <a:schemeClr val="tx2"/>
                </a:solidFill>
                <a:latin typeface="Times New Roman" pitchFamily="18" charset="0"/>
                <a:cs typeface="Times New Roman" pitchFamily="18"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Rectangle 8"/>
          <p:cNvSpPr>
            <a:spLocks noGrp="1" noChangeArrowheads="1"/>
          </p:cNvSpPr>
          <p:nvPr>
            <p:ph type="sldNum" sz="quarter" idx="12"/>
          </p:nvPr>
        </p:nvSpPr>
        <p:spPr>
          <a:ln/>
        </p:spPr>
        <p:txBody>
          <a:bodyPr/>
          <a:lstStyle>
            <a:lvl1pPr>
              <a:defRPr>
                <a:solidFill>
                  <a:schemeClr val="tx2"/>
                </a:solidFill>
                <a:latin typeface="Times New Roman" pitchFamily="18" charset="0"/>
                <a:cs typeface="Times New Roman" pitchFamily="18" charset="0"/>
              </a:defRPr>
            </a:lvl1pPr>
          </a:lstStyle>
          <a:p>
            <a:pPr>
              <a:defRPr/>
            </a:pPr>
            <a:fld id="{128C0BD5-4C65-4CC2-ABE5-07B2430C73FA}" type="slidenum">
              <a:rPr lang="en-US" smtClean="0"/>
              <a:pPr>
                <a:defRPr/>
              </a:pPr>
              <a:t>‹#›</a:t>
            </a:fld>
            <a:endParaRPr 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9154" name="Rectangle 2"/>
          <p:cNvSpPr>
            <a:spLocks noGrp="1" noChangeArrowheads="1"/>
          </p:cNvSpPr>
          <p:nvPr>
            <p:ph type="body" idx="1"/>
          </p:nvPr>
        </p:nvSpPr>
        <p:spPr bwMode="auto">
          <a:xfrm>
            <a:off x="314325" y="1220788"/>
            <a:ext cx="8999538" cy="5224462"/>
          </a:xfrm>
          <a:prstGeom prst="rect">
            <a:avLst/>
          </a:prstGeom>
          <a:noFill/>
          <a:ln w="9525">
            <a:noFill/>
            <a:miter lim="800000"/>
            <a:headEnd/>
            <a:tailEnd/>
          </a:ln>
          <a:effectLst/>
        </p:spPr>
        <p:txBody>
          <a:bodyPr vert="horz" wrap="square" lIns="90479" tIns="44446" rIns="90479" bIns="44446"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1027" name="Rectangle 3"/>
          <p:cNvSpPr>
            <a:spLocks noGrp="1" noChangeArrowheads="1"/>
          </p:cNvSpPr>
          <p:nvPr>
            <p:ph type="title"/>
          </p:nvPr>
        </p:nvSpPr>
        <p:spPr bwMode="auto">
          <a:xfrm>
            <a:off x="0" y="0"/>
            <a:ext cx="9906000" cy="762000"/>
          </a:xfrm>
          <a:prstGeom prst="rect">
            <a:avLst/>
          </a:prstGeom>
          <a:noFill/>
          <a:ln w="9525">
            <a:noFill/>
            <a:miter lim="800000"/>
            <a:headEnd/>
            <a:tailEnd/>
          </a:ln>
        </p:spPr>
        <p:txBody>
          <a:bodyPr vert="horz" wrap="none" lIns="0" tIns="0" rIns="0" bIns="0" numCol="1" anchor="ctr" anchorCtr="0" compatLnSpc="1">
            <a:prstTxWarp prst="textNoShape">
              <a:avLst/>
            </a:prstTxWarp>
          </a:bodyPr>
          <a:lstStyle/>
          <a:p>
            <a:pPr lvl="0"/>
            <a:r>
              <a:rPr lang="en-US" dirty="0"/>
              <a:t>Click to edit Master title style</a:t>
            </a:r>
          </a:p>
        </p:txBody>
      </p:sp>
      <p:sp>
        <p:nvSpPr>
          <p:cNvPr id="49158" name="Rectangle 6"/>
          <p:cNvSpPr>
            <a:spLocks noGrp="1" noChangeArrowheads="1"/>
          </p:cNvSpPr>
          <p:nvPr>
            <p:ph type="dt" sz="half" idx="2"/>
          </p:nvPr>
        </p:nvSpPr>
        <p:spPr bwMode="auto">
          <a:xfrm>
            <a:off x="6604000" y="6553200"/>
            <a:ext cx="16510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lnSpc>
                <a:spcPct val="100000"/>
              </a:lnSpc>
              <a:defRPr sz="1200">
                <a:solidFill>
                  <a:srgbClr val="000000"/>
                </a:solidFill>
                <a:latin typeface="Times New Roman" pitchFamily="18" charset="0"/>
                <a:cs typeface="Times New Roman" pitchFamily="18" charset="0"/>
              </a:defRPr>
            </a:lvl1pPr>
          </a:lstStyle>
          <a:p>
            <a:pPr>
              <a:defRPr/>
            </a:pPr>
            <a:fld id="{2848152E-A04B-4CE0-B1AE-88EF157BBDE5}" type="datetime1">
              <a:rPr lang="en-US" smtClean="0"/>
              <a:pPr>
                <a:defRPr/>
              </a:pPr>
              <a:t>3/21/2022</a:t>
            </a:fld>
            <a:endParaRPr lang="en-US"/>
          </a:p>
        </p:txBody>
      </p:sp>
      <p:sp>
        <p:nvSpPr>
          <p:cNvPr id="49159" name="Rectangle 7"/>
          <p:cNvSpPr>
            <a:spLocks noGrp="1" noChangeArrowheads="1"/>
          </p:cNvSpPr>
          <p:nvPr>
            <p:ph type="ftr" sz="quarter" idx="3"/>
          </p:nvPr>
        </p:nvSpPr>
        <p:spPr bwMode="auto">
          <a:xfrm>
            <a:off x="0" y="6537325"/>
            <a:ext cx="6273800" cy="3206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lnSpc>
                <a:spcPct val="100000"/>
              </a:lnSpc>
              <a:defRPr sz="1200">
                <a:solidFill>
                  <a:srgbClr val="000000"/>
                </a:solidFill>
                <a:latin typeface="Times New Roman" pitchFamily="18" charset="0"/>
                <a:cs typeface="Times New Roman" pitchFamily="18" charset="0"/>
              </a:defRPr>
            </a:lvl1pPr>
          </a:lstStyle>
          <a:p>
            <a:pPr>
              <a:defRPr/>
            </a:pPr>
            <a:endParaRPr lang="en-US"/>
          </a:p>
        </p:txBody>
      </p:sp>
      <p:sp>
        <p:nvSpPr>
          <p:cNvPr id="49160" name="Rectangle 8"/>
          <p:cNvSpPr>
            <a:spLocks noGrp="1" noChangeArrowheads="1"/>
          </p:cNvSpPr>
          <p:nvPr>
            <p:ph type="sldNum" sz="quarter" idx="4"/>
          </p:nvPr>
        </p:nvSpPr>
        <p:spPr bwMode="auto">
          <a:xfrm>
            <a:off x="8915400" y="6553200"/>
            <a:ext cx="57785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lnSpc>
                <a:spcPct val="100000"/>
              </a:lnSpc>
              <a:defRPr sz="1200">
                <a:solidFill>
                  <a:srgbClr val="000000"/>
                </a:solidFill>
                <a:latin typeface="Times New Roman" pitchFamily="18" charset="0"/>
                <a:cs typeface="Times New Roman" pitchFamily="18" charset="0"/>
              </a:defRPr>
            </a:lvl1pPr>
          </a:lstStyle>
          <a:p>
            <a:pPr>
              <a:defRPr/>
            </a:pPr>
            <a:fld id="{EF2229A9-322F-4E4B-B366-1765B172D228}" type="slidenum">
              <a:rPr lang="en-US" smtClean="0"/>
              <a:pPr>
                <a:defRPr/>
              </a:pPr>
              <a:t>‹#›</a:t>
            </a:fld>
            <a:endParaRPr lang="en-US"/>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Lst>
  <p:transition/>
  <p:hf sldNum="0" hdr="0" ftr="0" dt="0"/>
  <p:txStyles>
    <p:titleStyle>
      <a:lvl1pPr algn="ctr" rtl="0" eaLnBrk="0" fontAlgn="base" hangingPunct="0">
        <a:lnSpc>
          <a:spcPct val="87000"/>
        </a:lnSpc>
        <a:spcBef>
          <a:spcPct val="0"/>
        </a:spcBef>
        <a:spcAft>
          <a:spcPct val="0"/>
        </a:spcAft>
        <a:defRPr sz="3400" b="1">
          <a:solidFill>
            <a:srgbClr val="000000"/>
          </a:solidFill>
          <a:latin typeface="Times New Roman" pitchFamily="18" charset="0"/>
          <a:ea typeface="+mj-ea"/>
          <a:cs typeface="Times New Roman" pitchFamily="18" charset="0"/>
        </a:defRPr>
      </a:lvl1pPr>
      <a:lvl2pPr algn="ctr" rtl="0" eaLnBrk="0" fontAlgn="base" hangingPunct="0">
        <a:lnSpc>
          <a:spcPct val="87000"/>
        </a:lnSpc>
        <a:spcBef>
          <a:spcPct val="0"/>
        </a:spcBef>
        <a:spcAft>
          <a:spcPct val="0"/>
        </a:spcAft>
        <a:defRPr sz="3400" b="1">
          <a:solidFill>
            <a:srgbClr val="0066FF"/>
          </a:solidFill>
          <a:latin typeface="Helvetica" charset="0"/>
        </a:defRPr>
      </a:lvl2pPr>
      <a:lvl3pPr algn="ctr" rtl="0" eaLnBrk="0" fontAlgn="base" hangingPunct="0">
        <a:lnSpc>
          <a:spcPct val="87000"/>
        </a:lnSpc>
        <a:spcBef>
          <a:spcPct val="0"/>
        </a:spcBef>
        <a:spcAft>
          <a:spcPct val="0"/>
        </a:spcAft>
        <a:defRPr sz="3400" b="1">
          <a:solidFill>
            <a:srgbClr val="0066FF"/>
          </a:solidFill>
          <a:latin typeface="Helvetica" charset="0"/>
        </a:defRPr>
      </a:lvl3pPr>
      <a:lvl4pPr algn="ctr" rtl="0" eaLnBrk="0" fontAlgn="base" hangingPunct="0">
        <a:lnSpc>
          <a:spcPct val="87000"/>
        </a:lnSpc>
        <a:spcBef>
          <a:spcPct val="0"/>
        </a:spcBef>
        <a:spcAft>
          <a:spcPct val="0"/>
        </a:spcAft>
        <a:defRPr sz="3400" b="1">
          <a:solidFill>
            <a:srgbClr val="0066FF"/>
          </a:solidFill>
          <a:latin typeface="Helvetica" charset="0"/>
        </a:defRPr>
      </a:lvl4pPr>
      <a:lvl5pPr algn="ctr" rtl="0" eaLnBrk="0" fontAlgn="base" hangingPunct="0">
        <a:lnSpc>
          <a:spcPct val="87000"/>
        </a:lnSpc>
        <a:spcBef>
          <a:spcPct val="0"/>
        </a:spcBef>
        <a:spcAft>
          <a:spcPct val="0"/>
        </a:spcAft>
        <a:defRPr sz="3400" b="1">
          <a:solidFill>
            <a:srgbClr val="0066FF"/>
          </a:solidFill>
          <a:latin typeface="Helvetica" charset="0"/>
        </a:defRPr>
      </a:lvl5pPr>
      <a:lvl6pPr marL="457200" algn="ctr" rtl="0" fontAlgn="base">
        <a:lnSpc>
          <a:spcPct val="87000"/>
        </a:lnSpc>
        <a:spcBef>
          <a:spcPct val="0"/>
        </a:spcBef>
        <a:spcAft>
          <a:spcPct val="0"/>
        </a:spcAft>
        <a:defRPr sz="3400" b="1">
          <a:solidFill>
            <a:srgbClr val="0066FF"/>
          </a:solidFill>
          <a:latin typeface="Helvetica" charset="0"/>
        </a:defRPr>
      </a:lvl6pPr>
      <a:lvl7pPr marL="914400" algn="ctr" rtl="0" fontAlgn="base">
        <a:lnSpc>
          <a:spcPct val="87000"/>
        </a:lnSpc>
        <a:spcBef>
          <a:spcPct val="0"/>
        </a:spcBef>
        <a:spcAft>
          <a:spcPct val="0"/>
        </a:spcAft>
        <a:defRPr sz="3400" b="1">
          <a:solidFill>
            <a:srgbClr val="0066FF"/>
          </a:solidFill>
          <a:latin typeface="Helvetica" charset="0"/>
        </a:defRPr>
      </a:lvl7pPr>
      <a:lvl8pPr marL="1371600" algn="ctr" rtl="0" fontAlgn="base">
        <a:lnSpc>
          <a:spcPct val="87000"/>
        </a:lnSpc>
        <a:spcBef>
          <a:spcPct val="0"/>
        </a:spcBef>
        <a:spcAft>
          <a:spcPct val="0"/>
        </a:spcAft>
        <a:defRPr sz="3400" b="1">
          <a:solidFill>
            <a:srgbClr val="0066FF"/>
          </a:solidFill>
          <a:latin typeface="Helvetica" charset="0"/>
        </a:defRPr>
      </a:lvl8pPr>
      <a:lvl9pPr marL="1828800" algn="ctr" rtl="0" fontAlgn="base">
        <a:lnSpc>
          <a:spcPct val="87000"/>
        </a:lnSpc>
        <a:spcBef>
          <a:spcPct val="0"/>
        </a:spcBef>
        <a:spcAft>
          <a:spcPct val="0"/>
        </a:spcAft>
        <a:defRPr sz="3400" b="1">
          <a:solidFill>
            <a:srgbClr val="0066FF"/>
          </a:solidFill>
          <a:latin typeface="Helvetica" charset="0"/>
        </a:defRPr>
      </a:lvl9pPr>
    </p:titleStyle>
    <p:bodyStyle>
      <a:lvl1pPr marL="385763" indent="-385763" algn="l" rtl="0" eaLnBrk="0" fontAlgn="base" hangingPunct="0">
        <a:lnSpc>
          <a:spcPct val="95000"/>
        </a:lnSpc>
        <a:spcBef>
          <a:spcPct val="50000"/>
        </a:spcBef>
        <a:spcAft>
          <a:spcPct val="0"/>
        </a:spcAft>
        <a:buClr>
          <a:schemeClr val="hlink"/>
        </a:buClr>
        <a:buFont typeface="Wingdings" pitchFamily="2" charset="2"/>
        <a:buChar char="•"/>
        <a:defRPr sz="2400" b="1">
          <a:solidFill>
            <a:srgbClr val="000000"/>
          </a:solidFill>
          <a:effectLst>
            <a:outerShdw blurRad="38100" dist="38100" dir="2700000" algn="tl">
              <a:srgbClr val="C0C0C0"/>
            </a:outerShdw>
          </a:effectLst>
          <a:latin typeface="Times New Roman" pitchFamily="18" charset="0"/>
          <a:ea typeface="+mn-ea"/>
          <a:cs typeface="Times New Roman" pitchFamily="18" charset="0"/>
        </a:defRPr>
      </a:lvl1pPr>
      <a:lvl2pPr marL="744538" indent="-246063" algn="l" rtl="0" eaLnBrk="0" fontAlgn="base" hangingPunct="0">
        <a:spcBef>
          <a:spcPct val="25000"/>
        </a:spcBef>
        <a:spcAft>
          <a:spcPct val="0"/>
        </a:spcAft>
        <a:buClr>
          <a:schemeClr val="hlink"/>
        </a:buClr>
        <a:buSzPct val="75000"/>
        <a:buFont typeface="Wingdings" pitchFamily="2" charset="2"/>
        <a:buChar char="n"/>
        <a:defRPr sz="2000" b="1">
          <a:solidFill>
            <a:srgbClr val="000000"/>
          </a:solidFill>
          <a:latin typeface="Times New Roman" pitchFamily="18" charset="0"/>
          <a:cs typeface="Times New Roman" pitchFamily="18" charset="0"/>
        </a:defRPr>
      </a:lvl2pPr>
      <a:lvl3pPr marL="1146175" indent="-238125" algn="l" rtl="0" eaLnBrk="0" fontAlgn="base" hangingPunct="0">
        <a:lnSpc>
          <a:spcPct val="107000"/>
        </a:lnSpc>
        <a:spcBef>
          <a:spcPct val="10000"/>
        </a:spcBef>
        <a:spcAft>
          <a:spcPct val="0"/>
        </a:spcAft>
        <a:buClr>
          <a:srgbClr val="005400"/>
        </a:buClr>
        <a:buSzPct val="90000"/>
        <a:buFont typeface="Wingdings" pitchFamily="2" charset="2"/>
        <a:buChar char="l"/>
        <a:defRPr sz="2400" b="1">
          <a:solidFill>
            <a:srgbClr val="000000"/>
          </a:solidFill>
          <a:latin typeface="Times New Roman" pitchFamily="18" charset="0"/>
          <a:cs typeface="Times New Roman" pitchFamily="18" charset="0"/>
        </a:defRPr>
      </a:lvl3pPr>
      <a:lvl4pPr marL="1600200" indent="-228600" algn="l" rtl="0" eaLnBrk="0" fontAlgn="base" hangingPunct="0">
        <a:spcBef>
          <a:spcPct val="20000"/>
        </a:spcBef>
        <a:spcAft>
          <a:spcPct val="0"/>
        </a:spcAft>
        <a:buChar char="»"/>
        <a:defRPr sz="2000">
          <a:solidFill>
            <a:srgbClr val="000000"/>
          </a:solidFill>
          <a:latin typeface="Times New Roman" pitchFamily="18" charset="0"/>
          <a:cs typeface="Times New Roman" pitchFamily="18" charset="0"/>
        </a:defRPr>
      </a:lvl4pPr>
      <a:lvl5pPr marL="2451100" indent="-228600" algn="l" rtl="0" eaLnBrk="0" fontAlgn="base" hangingPunct="0">
        <a:spcBef>
          <a:spcPct val="20000"/>
        </a:spcBef>
        <a:spcAft>
          <a:spcPct val="0"/>
        </a:spcAft>
        <a:buChar char="•"/>
        <a:defRPr sz="2000">
          <a:solidFill>
            <a:schemeClr val="tx1"/>
          </a:solidFill>
          <a:latin typeface="Times New Roman" pitchFamily="18" charset="0"/>
        </a:defRPr>
      </a:lvl5pPr>
      <a:lvl6pPr marL="2908300" indent="-228600" algn="l" rtl="0" fontAlgn="base">
        <a:spcBef>
          <a:spcPct val="20000"/>
        </a:spcBef>
        <a:spcAft>
          <a:spcPct val="0"/>
        </a:spcAft>
        <a:buChar char="•"/>
        <a:defRPr sz="2000">
          <a:solidFill>
            <a:schemeClr val="tx1"/>
          </a:solidFill>
          <a:latin typeface="Times New Roman" pitchFamily="18" charset="0"/>
        </a:defRPr>
      </a:lvl6pPr>
      <a:lvl7pPr marL="3365500" indent="-228600" algn="l" rtl="0" fontAlgn="base">
        <a:spcBef>
          <a:spcPct val="20000"/>
        </a:spcBef>
        <a:spcAft>
          <a:spcPct val="0"/>
        </a:spcAft>
        <a:buChar char="•"/>
        <a:defRPr sz="2000">
          <a:solidFill>
            <a:schemeClr val="tx1"/>
          </a:solidFill>
          <a:latin typeface="Times New Roman" pitchFamily="18" charset="0"/>
        </a:defRPr>
      </a:lvl7pPr>
      <a:lvl8pPr marL="3822700" indent="-228600" algn="l" rtl="0" fontAlgn="base">
        <a:spcBef>
          <a:spcPct val="20000"/>
        </a:spcBef>
        <a:spcAft>
          <a:spcPct val="0"/>
        </a:spcAft>
        <a:buChar char="•"/>
        <a:defRPr sz="2000">
          <a:solidFill>
            <a:schemeClr val="tx1"/>
          </a:solidFill>
          <a:latin typeface="Times New Roman" pitchFamily="18" charset="0"/>
        </a:defRPr>
      </a:lvl8pPr>
      <a:lvl9pPr marL="4279900" indent="-228600" algn="l" rtl="0" fontAlgn="base">
        <a:spcBef>
          <a:spcPct val="20000"/>
        </a:spcBef>
        <a:spcAft>
          <a:spcPct val="0"/>
        </a:spcAft>
        <a:buChar char="•"/>
        <a:defRPr sz="2000">
          <a:solidFill>
            <a:schemeClr val="tx1"/>
          </a:solidFill>
          <a:latin typeface="Times New Roman" pitchFamily="18"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4.xml.rels><?xml version="1.0" encoding="UTF-8" standalone="yes"?>
<Relationships xmlns="http://schemas.openxmlformats.org/package/2006/relationships"><Relationship Id="rId3" Type="http://schemas.openxmlformats.org/officeDocument/2006/relationships/image" Target="../media/image53.jpeg"/><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1.emf"/></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7.wmf"/><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8.wmf"/><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9.wmf"/><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30.wmf"/><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31.wmf"/><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32.wmf"/><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35.wmf"/><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image" Target="../media/image36.wmf"/><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41.wmf"/><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42.wmf"/><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43.wmf"/><Relationship Id="rId4" Type="http://schemas.openxmlformats.org/officeDocument/2006/relationships/oleObject" Target="../embeddings/oleObject1.bin"/></Relationships>
</file>

<file path=ppt/slides/_rels/slide79.xml.rels><?xml version="1.0" encoding="UTF-8" standalone="yes"?>
<Relationships xmlns="http://schemas.openxmlformats.org/package/2006/relationships"><Relationship Id="rId3" Type="http://schemas.openxmlformats.org/officeDocument/2006/relationships/image" Target="../media/image44.wmf"/><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45.wmf"/><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sz="quarter"/>
          </p:nvPr>
        </p:nvSpPr>
        <p:spPr>
          <a:xfrm>
            <a:off x="762000" y="1447800"/>
            <a:ext cx="8420100" cy="1143000"/>
          </a:xfrm>
        </p:spPr>
        <p:txBody>
          <a:bodyPr/>
          <a:lstStyle/>
          <a:p>
            <a:r>
              <a:rPr lang="en-US" dirty="0"/>
              <a:t>UNIT IV</a:t>
            </a:r>
          </a:p>
        </p:txBody>
      </p:sp>
      <p:sp>
        <p:nvSpPr>
          <p:cNvPr id="4" name="Title 2"/>
          <p:cNvSpPr txBox="1">
            <a:spLocks/>
          </p:cNvSpPr>
          <p:nvPr/>
        </p:nvSpPr>
        <p:spPr bwMode="auto">
          <a:xfrm>
            <a:off x="990600" y="3048000"/>
            <a:ext cx="8420100" cy="1143000"/>
          </a:xfrm>
          <a:prstGeom prst="rect">
            <a:avLst/>
          </a:prstGeom>
          <a:noFill/>
          <a:ln w="9525">
            <a:noFill/>
            <a:miter lim="800000"/>
            <a:headEnd/>
            <a:tailEnd/>
          </a:ln>
        </p:spPr>
        <p:txBody>
          <a:bodyPr vert="horz" wrap="square" lIns="92066" tIns="46033" rIns="92066" bIns="46033" numCol="1" anchor="ctr" anchorCtr="0" compatLnSpc="1">
            <a:prstTxWarp prst="textNoShape">
              <a:avLst/>
            </a:prstTxWarp>
          </a:bodyPr>
          <a:lstStyle>
            <a:lvl1pPr algn="ctr" rtl="0" eaLnBrk="0" fontAlgn="base" hangingPunct="0">
              <a:lnSpc>
                <a:spcPct val="87000"/>
              </a:lnSpc>
              <a:spcBef>
                <a:spcPct val="0"/>
              </a:spcBef>
              <a:spcAft>
                <a:spcPct val="0"/>
              </a:spcAft>
              <a:defRPr sz="3000" b="1">
                <a:solidFill>
                  <a:schemeClr val="accent1"/>
                </a:solidFill>
                <a:latin typeface="Times New Roman" pitchFamily="18" charset="0"/>
                <a:ea typeface="+mj-ea"/>
                <a:cs typeface="Times New Roman" pitchFamily="18" charset="0"/>
              </a:defRPr>
            </a:lvl1pPr>
            <a:lvl2pPr algn="ctr" rtl="0" eaLnBrk="0" fontAlgn="base" hangingPunct="0">
              <a:lnSpc>
                <a:spcPct val="87000"/>
              </a:lnSpc>
              <a:spcBef>
                <a:spcPct val="0"/>
              </a:spcBef>
              <a:spcAft>
                <a:spcPct val="0"/>
              </a:spcAft>
              <a:defRPr sz="3400" b="1">
                <a:solidFill>
                  <a:srgbClr val="0066FF"/>
                </a:solidFill>
                <a:latin typeface="Helvetica" charset="0"/>
              </a:defRPr>
            </a:lvl2pPr>
            <a:lvl3pPr algn="ctr" rtl="0" eaLnBrk="0" fontAlgn="base" hangingPunct="0">
              <a:lnSpc>
                <a:spcPct val="87000"/>
              </a:lnSpc>
              <a:spcBef>
                <a:spcPct val="0"/>
              </a:spcBef>
              <a:spcAft>
                <a:spcPct val="0"/>
              </a:spcAft>
              <a:defRPr sz="3400" b="1">
                <a:solidFill>
                  <a:srgbClr val="0066FF"/>
                </a:solidFill>
                <a:latin typeface="Helvetica" charset="0"/>
              </a:defRPr>
            </a:lvl3pPr>
            <a:lvl4pPr algn="ctr" rtl="0" eaLnBrk="0" fontAlgn="base" hangingPunct="0">
              <a:lnSpc>
                <a:spcPct val="87000"/>
              </a:lnSpc>
              <a:spcBef>
                <a:spcPct val="0"/>
              </a:spcBef>
              <a:spcAft>
                <a:spcPct val="0"/>
              </a:spcAft>
              <a:defRPr sz="3400" b="1">
                <a:solidFill>
                  <a:srgbClr val="0066FF"/>
                </a:solidFill>
                <a:latin typeface="Helvetica" charset="0"/>
              </a:defRPr>
            </a:lvl4pPr>
            <a:lvl5pPr algn="ctr" rtl="0" eaLnBrk="0" fontAlgn="base" hangingPunct="0">
              <a:lnSpc>
                <a:spcPct val="87000"/>
              </a:lnSpc>
              <a:spcBef>
                <a:spcPct val="0"/>
              </a:spcBef>
              <a:spcAft>
                <a:spcPct val="0"/>
              </a:spcAft>
              <a:defRPr sz="3400" b="1">
                <a:solidFill>
                  <a:srgbClr val="0066FF"/>
                </a:solidFill>
                <a:latin typeface="Helvetica" charset="0"/>
              </a:defRPr>
            </a:lvl5pPr>
            <a:lvl6pPr marL="457200" algn="ctr" rtl="0" fontAlgn="base">
              <a:lnSpc>
                <a:spcPct val="87000"/>
              </a:lnSpc>
              <a:spcBef>
                <a:spcPct val="0"/>
              </a:spcBef>
              <a:spcAft>
                <a:spcPct val="0"/>
              </a:spcAft>
              <a:defRPr sz="3400" b="1">
                <a:solidFill>
                  <a:srgbClr val="0066FF"/>
                </a:solidFill>
                <a:latin typeface="Helvetica" charset="0"/>
              </a:defRPr>
            </a:lvl6pPr>
            <a:lvl7pPr marL="914400" algn="ctr" rtl="0" fontAlgn="base">
              <a:lnSpc>
                <a:spcPct val="87000"/>
              </a:lnSpc>
              <a:spcBef>
                <a:spcPct val="0"/>
              </a:spcBef>
              <a:spcAft>
                <a:spcPct val="0"/>
              </a:spcAft>
              <a:defRPr sz="3400" b="1">
                <a:solidFill>
                  <a:srgbClr val="0066FF"/>
                </a:solidFill>
                <a:latin typeface="Helvetica" charset="0"/>
              </a:defRPr>
            </a:lvl7pPr>
            <a:lvl8pPr marL="1371600" algn="ctr" rtl="0" fontAlgn="base">
              <a:lnSpc>
                <a:spcPct val="87000"/>
              </a:lnSpc>
              <a:spcBef>
                <a:spcPct val="0"/>
              </a:spcBef>
              <a:spcAft>
                <a:spcPct val="0"/>
              </a:spcAft>
              <a:defRPr sz="3400" b="1">
                <a:solidFill>
                  <a:srgbClr val="0066FF"/>
                </a:solidFill>
                <a:latin typeface="Helvetica" charset="0"/>
              </a:defRPr>
            </a:lvl8pPr>
            <a:lvl9pPr marL="1828800" algn="ctr" rtl="0" fontAlgn="base">
              <a:lnSpc>
                <a:spcPct val="87000"/>
              </a:lnSpc>
              <a:spcBef>
                <a:spcPct val="0"/>
              </a:spcBef>
              <a:spcAft>
                <a:spcPct val="0"/>
              </a:spcAft>
              <a:defRPr sz="3400" b="1">
                <a:solidFill>
                  <a:srgbClr val="0066FF"/>
                </a:solidFill>
                <a:latin typeface="Helvetica" charset="0"/>
              </a:defRPr>
            </a:lvl9pPr>
          </a:lstStyle>
          <a:p>
            <a:r>
              <a:rPr lang="en-US" kern="0" err="1">
                <a:solidFill>
                  <a:schemeClr val="tx1">
                    <a:lumMod val="75000"/>
                  </a:schemeClr>
                </a:solidFill>
              </a:rPr>
              <a:t>Framing</a:t>
            </a:r>
            <a:r>
              <a:rPr lang="en-US" kern="0">
                <a:solidFill>
                  <a:schemeClr val="tx1">
                    <a:lumMod val="75000"/>
                  </a:schemeClr>
                </a:solidFill>
              </a:rPr>
              <a:t>, Flow </a:t>
            </a:r>
            <a:r>
              <a:rPr lang="en-US" kern="0" dirty="0">
                <a:solidFill>
                  <a:schemeClr val="tx1">
                    <a:lumMod val="75000"/>
                  </a:schemeClr>
                </a:solidFill>
              </a:rPr>
              <a:t>Control, Error Detection &amp; Correction, CSMA, CSMA/CD, HDLC and PPP</a:t>
            </a:r>
          </a:p>
        </p:txBody>
      </p:sp>
    </p:spTree>
    <p:extLst>
      <p:ext uri="{BB962C8B-B14F-4D97-AF65-F5344CB8AC3E}">
        <p14:creationId xmlns:p14="http://schemas.microsoft.com/office/powerpoint/2010/main" val="3122457029"/>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7" name="Rectangle 3"/>
          <p:cNvSpPr>
            <a:spLocks noGrp="1" noChangeArrowheads="1"/>
          </p:cNvSpPr>
          <p:nvPr>
            <p:ph type="body" idx="1"/>
          </p:nvPr>
        </p:nvSpPr>
        <p:spPr>
          <a:xfrm>
            <a:off x="314325" y="990600"/>
            <a:ext cx="8999538" cy="5224463"/>
          </a:xfrm>
        </p:spPr>
        <p:txBody>
          <a:bodyPr/>
          <a:lstStyle/>
          <a:p>
            <a:pPr algn="just" eaLnBrk="1" hangingPunct="1">
              <a:lnSpc>
                <a:spcPct val="100000"/>
              </a:lnSpc>
              <a:spcBef>
                <a:spcPct val="0"/>
              </a:spcBef>
              <a:buClrTx/>
              <a:buFont typeface="Wingdings" pitchFamily="-128" charset="2"/>
              <a:buChar char="Ø"/>
            </a:pPr>
            <a:r>
              <a:rPr lang="en-US" dirty="0">
                <a:solidFill>
                  <a:schemeClr val="tx1"/>
                </a:solidFill>
                <a:latin typeface="Times New Roman" pitchFamily="-128" charset="0"/>
                <a:cs typeface="Times New Roman" pitchFamily="-128" charset="0"/>
              </a:rPr>
              <a:t> Line Discipline: Determines which device can send and when it can send</a:t>
            </a:r>
          </a:p>
          <a:p>
            <a:pPr algn="just" eaLnBrk="1" hangingPunct="1">
              <a:lnSpc>
                <a:spcPct val="100000"/>
              </a:lnSpc>
              <a:spcBef>
                <a:spcPct val="0"/>
              </a:spcBef>
              <a:buClrTx/>
              <a:buFont typeface="Wingdings" pitchFamily="-128" charset="2"/>
              <a:buChar char="Ø"/>
            </a:pPr>
            <a:r>
              <a:rPr lang="en-US" dirty="0">
                <a:solidFill>
                  <a:schemeClr val="tx1"/>
                </a:solidFill>
                <a:latin typeface="Times New Roman" pitchFamily="-128" charset="0"/>
                <a:cs typeface="Times New Roman" pitchFamily="-128" charset="0"/>
              </a:rPr>
              <a:t> Flow Control: Coordinates the amount of data that can be sent before receiving acknowledgement. Linked with error control</a:t>
            </a:r>
          </a:p>
          <a:p>
            <a:pPr algn="just" eaLnBrk="1" hangingPunct="1">
              <a:lnSpc>
                <a:spcPct val="100000"/>
              </a:lnSpc>
              <a:spcBef>
                <a:spcPct val="0"/>
              </a:spcBef>
              <a:buClrTx/>
              <a:buFont typeface="Wingdings" pitchFamily="-128" charset="2"/>
              <a:buChar char="Ø"/>
            </a:pPr>
            <a:r>
              <a:rPr lang="en-US" dirty="0">
                <a:solidFill>
                  <a:schemeClr val="tx1"/>
                </a:solidFill>
                <a:latin typeface="Times New Roman" pitchFamily="-128" charset="0"/>
                <a:cs typeface="Times New Roman" pitchFamily="-128" charset="0"/>
              </a:rPr>
              <a:t> Error Control: Allows the receiver to inform the sender of any frames lost or damaged in transmission and coordinates retransmission of those frames by the sender</a:t>
            </a:r>
          </a:p>
          <a:p>
            <a:pPr algn="just" eaLnBrk="1" hangingPunct="1">
              <a:lnSpc>
                <a:spcPct val="100000"/>
              </a:lnSpc>
              <a:spcBef>
                <a:spcPct val="0"/>
              </a:spcBef>
              <a:buClrTx/>
              <a:buFont typeface="Wingdings" pitchFamily="-128" charset="2"/>
              <a:buNone/>
            </a:pPr>
            <a:endParaRPr lang="en-AU" dirty="0">
              <a:latin typeface="Times New Roman" pitchFamily="-128" charset="0"/>
              <a:cs typeface="Times New Roman" pitchFamily="-128" charset="0"/>
            </a:endParaRPr>
          </a:p>
          <a:p>
            <a:pPr algn="just" eaLnBrk="1" hangingPunct="1">
              <a:lnSpc>
                <a:spcPct val="100000"/>
              </a:lnSpc>
              <a:spcBef>
                <a:spcPct val="0"/>
              </a:spcBef>
              <a:buClrTx/>
              <a:buFont typeface="Wingdings" pitchFamily="-128" charset="2"/>
              <a:buNone/>
            </a:pPr>
            <a:r>
              <a:rPr lang="en-AU" dirty="0">
                <a:latin typeface="Times New Roman" pitchFamily="-128" charset="0"/>
                <a:cs typeface="Times New Roman" pitchFamily="-128" charset="0"/>
              </a:rPr>
              <a:t>                                       </a:t>
            </a:r>
          </a:p>
        </p:txBody>
      </p:sp>
      <p:pic>
        <p:nvPicPr>
          <p:cNvPr id="3078" name="Picture 12"/>
          <p:cNvPicPr>
            <a:picLocks noChangeAspect="1" noChangeArrowheads="1"/>
          </p:cNvPicPr>
          <p:nvPr/>
        </p:nvPicPr>
        <p:blipFill>
          <a:blip r:embed="rId3"/>
          <a:srcRect/>
          <a:stretch>
            <a:fillRect/>
          </a:stretch>
        </p:blipFill>
        <p:spPr bwMode="auto">
          <a:xfrm>
            <a:off x="2971800" y="3962400"/>
            <a:ext cx="4668838" cy="2514600"/>
          </a:xfrm>
          <a:prstGeom prst="rect">
            <a:avLst/>
          </a:prstGeom>
          <a:noFill/>
          <a:ln w="19050">
            <a:noFill/>
            <a:miter lim="800000"/>
            <a:headEnd/>
            <a:tailEnd type="none" w="sm" len="sm"/>
          </a:ln>
        </p:spPr>
      </p:pic>
      <p:sp>
        <p:nvSpPr>
          <p:cNvPr id="2" name="Rectangle 1"/>
          <p:cNvSpPr/>
          <p:nvPr/>
        </p:nvSpPr>
        <p:spPr bwMode="auto">
          <a:xfrm>
            <a:off x="0" y="228600"/>
            <a:ext cx="2971800" cy="533400"/>
          </a:xfrm>
          <a:prstGeom prst="rect">
            <a:avLst/>
          </a:prstGeom>
          <a:solidFill>
            <a:schemeClr val="tx1"/>
          </a:solidFill>
          <a:ln w="952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r>
              <a:rPr lang="en-AU" sz="2800" dirty="0">
                <a:solidFill>
                  <a:schemeClr val="bg1"/>
                </a:solidFill>
                <a:latin typeface="Times New Roman" pitchFamily="-128" charset="0"/>
                <a:cs typeface="Times New Roman" pitchFamily="-128" charset="0"/>
              </a:rPr>
              <a:t>Data Link Control</a:t>
            </a:r>
            <a:endParaRPr kumimoji="0" lang="en-US" sz="2800" b="1" i="0" u="none" strike="noStrike" cap="none" normalizeH="0" baseline="0" dirty="0">
              <a:ln>
                <a:noFill/>
              </a:ln>
              <a:solidFill>
                <a:schemeClr val="bg1"/>
              </a:solidFill>
              <a:effectLst/>
              <a:latin typeface="Helvetica" charset="0"/>
            </a:endParaRPr>
          </a:p>
        </p:txBody>
      </p:sp>
    </p:spTree>
  </p:cSld>
  <p:clrMapOvr>
    <a:masterClrMapping/>
  </p:clrMapOvr>
  <p:transition/>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3" name="Rectangle 2"/>
          <p:cNvSpPr>
            <a:spLocks noGrp="1" noChangeArrowheads="1"/>
          </p:cNvSpPr>
          <p:nvPr>
            <p:ph type="title"/>
          </p:nvPr>
        </p:nvSpPr>
        <p:spPr>
          <a:xfrm>
            <a:off x="285296" y="152400"/>
            <a:ext cx="3962400" cy="762000"/>
          </a:xfrm>
          <a:noFill/>
        </p:spPr>
        <p:txBody>
          <a:bodyPr/>
          <a:lstStyle/>
          <a:p>
            <a:pPr algn="l"/>
            <a:r>
              <a:rPr lang="en-US" sz="2500">
                <a:solidFill>
                  <a:srgbClr val="C00000"/>
                </a:solidFill>
              </a:rPr>
              <a:t>Vulnerable Time in CSMA</a:t>
            </a:r>
          </a:p>
        </p:txBody>
      </p:sp>
      <p:pic>
        <p:nvPicPr>
          <p:cNvPr id="27654" name="Picture 7"/>
          <p:cNvPicPr>
            <a:picLocks noGrp="1" noChangeAspect="1" noChangeArrowheads="1"/>
          </p:cNvPicPr>
          <p:nvPr>
            <p:ph idx="1"/>
          </p:nvPr>
        </p:nvPicPr>
        <p:blipFill>
          <a:blip r:embed="rId3"/>
          <a:srcRect/>
          <a:stretch>
            <a:fillRect/>
          </a:stretch>
        </p:blipFill>
        <p:spPr>
          <a:xfrm>
            <a:off x="314325" y="1295400"/>
            <a:ext cx="8999538" cy="4495800"/>
          </a:xfrm>
          <a:noFill/>
        </p:spPr>
      </p:pic>
    </p:spTree>
    <p:extLst>
      <p:ext uri="{BB962C8B-B14F-4D97-AF65-F5344CB8AC3E}">
        <p14:creationId xmlns:p14="http://schemas.microsoft.com/office/powerpoint/2010/main" val="3032443376"/>
      </p:ext>
    </p:extLst>
  </p:cSld>
  <p:clrMapOvr>
    <a:masterClrMapping/>
  </p:clrMapOvr>
  <p:transition/>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7" name="Rectangle 2"/>
          <p:cNvSpPr>
            <a:spLocks noGrp="1" noChangeArrowheads="1"/>
          </p:cNvSpPr>
          <p:nvPr>
            <p:ph type="title"/>
          </p:nvPr>
        </p:nvSpPr>
        <p:spPr>
          <a:xfrm>
            <a:off x="152400" y="76200"/>
            <a:ext cx="5562600" cy="609600"/>
          </a:xfrm>
          <a:noFill/>
        </p:spPr>
        <p:txBody>
          <a:bodyPr/>
          <a:lstStyle/>
          <a:p>
            <a:pPr algn="l"/>
            <a:r>
              <a:rPr lang="en-US" sz="2500">
                <a:solidFill>
                  <a:srgbClr val="C00000"/>
                </a:solidFill>
              </a:rPr>
              <a:t>Behavior of three persistence methods </a:t>
            </a:r>
          </a:p>
        </p:txBody>
      </p:sp>
      <p:pic>
        <p:nvPicPr>
          <p:cNvPr id="28678" name="Content Placeholder 7"/>
          <p:cNvPicPr>
            <a:picLocks noGrp="1" noChangeAspect="1" noChangeArrowheads="1"/>
          </p:cNvPicPr>
          <p:nvPr>
            <p:ph idx="1"/>
          </p:nvPr>
        </p:nvPicPr>
        <p:blipFill>
          <a:blip r:embed="rId3"/>
          <a:srcRect/>
          <a:stretch>
            <a:fillRect/>
          </a:stretch>
        </p:blipFill>
        <p:spPr>
          <a:xfrm>
            <a:off x="1295400" y="990600"/>
            <a:ext cx="7010400" cy="5224463"/>
          </a:xfrm>
          <a:noFill/>
        </p:spPr>
      </p:pic>
    </p:spTree>
    <p:extLst>
      <p:ext uri="{BB962C8B-B14F-4D97-AF65-F5344CB8AC3E}">
        <p14:creationId xmlns:p14="http://schemas.microsoft.com/office/powerpoint/2010/main" val="3752721341"/>
      </p:ext>
    </p:extLst>
  </p:cSld>
  <p:clrMapOvr>
    <a:masterClrMapping/>
  </p:clrMapOvr>
  <p:transition/>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1" name="Rectangle 2"/>
          <p:cNvSpPr>
            <a:spLocks noGrp="1" noChangeArrowheads="1"/>
          </p:cNvSpPr>
          <p:nvPr>
            <p:ph type="title"/>
          </p:nvPr>
        </p:nvSpPr>
        <p:spPr>
          <a:xfrm>
            <a:off x="297543" y="152400"/>
            <a:ext cx="3962400" cy="762000"/>
          </a:xfrm>
          <a:noFill/>
        </p:spPr>
        <p:txBody>
          <a:bodyPr/>
          <a:lstStyle/>
          <a:p>
            <a:pPr algn="l"/>
            <a:r>
              <a:rPr lang="en-US" sz="2500" dirty="0">
                <a:solidFill>
                  <a:srgbClr val="C00000"/>
                </a:solidFill>
              </a:rPr>
              <a:t>1-Persistent CSMA protocol</a:t>
            </a:r>
          </a:p>
        </p:txBody>
      </p:sp>
      <p:sp>
        <p:nvSpPr>
          <p:cNvPr id="1134595" name="Rectangle 3"/>
          <p:cNvSpPr>
            <a:spLocks noGrp="1" noChangeArrowheads="1"/>
          </p:cNvSpPr>
          <p:nvPr>
            <p:ph idx="1"/>
          </p:nvPr>
        </p:nvSpPr>
        <p:spPr>
          <a:xfrm>
            <a:off x="304800" y="1066800"/>
            <a:ext cx="8999538" cy="4038600"/>
          </a:xfrm>
        </p:spPr>
        <p:txBody>
          <a:bodyPr/>
          <a:lstStyle/>
          <a:p>
            <a:pPr marL="457200" indent="-457200" algn="just">
              <a:lnSpc>
                <a:spcPct val="150000"/>
              </a:lnSpc>
              <a:buFont typeface="Wingdings" pitchFamily="2" charset="2"/>
              <a:buChar char="Ø"/>
              <a:defRPr/>
            </a:pPr>
            <a:r>
              <a:rPr lang="en-US" b="0" dirty="0">
                <a:effectLst/>
              </a:rPr>
              <a:t>When station finds the medium is idle, it sends its frame immediately with a probability of 1.</a:t>
            </a:r>
          </a:p>
          <a:p>
            <a:pPr marL="457200" indent="-457200" algn="just">
              <a:lnSpc>
                <a:spcPct val="150000"/>
              </a:lnSpc>
              <a:buFont typeface="Wingdings" pitchFamily="2" charset="2"/>
              <a:buChar char="Ø"/>
              <a:defRPr/>
            </a:pPr>
            <a:r>
              <a:rPr lang="en-US" b="0" dirty="0">
                <a:effectLst/>
              </a:rPr>
              <a:t> If the medium is busy it waits until it becomes idle and sends its frame with a probability of 1.</a:t>
            </a:r>
          </a:p>
          <a:p>
            <a:pPr marL="457200" indent="-457200" algn="just">
              <a:lnSpc>
                <a:spcPct val="150000"/>
              </a:lnSpc>
              <a:buFont typeface="Wingdings" pitchFamily="2" charset="2"/>
              <a:buChar char="Ø"/>
              <a:defRPr/>
            </a:pPr>
            <a:r>
              <a:rPr lang="en-US" b="0" dirty="0">
                <a:effectLst/>
              </a:rPr>
              <a:t> Method has highest chance of collisions because two or more stations may find the line idle and send their frames immediately.</a:t>
            </a:r>
          </a:p>
          <a:p>
            <a:pPr marL="457200" indent="-457200" algn="just">
              <a:lnSpc>
                <a:spcPct val="150000"/>
              </a:lnSpc>
              <a:buFont typeface="Wingdings" pitchFamily="2" charset="2"/>
              <a:buNone/>
              <a:defRPr/>
            </a:pPr>
            <a:endParaRPr lang="en-US" b="0" dirty="0">
              <a:effectLst/>
            </a:endParaRPr>
          </a:p>
        </p:txBody>
      </p:sp>
      <p:pic>
        <p:nvPicPr>
          <p:cNvPr id="4" name="Content Placeholder 7"/>
          <p:cNvPicPr>
            <a:picLocks noChangeAspect="1" noChangeArrowheads="1"/>
          </p:cNvPicPr>
          <p:nvPr/>
        </p:nvPicPr>
        <p:blipFill>
          <a:blip r:embed="rId3"/>
          <a:srcRect b="67912"/>
          <a:stretch>
            <a:fillRect/>
          </a:stretch>
        </p:blipFill>
        <p:spPr bwMode="auto">
          <a:xfrm>
            <a:off x="1676400" y="4876800"/>
            <a:ext cx="7010400" cy="1676400"/>
          </a:xfrm>
          <a:prstGeom prst="rect">
            <a:avLst/>
          </a:prstGeom>
          <a:noFill/>
          <a:ln w="9525">
            <a:noFill/>
            <a:miter lim="800000"/>
            <a:headEnd/>
            <a:tailEnd/>
          </a:ln>
          <a:effectLst/>
        </p:spPr>
      </p:pic>
    </p:spTree>
    <p:extLst>
      <p:ext uri="{BB962C8B-B14F-4D97-AF65-F5344CB8AC3E}">
        <p14:creationId xmlns:p14="http://schemas.microsoft.com/office/powerpoint/2010/main" val="1001719227"/>
      </p:ext>
    </p:extLst>
  </p:cSld>
  <p:clrMapOvr>
    <a:masterClrMapping/>
  </p:clrMapOvr>
  <p:transition/>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5" name="Rectangle 2"/>
          <p:cNvSpPr>
            <a:spLocks noGrp="1" noChangeArrowheads="1"/>
          </p:cNvSpPr>
          <p:nvPr>
            <p:ph type="title"/>
          </p:nvPr>
        </p:nvSpPr>
        <p:spPr>
          <a:xfrm>
            <a:off x="221683" y="0"/>
            <a:ext cx="4572000" cy="762000"/>
          </a:xfrm>
          <a:noFill/>
        </p:spPr>
        <p:txBody>
          <a:bodyPr/>
          <a:lstStyle/>
          <a:p>
            <a:pPr algn="l"/>
            <a:r>
              <a:rPr lang="en-US" sz="2500" dirty="0">
                <a:solidFill>
                  <a:srgbClr val="C00000"/>
                </a:solidFill>
              </a:rPr>
              <a:t>Non-persistent CSMA protocol</a:t>
            </a:r>
          </a:p>
        </p:txBody>
      </p:sp>
      <p:sp>
        <p:nvSpPr>
          <p:cNvPr id="1134595" name="Rectangle 3"/>
          <p:cNvSpPr>
            <a:spLocks noGrp="1" noChangeArrowheads="1"/>
          </p:cNvSpPr>
          <p:nvPr>
            <p:ph idx="1"/>
          </p:nvPr>
        </p:nvSpPr>
        <p:spPr>
          <a:xfrm>
            <a:off x="304800" y="762000"/>
            <a:ext cx="8999538" cy="3733800"/>
          </a:xfrm>
        </p:spPr>
        <p:txBody>
          <a:bodyPr/>
          <a:lstStyle/>
          <a:p>
            <a:pPr marL="457200" indent="-457200" algn="just">
              <a:lnSpc>
                <a:spcPct val="100000"/>
              </a:lnSpc>
              <a:buFont typeface="Wingdings" pitchFamily="2" charset="2"/>
              <a:buChar char="n"/>
              <a:defRPr/>
            </a:pPr>
            <a:r>
              <a:rPr lang="en-US" sz="2200" b="0" dirty="0">
                <a:effectLst/>
              </a:rPr>
              <a:t> Station senses a channel </a:t>
            </a:r>
          </a:p>
          <a:p>
            <a:pPr marL="457200" indent="-457200" algn="just">
              <a:lnSpc>
                <a:spcPct val="100000"/>
              </a:lnSpc>
              <a:buFont typeface="Wingdings" pitchFamily="2" charset="2"/>
              <a:buChar char="n"/>
              <a:defRPr/>
            </a:pPr>
            <a:r>
              <a:rPr lang="en-US" sz="2200" b="0" dirty="0">
                <a:effectLst/>
              </a:rPr>
              <a:t> If channel is idle, station begins transmitting</a:t>
            </a:r>
          </a:p>
          <a:p>
            <a:pPr marL="457200" indent="-457200" algn="just">
              <a:lnSpc>
                <a:spcPct val="100000"/>
              </a:lnSpc>
              <a:buFont typeface="Wingdings" pitchFamily="2" charset="2"/>
              <a:buChar char="n"/>
              <a:defRPr/>
            </a:pPr>
            <a:r>
              <a:rPr lang="en-US" sz="2200" b="0" dirty="0">
                <a:effectLst/>
              </a:rPr>
              <a:t> If channel is busy, station does not continually wait for accessing the channel</a:t>
            </a:r>
          </a:p>
          <a:p>
            <a:pPr marL="457200" indent="-457200" algn="just">
              <a:lnSpc>
                <a:spcPct val="100000"/>
              </a:lnSpc>
              <a:buFont typeface="Wingdings" pitchFamily="2" charset="2"/>
              <a:buChar char="n"/>
              <a:defRPr/>
            </a:pPr>
            <a:r>
              <a:rPr lang="en-US" sz="2200" b="0" dirty="0">
                <a:effectLst/>
              </a:rPr>
              <a:t> Instead it </a:t>
            </a:r>
            <a:r>
              <a:rPr lang="en-US" sz="2200" b="0" u="sng" dirty="0">
                <a:effectLst/>
              </a:rPr>
              <a:t>waits a random period of time and then repeats algorithm again- </a:t>
            </a:r>
            <a:r>
              <a:rPr lang="en-US" sz="2200" b="0" dirty="0">
                <a:effectLst/>
              </a:rPr>
              <a:t>Exponential Back off</a:t>
            </a:r>
          </a:p>
          <a:p>
            <a:pPr marL="457200" indent="-457200" algn="just">
              <a:lnSpc>
                <a:spcPct val="100000"/>
              </a:lnSpc>
              <a:buFont typeface="Wingdings" pitchFamily="2" charset="2"/>
              <a:buChar char="n"/>
              <a:defRPr/>
            </a:pPr>
            <a:r>
              <a:rPr lang="en-US" sz="2200" b="0" dirty="0">
                <a:effectLst/>
              </a:rPr>
              <a:t> This method reduces the collision as it is unlikely two or more stations will wait the same amount of time and retry to send simultaneously</a:t>
            </a:r>
          </a:p>
          <a:p>
            <a:pPr marL="457200" indent="-457200" algn="just">
              <a:lnSpc>
                <a:spcPct val="100000"/>
              </a:lnSpc>
              <a:buFont typeface="Wingdings" pitchFamily="2" charset="2"/>
              <a:buChar char="n"/>
              <a:defRPr/>
            </a:pPr>
            <a:endParaRPr lang="en-US" sz="2200" b="0" dirty="0">
              <a:effectLst/>
            </a:endParaRPr>
          </a:p>
        </p:txBody>
      </p:sp>
      <p:pic>
        <p:nvPicPr>
          <p:cNvPr id="4" name="Content Placeholder 7"/>
          <p:cNvPicPr>
            <a:picLocks noChangeAspect="1" noChangeArrowheads="1"/>
          </p:cNvPicPr>
          <p:nvPr/>
        </p:nvPicPr>
        <p:blipFill>
          <a:blip r:embed="rId3"/>
          <a:srcRect t="32088" b="32908"/>
          <a:stretch>
            <a:fillRect/>
          </a:stretch>
        </p:blipFill>
        <p:spPr bwMode="auto">
          <a:xfrm>
            <a:off x="1600200" y="4267200"/>
            <a:ext cx="7010400" cy="1828800"/>
          </a:xfrm>
          <a:prstGeom prst="rect">
            <a:avLst/>
          </a:prstGeom>
          <a:noFill/>
          <a:ln w="9525">
            <a:noFill/>
            <a:miter lim="800000"/>
            <a:headEnd/>
            <a:tailEnd/>
          </a:ln>
          <a:effectLst/>
        </p:spPr>
      </p:pic>
    </p:spTree>
    <p:extLst>
      <p:ext uri="{BB962C8B-B14F-4D97-AF65-F5344CB8AC3E}">
        <p14:creationId xmlns:p14="http://schemas.microsoft.com/office/powerpoint/2010/main" val="893750724"/>
      </p:ext>
    </p:extLst>
  </p:cSld>
  <p:clrMapOvr>
    <a:masterClrMapping/>
  </p:clrMapOvr>
  <p:transition/>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9" name="Rectangle 2"/>
          <p:cNvSpPr>
            <a:spLocks noGrp="1" noChangeArrowheads="1"/>
          </p:cNvSpPr>
          <p:nvPr>
            <p:ph type="title"/>
          </p:nvPr>
        </p:nvSpPr>
        <p:spPr>
          <a:xfrm>
            <a:off x="228600" y="0"/>
            <a:ext cx="4191000" cy="762000"/>
          </a:xfrm>
          <a:noFill/>
        </p:spPr>
        <p:txBody>
          <a:bodyPr/>
          <a:lstStyle/>
          <a:p>
            <a:pPr algn="l"/>
            <a:r>
              <a:rPr lang="en-US" sz="2500">
                <a:solidFill>
                  <a:srgbClr val="C00000"/>
                </a:solidFill>
              </a:rPr>
              <a:t>p-persistent CSMA protocol</a:t>
            </a:r>
          </a:p>
        </p:txBody>
      </p:sp>
      <p:sp>
        <p:nvSpPr>
          <p:cNvPr id="1134595" name="Rectangle 3"/>
          <p:cNvSpPr>
            <a:spLocks noGrp="1" noChangeArrowheads="1"/>
          </p:cNvSpPr>
          <p:nvPr>
            <p:ph idx="1"/>
          </p:nvPr>
        </p:nvSpPr>
        <p:spPr>
          <a:xfrm>
            <a:off x="304800" y="762000"/>
            <a:ext cx="8999538" cy="4876800"/>
          </a:xfrm>
        </p:spPr>
        <p:txBody>
          <a:bodyPr/>
          <a:lstStyle/>
          <a:p>
            <a:pPr marL="457200" indent="-457200" algn="just">
              <a:lnSpc>
                <a:spcPct val="85000"/>
              </a:lnSpc>
              <a:buFont typeface="Wingdings" pitchFamily="2" charset="2"/>
              <a:buChar char="Ø"/>
              <a:defRPr/>
            </a:pPr>
            <a:r>
              <a:rPr lang="en-US" b="0" dirty="0">
                <a:effectLst/>
              </a:rPr>
              <a:t>This method is used if channel has time slots with slot duration equal to or greater than maximum propagation time</a:t>
            </a:r>
          </a:p>
          <a:p>
            <a:pPr marL="457200" indent="-457200" algn="just">
              <a:lnSpc>
                <a:spcPct val="85000"/>
              </a:lnSpc>
              <a:buFont typeface="Wingdings" pitchFamily="2" charset="2"/>
              <a:buChar char="Ø"/>
              <a:defRPr/>
            </a:pPr>
            <a:r>
              <a:rPr lang="en-US" b="0" dirty="0">
                <a:effectLst/>
              </a:rPr>
              <a:t> p-persistence approach combines the advantages of other two methods.</a:t>
            </a:r>
          </a:p>
          <a:p>
            <a:pPr marL="457200" indent="-457200" algn="just">
              <a:lnSpc>
                <a:spcPct val="85000"/>
              </a:lnSpc>
              <a:buFont typeface="Wingdings" pitchFamily="2" charset="2"/>
              <a:buChar char="Ø"/>
              <a:defRPr/>
            </a:pPr>
            <a:r>
              <a:rPr lang="en-US" b="0" dirty="0">
                <a:effectLst/>
              </a:rPr>
              <a:t> Reduces the chances of collision and improves efficiency</a:t>
            </a:r>
          </a:p>
          <a:p>
            <a:pPr marL="457200" indent="-457200" algn="just">
              <a:lnSpc>
                <a:spcPct val="85000"/>
              </a:lnSpc>
              <a:buFont typeface="Wingdings" pitchFamily="2" charset="2"/>
              <a:buChar char="Ø"/>
              <a:defRPr/>
            </a:pPr>
            <a:r>
              <a:rPr lang="en-US" b="0" dirty="0">
                <a:effectLst/>
              </a:rPr>
              <a:t> Here once the station finds the line is idle, it follows  these steps:</a:t>
            </a:r>
          </a:p>
          <a:p>
            <a:pPr marL="457200" indent="-457200" algn="just">
              <a:lnSpc>
                <a:spcPct val="100000"/>
              </a:lnSpc>
              <a:spcBef>
                <a:spcPts val="0"/>
              </a:spcBef>
              <a:buFont typeface="Wingdings" pitchFamily="2" charset="2"/>
              <a:buNone/>
              <a:defRPr/>
            </a:pPr>
            <a:r>
              <a:rPr lang="en-US" b="0" dirty="0">
                <a:effectLst/>
              </a:rPr>
              <a:t>      </a:t>
            </a:r>
            <a:r>
              <a:rPr lang="en-US" b="0" dirty="0" err="1">
                <a:effectLst/>
              </a:rPr>
              <a:t>i</a:t>
            </a:r>
            <a:r>
              <a:rPr lang="en-US" b="0" dirty="0">
                <a:effectLst/>
              </a:rPr>
              <a:t>  With probability p, station sends its frame</a:t>
            </a:r>
          </a:p>
          <a:p>
            <a:pPr marL="457200" indent="-457200" algn="just">
              <a:lnSpc>
                <a:spcPct val="85000"/>
              </a:lnSpc>
              <a:buFont typeface="Wingdings" pitchFamily="2" charset="2"/>
              <a:buNone/>
              <a:defRPr/>
            </a:pPr>
            <a:r>
              <a:rPr lang="en-US" b="0" dirty="0">
                <a:effectLst/>
              </a:rPr>
              <a:t>      ii  With probability q= 1-p, station waits for beginning of the next time slot and checks the line again</a:t>
            </a:r>
          </a:p>
          <a:p>
            <a:pPr marL="457200" indent="-457200" algn="just">
              <a:lnSpc>
                <a:spcPct val="85000"/>
              </a:lnSpc>
              <a:buFont typeface="Wingdings" pitchFamily="2" charset="2"/>
              <a:buNone/>
              <a:defRPr/>
            </a:pPr>
            <a:r>
              <a:rPr lang="en-US" b="0" dirty="0">
                <a:effectLst/>
              </a:rPr>
              <a:t>        a. If line is idle, it goes to step </a:t>
            </a:r>
            <a:r>
              <a:rPr lang="en-US" b="0" dirty="0" err="1">
                <a:effectLst/>
              </a:rPr>
              <a:t>i</a:t>
            </a:r>
            <a:endParaRPr lang="en-US" b="0" dirty="0">
              <a:effectLst/>
            </a:endParaRPr>
          </a:p>
          <a:p>
            <a:pPr marL="457200" indent="-457200" algn="just">
              <a:lnSpc>
                <a:spcPct val="85000"/>
              </a:lnSpc>
              <a:buFont typeface="Wingdings" pitchFamily="2" charset="2"/>
              <a:buNone/>
              <a:defRPr/>
            </a:pPr>
            <a:r>
              <a:rPr lang="en-US" b="0" dirty="0">
                <a:effectLst/>
              </a:rPr>
              <a:t>        b. If line is busy, it acts as collision has occurred and uses  back off procedure.</a:t>
            </a:r>
          </a:p>
          <a:p>
            <a:pPr marL="457200" indent="-457200" algn="just">
              <a:lnSpc>
                <a:spcPct val="85000"/>
              </a:lnSpc>
              <a:buFont typeface="Wingdings" pitchFamily="2" charset="2"/>
              <a:buNone/>
              <a:defRPr/>
            </a:pPr>
            <a:r>
              <a:rPr lang="en-US" b="0" dirty="0">
                <a:effectLst/>
              </a:rPr>
              <a:t> </a:t>
            </a:r>
          </a:p>
          <a:p>
            <a:pPr marL="457200" indent="-457200" algn="just">
              <a:lnSpc>
                <a:spcPct val="85000"/>
              </a:lnSpc>
              <a:buFont typeface="Wingdings" pitchFamily="2" charset="2"/>
              <a:buChar char="n"/>
              <a:defRPr/>
            </a:pPr>
            <a:endParaRPr lang="en-US" dirty="0"/>
          </a:p>
        </p:txBody>
      </p:sp>
      <p:pic>
        <p:nvPicPr>
          <p:cNvPr id="4" name="Content Placeholder 7"/>
          <p:cNvPicPr>
            <a:picLocks noChangeAspect="1" noChangeArrowheads="1"/>
          </p:cNvPicPr>
          <p:nvPr/>
        </p:nvPicPr>
        <p:blipFill>
          <a:blip r:embed="rId3"/>
          <a:srcRect t="65634"/>
          <a:stretch>
            <a:fillRect/>
          </a:stretch>
        </p:blipFill>
        <p:spPr bwMode="auto">
          <a:xfrm>
            <a:off x="4419600" y="5410200"/>
            <a:ext cx="5105400" cy="1307565"/>
          </a:xfrm>
          <a:prstGeom prst="rect">
            <a:avLst/>
          </a:prstGeom>
          <a:noFill/>
          <a:ln w="9525">
            <a:noFill/>
            <a:miter lim="800000"/>
            <a:headEnd/>
            <a:tailEnd/>
          </a:ln>
          <a:effectLst/>
        </p:spPr>
      </p:pic>
    </p:spTree>
    <p:extLst>
      <p:ext uri="{BB962C8B-B14F-4D97-AF65-F5344CB8AC3E}">
        <p14:creationId xmlns:p14="http://schemas.microsoft.com/office/powerpoint/2010/main" val="793585932"/>
      </p:ext>
    </p:extLst>
  </p:cSld>
  <p:clrMapOvr>
    <a:masterClrMapping/>
  </p:clrMapOvr>
  <p:transition/>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3" name="Rectangle 2"/>
          <p:cNvSpPr>
            <a:spLocks noGrp="1" noChangeArrowheads="1"/>
          </p:cNvSpPr>
          <p:nvPr>
            <p:ph type="title"/>
          </p:nvPr>
        </p:nvSpPr>
        <p:spPr>
          <a:xfrm>
            <a:off x="228600" y="152400"/>
            <a:ext cx="6553200" cy="609600"/>
          </a:xfrm>
          <a:noFill/>
        </p:spPr>
        <p:txBody>
          <a:bodyPr/>
          <a:lstStyle/>
          <a:p>
            <a:pPr algn="l"/>
            <a:r>
              <a:rPr lang="en-US" sz="2500" dirty="0">
                <a:solidFill>
                  <a:srgbClr val="C00000"/>
                </a:solidFill>
              </a:rPr>
              <a:t>Flow Diagram of three persistence methods </a:t>
            </a:r>
          </a:p>
        </p:txBody>
      </p:sp>
      <p:pic>
        <p:nvPicPr>
          <p:cNvPr id="32774" name="Picture 7"/>
          <p:cNvPicPr>
            <a:picLocks noGrp="1" noChangeAspect="1" noChangeArrowheads="1"/>
          </p:cNvPicPr>
          <p:nvPr>
            <p:ph idx="1"/>
          </p:nvPr>
        </p:nvPicPr>
        <p:blipFill>
          <a:blip r:embed="rId3"/>
          <a:srcRect/>
          <a:stretch>
            <a:fillRect/>
          </a:stretch>
        </p:blipFill>
        <p:spPr>
          <a:xfrm>
            <a:off x="990600" y="961644"/>
            <a:ext cx="7162800" cy="5515356"/>
          </a:xfrm>
          <a:noFill/>
        </p:spPr>
      </p:pic>
    </p:spTree>
    <p:extLst>
      <p:ext uri="{BB962C8B-B14F-4D97-AF65-F5344CB8AC3E}">
        <p14:creationId xmlns:p14="http://schemas.microsoft.com/office/powerpoint/2010/main" val="1448392144"/>
      </p:ext>
    </p:extLst>
  </p:cSld>
  <p:clrMapOvr>
    <a:masterClrMapping/>
  </p:clrMapOvr>
  <p:transition/>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7" name="Rectangle 2"/>
          <p:cNvSpPr>
            <a:spLocks noGrp="1" noChangeArrowheads="1"/>
          </p:cNvSpPr>
          <p:nvPr>
            <p:ph type="title"/>
          </p:nvPr>
        </p:nvSpPr>
        <p:spPr>
          <a:xfrm>
            <a:off x="228600" y="152400"/>
            <a:ext cx="7315200" cy="914400"/>
          </a:xfrm>
          <a:noFill/>
        </p:spPr>
        <p:txBody>
          <a:bodyPr/>
          <a:lstStyle/>
          <a:p>
            <a:pPr algn="l"/>
            <a:r>
              <a:rPr lang="en-US" sz="2500" dirty="0">
                <a:solidFill>
                  <a:srgbClr val="C00000"/>
                </a:solidFill>
              </a:rPr>
              <a:t>Carrier Sense Multiple Access with Collision Detection </a:t>
            </a:r>
            <a:br>
              <a:rPr lang="en-US" sz="2500" dirty="0">
                <a:solidFill>
                  <a:srgbClr val="C00000"/>
                </a:solidFill>
              </a:rPr>
            </a:br>
            <a:r>
              <a:rPr lang="en-US" sz="2500" dirty="0">
                <a:solidFill>
                  <a:srgbClr val="C00000"/>
                </a:solidFill>
              </a:rPr>
              <a:t>(CSMA/CD)</a:t>
            </a:r>
          </a:p>
        </p:txBody>
      </p:sp>
      <p:sp>
        <p:nvSpPr>
          <p:cNvPr id="1138691" name="Rectangle 3"/>
          <p:cNvSpPr>
            <a:spLocks noGrp="1" noChangeArrowheads="1"/>
          </p:cNvSpPr>
          <p:nvPr>
            <p:ph idx="1"/>
          </p:nvPr>
        </p:nvSpPr>
        <p:spPr>
          <a:xfrm>
            <a:off x="228600" y="914400"/>
            <a:ext cx="8999538" cy="5224463"/>
          </a:xfrm>
        </p:spPr>
        <p:txBody>
          <a:bodyPr/>
          <a:lstStyle/>
          <a:p>
            <a:pPr marL="457200" indent="-457200" algn="just">
              <a:lnSpc>
                <a:spcPct val="150000"/>
              </a:lnSpc>
              <a:buFont typeface="Wingdings" pitchFamily="2" charset="2"/>
              <a:buChar char="Ø"/>
              <a:defRPr/>
            </a:pPr>
            <a:r>
              <a:rPr lang="en-US" sz="2000" b="0" dirty="0"/>
              <a:t> </a:t>
            </a:r>
            <a:r>
              <a:rPr lang="en-US" b="0" dirty="0">
                <a:effectLst/>
              </a:rPr>
              <a:t>CSMA method does not specify the procedure following a collision</a:t>
            </a:r>
          </a:p>
          <a:p>
            <a:pPr marL="457200" indent="-457200" algn="just">
              <a:lnSpc>
                <a:spcPct val="150000"/>
              </a:lnSpc>
              <a:buFont typeface="Wingdings" pitchFamily="2" charset="2"/>
              <a:buChar char="Ø"/>
              <a:defRPr/>
            </a:pPr>
            <a:r>
              <a:rPr lang="en-US" b="0" dirty="0">
                <a:effectLst/>
              </a:rPr>
              <a:t> CSMA/CD augments the algorithm to handle collision</a:t>
            </a:r>
          </a:p>
          <a:p>
            <a:pPr marL="457200" indent="-457200" algn="just">
              <a:lnSpc>
                <a:spcPct val="150000"/>
              </a:lnSpc>
              <a:buFont typeface="Wingdings" pitchFamily="2" charset="2"/>
              <a:buChar char="Ø"/>
              <a:defRPr/>
            </a:pPr>
            <a:r>
              <a:rPr lang="en-US" b="0" dirty="0">
                <a:effectLst/>
              </a:rPr>
              <a:t> In this method, a station monitors the medium after it sends a frame to see if the transmission was successful</a:t>
            </a:r>
          </a:p>
          <a:p>
            <a:pPr marL="457200" indent="-457200" algn="just">
              <a:lnSpc>
                <a:spcPct val="150000"/>
              </a:lnSpc>
              <a:buFont typeface="Wingdings" pitchFamily="2" charset="2"/>
              <a:buChar char="Ø"/>
              <a:defRPr/>
            </a:pPr>
            <a:r>
              <a:rPr lang="en-US" b="0" dirty="0">
                <a:effectLst/>
              </a:rPr>
              <a:t> If successful, the station is finished</a:t>
            </a:r>
          </a:p>
          <a:p>
            <a:pPr marL="457200" indent="-457200" algn="just">
              <a:lnSpc>
                <a:spcPct val="150000"/>
              </a:lnSpc>
              <a:buFont typeface="Wingdings" pitchFamily="2" charset="2"/>
              <a:buChar char="Ø"/>
              <a:defRPr/>
            </a:pPr>
            <a:r>
              <a:rPr lang="en-US" b="0" dirty="0">
                <a:effectLst/>
              </a:rPr>
              <a:t> If not, frame is sent again.</a:t>
            </a:r>
          </a:p>
          <a:p>
            <a:pPr marL="457200" indent="-457200" algn="just">
              <a:lnSpc>
                <a:spcPct val="150000"/>
              </a:lnSpc>
              <a:buFont typeface="Wingdings" pitchFamily="2" charset="2"/>
              <a:buChar char="Ø"/>
              <a:defRPr/>
            </a:pPr>
            <a:r>
              <a:rPr lang="en-US" b="0" dirty="0">
                <a:effectLst/>
              </a:rPr>
              <a:t> We can better understand CSMA/CD with the diagram in next slide.</a:t>
            </a:r>
          </a:p>
        </p:txBody>
      </p:sp>
    </p:spTree>
    <p:extLst>
      <p:ext uri="{BB962C8B-B14F-4D97-AF65-F5344CB8AC3E}">
        <p14:creationId xmlns:p14="http://schemas.microsoft.com/office/powerpoint/2010/main" val="2542411248"/>
      </p:ext>
    </p:extLst>
  </p:cSld>
  <p:clrMapOvr>
    <a:masterClrMapping/>
  </p:clrMapOvr>
  <p:transition/>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5" name="Rectangle 2"/>
          <p:cNvSpPr>
            <a:spLocks noGrp="1" noChangeArrowheads="1"/>
          </p:cNvSpPr>
          <p:nvPr>
            <p:ph type="title"/>
          </p:nvPr>
        </p:nvSpPr>
        <p:spPr>
          <a:xfrm>
            <a:off x="304800" y="76200"/>
            <a:ext cx="5181600" cy="762000"/>
          </a:xfrm>
          <a:noFill/>
        </p:spPr>
        <p:txBody>
          <a:bodyPr/>
          <a:lstStyle/>
          <a:p>
            <a:pPr algn="l"/>
            <a:r>
              <a:rPr lang="en-US" sz="2500">
                <a:solidFill>
                  <a:srgbClr val="C00000"/>
                </a:solidFill>
              </a:rPr>
              <a:t>Collision of first bit in CSMA/CD</a:t>
            </a:r>
          </a:p>
        </p:txBody>
      </p:sp>
      <p:sp>
        <p:nvSpPr>
          <p:cNvPr id="1140739" name="Rectangle 3"/>
          <p:cNvSpPr>
            <a:spLocks noGrp="1" noChangeArrowheads="1"/>
          </p:cNvSpPr>
          <p:nvPr>
            <p:ph idx="1"/>
          </p:nvPr>
        </p:nvSpPr>
        <p:spPr>
          <a:xfrm>
            <a:off x="304800" y="914400"/>
            <a:ext cx="8999538" cy="5224463"/>
          </a:xfrm>
        </p:spPr>
        <p:txBody>
          <a:bodyPr/>
          <a:lstStyle/>
          <a:p>
            <a:pPr marL="457200" indent="-457200">
              <a:lnSpc>
                <a:spcPct val="85000"/>
              </a:lnSpc>
              <a:defRPr/>
            </a:pPr>
            <a:endParaRPr lang="en-US" sz="2000" dirty="0">
              <a:latin typeface="Arial" charset="0"/>
            </a:endParaRPr>
          </a:p>
          <a:p>
            <a:pPr marL="457200" indent="-457200">
              <a:lnSpc>
                <a:spcPct val="85000"/>
              </a:lnSpc>
              <a:buFont typeface="Wingdings" pitchFamily="2" charset="2"/>
              <a:buNone/>
              <a:defRPr/>
            </a:pPr>
            <a:endParaRPr lang="en-US" dirty="0">
              <a:latin typeface="Arial" charset="0"/>
            </a:endParaRPr>
          </a:p>
        </p:txBody>
      </p:sp>
      <p:pic>
        <p:nvPicPr>
          <p:cNvPr id="35847" name="Picture 7"/>
          <p:cNvPicPr>
            <a:picLocks noChangeAspect="1" noChangeArrowheads="1"/>
          </p:cNvPicPr>
          <p:nvPr/>
        </p:nvPicPr>
        <p:blipFill>
          <a:blip r:embed="rId3"/>
          <a:srcRect/>
          <a:stretch>
            <a:fillRect/>
          </a:stretch>
        </p:blipFill>
        <p:spPr bwMode="auto">
          <a:xfrm>
            <a:off x="533400" y="1524000"/>
            <a:ext cx="8524875" cy="4038600"/>
          </a:xfrm>
          <a:prstGeom prst="rect">
            <a:avLst/>
          </a:prstGeom>
          <a:noFill/>
          <a:ln w="9525">
            <a:noFill/>
            <a:miter lim="800000"/>
            <a:headEnd/>
            <a:tailEnd/>
          </a:ln>
        </p:spPr>
      </p:pic>
    </p:spTree>
    <p:extLst>
      <p:ext uri="{BB962C8B-B14F-4D97-AF65-F5344CB8AC3E}">
        <p14:creationId xmlns:p14="http://schemas.microsoft.com/office/powerpoint/2010/main" val="3624585299"/>
      </p:ext>
    </p:extLst>
  </p:cSld>
  <p:clrMapOvr>
    <a:masterClrMapping/>
  </p:clrMapOvr>
  <p:transition/>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8691" name="Rectangle 3"/>
          <p:cNvSpPr>
            <a:spLocks noGrp="1" noChangeArrowheads="1"/>
          </p:cNvSpPr>
          <p:nvPr>
            <p:ph idx="1"/>
          </p:nvPr>
        </p:nvSpPr>
        <p:spPr>
          <a:xfrm>
            <a:off x="228600" y="381000"/>
            <a:ext cx="8999538" cy="6019800"/>
          </a:xfrm>
        </p:spPr>
        <p:txBody>
          <a:bodyPr/>
          <a:lstStyle/>
          <a:p>
            <a:pPr marL="457200" indent="-457200">
              <a:lnSpc>
                <a:spcPct val="85000"/>
              </a:lnSpc>
              <a:buFont typeface="Wingdings" pitchFamily="2" charset="2"/>
              <a:buChar char="Ø"/>
              <a:defRPr/>
            </a:pPr>
            <a:r>
              <a:rPr lang="en-US" sz="2200" dirty="0">
                <a:latin typeface="Arial" charset="0"/>
              </a:rPr>
              <a:t> </a:t>
            </a:r>
            <a:r>
              <a:rPr lang="en-US" sz="2200" b="0" dirty="0">
                <a:effectLst/>
                <a:latin typeface="Arial" charset="0"/>
              </a:rPr>
              <a:t>At time t1, Station A has executed the persistence procedure and starts sending the bits of its frame</a:t>
            </a:r>
          </a:p>
          <a:p>
            <a:pPr marL="457200" indent="-457200">
              <a:lnSpc>
                <a:spcPct val="85000"/>
              </a:lnSpc>
              <a:buFont typeface="Wingdings" pitchFamily="2" charset="2"/>
              <a:buChar char="Ø"/>
              <a:defRPr/>
            </a:pPr>
            <a:r>
              <a:rPr lang="en-US" sz="2200" b="0" dirty="0">
                <a:effectLst/>
                <a:latin typeface="Arial" charset="0"/>
              </a:rPr>
              <a:t> At time t2 station C has not yet sensed the first bit sent by A .</a:t>
            </a:r>
          </a:p>
          <a:p>
            <a:pPr marL="457200" indent="-457200">
              <a:lnSpc>
                <a:spcPct val="85000"/>
              </a:lnSpc>
              <a:buFont typeface="Wingdings" pitchFamily="2" charset="2"/>
              <a:buChar char="Ø"/>
              <a:defRPr/>
            </a:pPr>
            <a:r>
              <a:rPr lang="en-US" sz="2200" b="0" dirty="0">
                <a:effectLst/>
                <a:latin typeface="Arial" charset="0"/>
              </a:rPr>
              <a:t> Station C executes its persistence procedure and starts sending bits in frame which propagates to  both left and right </a:t>
            </a:r>
          </a:p>
          <a:p>
            <a:pPr marL="457200" indent="-457200">
              <a:lnSpc>
                <a:spcPct val="85000"/>
              </a:lnSpc>
              <a:buFont typeface="Wingdings" pitchFamily="2" charset="2"/>
              <a:buChar char="Ø"/>
              <a:defRPr/>
            </a:pPr>
            <a:r>
              <a:rPr lang="en-US" sz="2200" b="0" dirty="0">
                <a:effectLst/>
                <a:latin typeface="Arial" charset="0"/>
              </a:rPr>
              <a:t> Collision occurs after time t2.</a:t>
            </a:r>
          </a:p>
          <a:p>
            <a:pPr marL="457200" indent="-457200">
              <a:lnSpc>
                <a:spcPct val="85000"/>
              </a:lnSpc>
              <a:buFont typeface="Wingdings" pitchFamily="2" charset="2"/>
              <a:buChar char="Ø"/>
              <a:defRPr/>
            </a:pPr>
            <a:r>
              <a:rPr lang="en-US" sz="2200" b="0" dirty="0">
                <a:effectLst/>
                <a:latin typeface="Arial" charset="0"/>
              </a:rPr>
              <a:t> Station C detects a collision at time t3 </a:t>
            </a:r>
          </a:p>
          <a:p>
            <a:pPr marL="457200" indent="-457200">
              <a:lnSpc>
                <a:spcPct val="85000"/>
              </a:lnSpc>
              <a:buNone/>
              <a:defRPr/>
            </a:pPr>
            <a:r>
              <a:rPr lang="en-US" sz="2200" b="0" dirty="0">
                <a:effectLst/>
                <a:latin typeface="Arial" charset="0"/>
              </a:rPr>
              <a:t>	when it receives first bit of A’s frame.</a:t>
            </a:r>
          </a:p>
          <a:p>
            <a:pPr marL="457200" indent="-457200">
              <a:lnSpc>
                <a:spcPct val="85000"/>
              </a:lnSpc>
              <a:buFont typeface="Wingdings" pitchFamily="2" charset="2"/>
              <a:buChar char="Ø"/>
              <a:defRPr/>
            </a:pPr>
            <a:r>
              <a:rPr lang="en-US" sz="2200" b="0" dirty="0">
                <a:effectLst/>
                <a:latin typeface="Arial" charset="0"/>
              </a:rPr>
              <a:t> Station C aborts its transmission</a:t>
            </a:r>
          </a:p>
          <a:p>
            <a:pPr marL="457200" indent="-457200">
              <a:lnSpc>
                <a:spcPct val="85000"/>
              </a:lnSpc>
              <a:buFont typeface="Wingdings" pitchFamily="2" charset="2"/>
              <a:buChar char="Ø"/>
              <a:defRPr/>
            </a:pPr>
            <a:r>
              <a:rPr lang="en-US" sz="2200" b="0" dirty="0">
                <a:effectLst/>
                <a:latin typeface="Arial" charset="0"/>
              </a:rPr>
              <a:t> Station A detects collision at time t4 when it receives first bit of C’s frame; it also aborts its transmission immediately.</a:t>
            </a:r>
          </a:p>
          <a:p>
            <a:pPr marL="457200" indent="-457200">
              <a:lnSpc>
                <a:spcPct val="85000"/>
              </a:lnSpc>
              <a:buFont typeface="Wingdings" pitchFamily="2" charset="2"/>
              <a:buChar char="Ø"/>
              <a:defRPr/>
            </a:pPr>
            <a:r>
              <a:rPr lang="en-US" sz="2200" b="0" dirty="0">
                <a:effectLst/>
                <a:latin typeface="Arial" charset="0"/>
              </a:rPr>
              <a:t> We see that A transmits for a duration of t</a:t>
            </a:r>
            <a:r>
              <a:rPr lang="en-US" sz="2200" b="0" baseline="-25000" dirty="0">
                <a:effectLst/>
                <a:latin typeface="Arial" charset="0"/>
              </a:rPr>
              <a:t>4</a:t>
            </a:r>
            <a:r>
              <a:rPr lang="en-US" sz="2200" b="0" dirty="0">
                <a:effectLst/>
                <a:latin typeface="Arial" charset="0"/>
              </a:rPr>
              <a:t>-t</a:t>
            </a:r>
            <a:r>
              <a:rPr lang="en-US" sz="2200" b="0" baseline="-25000" dirty="0">
                <a:effectLst/>
                <a:latin typeface="Arial" charset="0"/>
              </a:rPr>
              <a:t>1;</a:t>
            </a:r>
            <a:r>
              <a:rPr lang="en-US" sz="2200" b="0" dirty="0">
                <a:effectLst/>
                <a:latin typeface="Arial" charset="0"/>
              </a:rPr>
              <a:t> C transmits for duration of t</a:t>
            </a:r>
            <a:r>
              <a:rPr lang="en-US" sz="2200" b="0" baseline="-25000" dirty="0">
                <a:effectLst/>
                <a:latin typeface="Arial" charset="0"/>
              </a:rPr>
              <a:t>3</a:t>
            </a:r>
            <a:r>
              <a:rPr lang="en-US" sz="2200" b="0" dirty="0">
                <a:effectLst/>
                <a:latin typeface="Arial" charset="0"/>
              </a:rPr>
              <a:t>-t</a:t>
            </a:r>
            <a:r>
              <a:rPr lang="en-US" sz="2200" b="0" baseline="-25000" dirty="0">
                <a:effectLst/>
                <a:latin typeface="Arial" charset="0"/>
              </a:rPr>
              <a:t>2.</a:t>
            </a:r>
          </a:p>
          <a:p>
            <a:pPr marL="457200" indent="-457200">
              <a:lnSpc>
                <a:spcPct val="85000"/>
              </a:lnSpc>
              <a:buFont typeface="Wingdings" pitchFamily="2" charset="2"/>
              <a:buChar char="Ø"/>
              <a:defRPr/>
            </a:pPr>
            <a:r>
              <a:rPr lang="en-US" sz="2200" b="0" baseline="-25000" dirty="0">
                <a:effectLst/>
                <a:latin typeface="Arial" charset="0"/>
              </a:rPr>
              <a:t> </a:t>
            </a:r>
            <a:r>
              <a:rPr lang="en-US" sz="2200" b="0" dirty="0">
                <a:effectLst/>
                <a:latin typeface="Arial" charset="0"/>
              </a:rPr>
              <a:t>At time t</a:t>
            </a:r>
            <a:r>
              <a:rPr lang="en-US" sz="2200" b="0" baseline="-25000" dirty="0">
                <a:effectLst/>
                <a:latin typeface="Arial" charset="0"/>
              </a:rPr>
              <a:t>4 </a:t>
            </a:r>
            <a:r>
              <a:rPr lang="en-US" sz="2200" b="0" dirty="0">
                <a:effectLst/>
                <a:latin typeface="Arial" charset="0"/>
              </a:rPr>
              <a:t>transmission of A’s frame though incomplete is aborted; time t</a:t>
            </a:r>
            <a:r>
              <a:rPr lang="en-US" sz="2200" b="0" baseline="-25000" dirty="0">
                <a:effectLst/>
                <a:latin typeface="Arial" charset="0"/>
              </a:rPr>
              <a:t>3</a:t>
            </a:r>
            <a:r>
              <a:rPr lang="en-US" sz="2200" b="0" dirty="0">
                <a:effectLst/>
                <a:latin typeface="Arial" charset="0"/>
              </a:rPr>
              <a:t> transmission of C’s frame though incomplete is aborted</a:t>
            </a:r>
            <a:endParaRPr lang="en-US" sz="2200" b="0" baseline="-25000" dirty="0">
              <a:effectLst/>
              <a:latin typeface="Arial" charset="0"/>
            </a:endParaRPr>
          </a:p>
        </p:txBody>
      </p:sp>
      <p:pic>
        <p:nvPicPr>
          <p:cNvPr id="7" name="Picture 7"/>
          <p:cNvPicPr>
            <a:picLocks noChangeAspect="1" noChangeArrowheads="1"/>
          </p:cNvPicPr>
          <p:nvPr/>
        </p:nvPicPr>
        <p:blipFill>
          <a:blip r:embed="rId3"/>
          <a:srcRect/>
          <a:stretch>
            <a:fillRect/>
          </a:stretch>
        </p:blipFill>
        <p:spPr bwMode="auto">
          <a:xfrm>
            <a:off x="5943600" y="2209800"/>
            <a:ext cx="3962400" cy="2093792"/>
          </a:xfrm>
          <a:prstGeom prst="rect">
            <a:avLst/>
          </a:prstGeom>
          <a:noFill/>
          <a:ln w="9525">
            <a:noFill/>
            <a:miter lim="800000"/>
            <a:headEnd/>
            <a:tailEnd/>
          </a:ln>
        </p:spPr>
      </p:pic>
    </p:spTree>
    <p:extLst>
      <p:ext uri="{BB962C8B-B14F-4D97-AF65-F5344CB8AC3E}">
        <p14:creationId xmlns:p14="http://schemas.microsoft.com/office/powerpoint/2010/main" val="2459400822"/>
      </p:ext>
    </p:extLst>
  </p:cSld>
  <p:clrMapOvr>
    <a:masterClrMapping/>
  </p:clrMapOvr>
  <p:transition/>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9" name="Rectangle 2"/>
          <p:cNvSpPr>
            <a:spLocks noGrp="1" noChangeArrowheads="1"/>
          </p:cNvSpPr>
          <p:nvPr>
            <p:ph type="title"/>
          </p:nvPr>
        </p:nvSpPr>
        <p:spPr>
          <a:xfrm>
            <a:off x="315686" y="152400"/>
            <a:ext cx="5181600" cy="762000"/>
          </a:xfrm>
          <a:noFill/>
        </p:spPr>
        <p:txBody>
          <a:bodyPr/>
          <a:lstStyle/>
          <a:p>
            <a:pPr algn="l"/>
            <a:r>
              <a:rPr lang="en-US" sz="2500" dirty="0">
                <a:solidFill>
                  <a:srgbClr val="C00000"/>
                </a:solidFill>
              </a:rPr>
              <a:t>Collision and abortion in CSMA/CD</a:t>
            </a:r>
          </a:p>
        </p:txBody>
      </p:sp>
      <p:sp>
        <p:nvSpPr>
          <p:cNvPr id="1140739" name="Rectangle 3"/>
          <p:cNvSpPr>
            <a:spLocks noGrp="1" noChangeArrowheads="1"/>
          </p:cNvSpPr>
          <p:nvPr>
            <p:ph idx="1"/>
          </p:nvPr>
        </p:nvSpPr>
        <p:spPr>
          <a:xfrm>
            <a:off x="304800" y="914400"/>
            <a:ext cx="8999538" cy="5224463"/>
          </a:xfrm>
        </p:spPr>
        <p:txBody>
          <a:bodyPr/>
          <a:lstStyle/>
          <a:p>
            <a:pPr marL="457200" indent="-457200">
              <a:lnSpc>
                <a:spcPct val="85000"/>
              </a:lnSpc>
              <a:defRPr/>
            </a:pPr>
            <a:endParaRPr lang="en-US" sz="2000" dirty="0">
              <a:latin typeface="Arial" charset="0"/>
            </a:endParaRPr>
          </a:p>
          <a:p>
            <a:pPr marL="457200" indent="-457200">
              <a:lnSpc>
                <a:spcPct val="85000"/>
              </a:lnSpc>
              <a:buFont typeface="Wingdings" pitchFamily="2" charset="2"/>
              <a:buNone/>
              <a:defRPr/>
            </a:pPr>
            <a:endParaRPr lang="en-US" dirty="0">
              <a:latin typeface="Arial" charset="0"/>
            </a:endParaRPr>
          </a:p>
        </p:txBody>
      </p:sp>
      <p:pic>
        <p:nvPicPr>
          <p:cNvPr id="36871" name="Picture 7"/>
          <p:cNvPicPr>
            <a:picLocks noChangeAspect="1" noChangeArrowheads="1"/>
          </p:cNvPicPr>
          <p:nvPr/>
        </p:nvPicPr>
        <p:blipFill>
          <a:blip r:embed="rId3"/>
          <a:srcRect/>
          <a:stretch>
            <a:fillRect/>
          </a:stretch>
        </p:blipFill>
        <p:spPr bwMode="auto">
          <a:xfrm>
            <a:off x="533400" y="1981200"/>
            <a:ext cx="8994775" cy="2947988"/>
          </a:xfrm>
          <a:prstGeom prst="rect">
            <a:avLst/>
          </a:prstGeom>
          <a:noFill/>
          <a:ln w="9525">
            <a:noFill/>
            <a:miter lim="800000"/>
            <a:headEnd/>
            <a:tailEnd/>
          </a:ln>
        </p:spPr>
      </p:pic>
    </p:spTree>
    <p:extLst>
      <p:ext uri="{BB962C8B-B14F-4D97-AF65-F5344CB8AC3E}">
        <p14:creationId xmlns:p14="http://schemas.microsoft.com/office/powerpoint/2010/main" val="1589651768"/>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
          <p:cNvSpPr>
            <a:spLocks noGrp="1" noChangeArrowheads="1"/>
          </p:cNvSpPr>
          <p:nvPr>
            <p:ph type="title"/>
          </p:nvPr>
        </p:nvSpPr>
        <p:spPr/>
        <p:txBody>
          <a:bodyPr/>
          <a:lstStyle/>
          <a:p>
            <a:pPr eaLnBrk="1" hangingPunct="1"/>
            <a:r>
              <a:rPr lang="en-AU">
                <a:latin typeface="Times New Roman" pitchFamily="-128" charset="0"/>
                <a:cs typeface="Times New Roman" pitchFamily="-128" charset="0"/>
              </a:rPr>
              <a:t>Line Discipline</a:t>
            </a:r>
          </a:p>
        </p:txBody>
      </p:sp>
      <p:sp>
        <p:nvSpPr>
          <p:cNvPr id="4101" name="Rectangle 3"/>
          <p:cNvSpPr>
            <a:spLocks noGrp="1" noChangeArrowheads="1"/>
          </p:cNvSpPr>
          <p:nvPr>
            <p:ph type="body" idx="1"/>
          </p:nvPr>
        </p:nvSpPr>
        <p:spPr/>
        <p:txBody>
          <a:bodyPr/>
          <a:lstStyle/>
          <a:p>
            <a:pPr algn="just" eaLnBrk="1" hangingPunct="1">
              <a:lnSpc>
                <a:spcPct val="100000"/>
              </a:lnSpc>
              <a:spcBef>
                <a:spcPct val="0"/>
              </a:spcBef>
              <a:buClrTx/>
              <a:buFont typeface="Wingdings" pitchFamily="-128" charset="2"/>
              <a:buChar char="Ø"/>
            </a:pPr>
            <a:r>
              <a:rPr lang="en-US">
                <a:solidFill>
                  <a:schemeClr val="tx1"/>
                </a:solidFill>
                <a:latin typeface="Times New Roman" pitchFamily="-128" charset="0"/>
                <a:cs typeface="Times New Roman" pitchFamily="-128" charset="0"/>
              </a:rPr>
              <a:t> In Line discipline whatever the system is, no device should be allowed to transmit until that device has evidence that the intended receiver is ready to receive the transmission </a:t>
            </a:r>
          </a:p>
          <a:p>
            <a:pPr algn="just" eaLnBrk="1" hangingPunct="1">
              <a:lnSpc>
                <a:spcPct val="100000"/>
              </a:lnSpc>
              <a:spcBef>
                <a:spcPct val="0"/>
              </a:spcBef>
              <a:buClrTx/>
              <a:buFont typeface="Wingdings" pitchFamily="-128" charset="2"/>
              <a:buChar char="Ø"/>
            </a:pPr>
            <a:r>
              <a:rPr lang="en-US">
                <a:solidFill>
                  <a:schemeClr val="tx1"/>
                </a:solidFill>
                <a:latin typeface="Times New Roman" pitchFamily="-128" charset="0"/>
                <a:cs typeface="Times New Roman" pitchFamily="-128" charset="0"/>
              </a:rPr>
              <a:t>Line discipline can be done in two ways: </a:t>
            </a:r>
          </a:p>
          <a:p>
            <a:pPr algn="just" eaLnBrk="1" hangingPunct="1">
              <a:lnSpc>
                <a:spcPct val="100000"/>
              </a:lnSpc>
              <a:spcBef>
                <a:spcPct val="0"/>
              </a:spcBef>
              <a:buClrTx/>
              <a:buFont typeface="Wingdings" pitchFamily="-128" charset="2"/>
              <a:buNone/>
            </a:pPr>
            <a:endParaRPr lang="en-US">
              <a:solidFill>
                <a:schemeClr val="tx1"/>
              </a:solidFill>
              <a:latin typeface="Times New Roman" pitchFamily="-128" charset="0"/>
              <a:cs typeface="Times New Roman" pitchFamily="-128" charset="0"/>
            </a:endParaRPr>
          </a:p>
          <a:p>
            <a:pPr algn="just" eaLnBrk="1" hangingPunct="1">
              <a:lnSpc>
                <a:spcPct val="100000"/>
              </a:lnSpc>
              <a:spcBef>
                <a:spcPct val="0"/>
              </a:spcBef>
              <a:buClrTx/>
              <a:buFont typeface="Wingdings" pitchFamily="-128" charset="2"/>
              <a:buChar char="v"/>
            </a:pPr>
            <a:r>
              <a:rPr lang="en-US">
                <a:solidFill>
                  <a:schemeClr val="accent1"/>
                </a:solidFill>
                <a:latin typeface="Times New Roman" pitchFamily="-128" charset="0"/>
                <a:cs typeface="Times New Roman" pitchFamily="-128" charset="0"/>
              </a:rPr>
              <a:t>    Enquiry/Acknowledgment (ENQ/ACK)</a:t>
            </a:r>
          </a:p>
          <a:p>
            <a:pPr algn="just" eaLnBrk="1" hangingPunct="1">
              <a:lnSpc>
                <a:spcPct val="100000"/>
              </a:lnSpc>
              <a:spcBef>
                <a:spcPct val="0"/>
              </a:spcBef>
              <a:buClrTx/>
              <a:buFont typeface="Wingdings" pitchFamily="-128" charset="2"/>
              <a:buChar char="v"/>
            </a:pPr>
            <a:r>
              <a:rPr lang="en-US">
                <a:solidFill>
                  <a:schemeClr val="accent1"/>
                </a:solidFill>
                <a:latin typeface="Times New Roman" pitchFamily="-128" charset="0"/>
                <a:cs typeface="Times New Roman" pitchFamily="-128" charset="0"/>
              </a:rPr>
              <a:t>     Poll/Select </a:t>
            </a:r>
          </a:p>
          <a:p>
            <a:pPr algn="just" eaLnBrk="1" hangingPunct="1">
              <a:lnSpc>
                <a:spcPct val="100000"/>
              </a:lnSpc>
              <a:spcBef>
                <a:spcPct val="0"/>
              </a:spcBef>
              <a:buClrTx/>
              <a:buFont typeface="Wingdings" pitchFamily="-128" charset="2"/>
              <a:buNone/>
            </a:pPr>
            <a:endParaRPr lang="en-US">
              <a:solidFill>
                <a:schemeClr val="accent1"/>
              </a:solidFill>
              <a:latin typeface="Times New Roman" pitchFamily="-128" charset="0"/>
              <a:cs typeface="Times New Roman" pitchFamily="-128" charset="0"/>
            </a:endParaRPr>
          </a:p>
          <a:p>
            <a:pPr algn="just" eaLnBrk="1" hangingPunct="1">
              <a:lnSpc>
                <a:spcPct val="100000"/>
              </a:lnSpc>
              <a:spcBef>
                <a:spcPct val="0"/>
              </a:spcBef>
              <a:buClrTx/>
              <a:buFont typeface="Wingdings" pitchFamily="-128" charset="2"/>
              <a:buNone/>
            </a:pPr>
            <a:r>
              <a:rPr lang="en-US">
                <a:solidFill>
                  <a:schemeClr val="tx1"/>
                </a:solidFill>
                <a:latin typeface="Times New Roman" pitchFamily="-128" charset="0"/>
                <a:cs typeface="Times New Roman" pitchFamily="-128" charset="0"/>
              </a:rPr>
              <a:t>     </a:t>
            </a:r>
          </a:p>
          <a:p>
            <a:pPr algn="just" eaLnBrk="1" hangingPunct="1">
              <a:lnSpc>
                <a:spcPct val="100000"/>
              </a:lnSpc>
              <a:spcBef>
                <a:spcPct val="0"/>
              </a:spcBef>
              <a:buClrTx/>
              <a:buFont typeface="Wingdings" pitchFamily="-128" charset="2"/>
              <a:buNone/>
            </a:pPr>
            <a:endParaRPr lang="en-AU">
              <a:latin typeface="Times New Roman" pitchFamily="-128" charset="0"/>
              <a:cs typeface="Times New Roman" pitchFamily="-128" charset="0"/>
            </a:endParaRPr>
          </a:p>
          <a:p>
            <a:pPr algn="just" eaLnBrk="1" hangingPunct="1">
              <a:lnSpc>
                <a:spcPct val="100000"/>
              </a:lnSpc>
              <a:spcBef>
                <a:spcPct val="0"/>
              </a:spcBef>
              <a:buClrTx/>
              <a:buFont typeface="Wingdings" pitchFamily="-128" charset="2"/>
              <a:buNone/>
            </a:pPr>
            <a:r>
              <a:rPr lang="en-AU">
                <a:latin typeface="Times New Roman" pitchFamily="-128" charset="0"/>
                <a:cs typeface="Times New Roman" pitchFamily="-128" charset="0"/>
              </a:rPr>
              <a:t>                                       </a:t>
            </a:r>
          </a:p>
        </p:txBody>
      </p:sp>
      <p:pic>
        <p:nvPicPr>
          <p:cNvPr id="4102" name="Picture 11"/>
          <p:cNvPicPr>
            <a:picLocks noChangeAspect="1" noChangeArrowheads="1"/>
          </p:cNvPicPr>
          <p:nvPr/>
        </p:nvPicPr>
        <p:blipFill>
          <a:blip r:embed="rId3"/>
          <a:srcRect/>
          <a:stretch>
            <a:fillRect/>
          </a:stretch>
        </p:blipFill>
        <p:spPr bwMode="auto">
          <a:xfrm>
            <a:off x="2895600" y="4419600"/>
            <a:ext cx="3279775" cy="1887538"/>
          </a:xfrm>
          <a:prstGeom prst="rect">
            <a:avLst/>
          </a:prstGeom>
          <a:noFill/>
          <a:ln w="19050">
            <a:noFill/>
            <a:miter lim="800000"/>
            <a:headEnd/>
            <a:tailEnd type="none" w="sm" len="sm"/>
          </a:ln>
        </p:spPr>
      </p:pic>
    </p:spTree>
  </p:cSld>
  <p:clrMapOvr>
    <a:masterClrMapping/>
  </p:clrMapOvr>
  <p:transition/>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3" name="Rectangle 2"/>
          <p:cNvSpPr>
            <a:spLocks noGrp="1" noChangeArrowheads="1"/>
          </p:cNvSpPr>
          <p:nvPr>
            <p:ph type="title"/>
          </p:nvPr>
        </p:nvSpPr>
        <p:spPr>
          <a:xfrm>
            <a:off x="228600" y="-36286"/>
            <a:ext cx="5562600" cy="914400"/>
          </a:xfrm>
          <a:noFill/>
        </p:spPr>
        <p:txBody>
          <a:bodyPr/>
          <a:lstStyle/>
          <a:p>
            <a:pPr algn="l"/>
            <a:r>
              <a:rPr lang="en-US" sz="2500" dirty="0">
                <a:solidFill>
                  <a:srgbClr val="C00000"/>
                </a:solidFill>
              </a:rPr>
              <a:t>Minimum Frame size for CSMA/CD</a:t>
            </a:r>
          </a:p>
        </p:txBody>
      </p:sp>
      <p:sp>
        <p:nvSpPr>
          <p:cNvPr id="1138691" name="Rectangle 3"/>
          <p:cNvSpPr>
            <a:spLocks noGrp="1" noChangeArrowheads="1"/>
          </p:cNvSpPr>
          <p:nvPr>
            <p:ph idx="1"/>
          </p:nvPr>
        </p:nvSpPr>
        <p:spPr>
          <a:xfrm>
            <a:off x="228600" y="762000"/>
            <a:ext cx="9296400" cy="5224463"/>
          </a:xfrm>
        </p:spPr>
        <p:txBody>
          <a:bodyPr/>
          <a:lstStyle/>
          <a:p>
            <a:pPr marL="457200" indent="-457200" algn="just">
              <a:lnSpc>
                <a:spcPct val="150000"/>
              </a:lnSpc>
              <a:buFont typeface="Wingdings" pitchFamily="2" charset="2"/>
              <a:buChar char="Ø"/>
              <a:defRPr/>
            </a:pPr>
            <a:r>
              <a:rPr lang="en-US" sz="2200" dirty="0">
                <a:effectLst/>
                <a:latin typeface="Arial" charset="0"/>
              </a:rPr>
              <a:t> </a:t>
            </a:r>
            <a:r>
              <a:rPr lang="en-US" sz="2200" b="0" dirty="0">
                <a:effectLst/>
                <a:latin typeface="Arial" charset="0"/>
              </a:rPr>
              <a:t>For CSMA/CD we need restriction of the frame size</a:t>
            </a:r>
          </a:p>
          <a:p>
            <a:pPr marL="457200" indent="-457200" algn="just">
              <a:lnSpc>
                <a:spcPct val="150000"/>
              </a:lnSpc>
              <a:buFont typeface="Wingdings" pitchFamily="2" charset="2"/>
              <a:buChar char="Ø"/>
              <a:defRPr/>
            </a:pPr>
            <a:r>
              <a:rPr lang="en-US" sz="2200" b="0" dirty="0">
                <a:effectLst/>
                <a:latin typeface="Arial" charset="0"/>
              </a:rPr>
              <a:t> Before sending the last bit of frame, sending station must detect collision , if any must abort the transmission </a:t>
            </a:r>
          </a:p>
          <a:p>
            <a:pPr marL="457200" indent="-457200" algn="just">
              <a:lnSpc>
                <a:spcPct val="150000"/>
              </a:lnSpc>
              <a:buFont typeface="Wingdings" pitchFamily="2" charset="2"/>
              <a:buChar char="Ø"/>
              <a:defRPr/>
            </a:pPr>
            <a:r>
              <a:rPr lang="en-US" sz="2200" b="0" dirty="0">
                <a:effectLst/>
                <a:latin typeface="Arial" charset="0"/>
              </a:rPr>
              <a:t> Reason for this is a station once sent the entire frame does not monitor the line for collision detection</a:t>
            </a:r>
          </a:p>
          <a:p>
            <a:pPr marL="457200" indent="-457200" algn="just">
              <a:lnSpc>
                <a:spcPct val="150000"/>
              </a:lnSpc>
              <a:buFont typeface="Wingdings" pitchFamily="2" charset="2"/>
              <a:buChar char="Ø"/>
              <a:defRPr/>
            </a:pPr>
            <a:r>
              <a:rPr lang="en-US" sz="2200" b="0" dirty="0">
                <a:effectLst/>
                <a:latin typeface="Arial" charset="0"/>
              </a:rPr>
              <a:t> So, Frame Transmission time T</a:t>
            </a:r>
            <a:r>
              <a:rPr lang="en-US" sz="2200" b="0" baseline="-25000" dirty="0">
                <a:effectLst/>
                <a:latin typeface="Arial" charset="0"/>
              </a:rPr>
              <a:t>fr</a:t>
            </a:r>
            <a:r>
              <a:rPr lang="en-US" sz="2200" b="0" dirty="0">
                <a:effectLst/>
                <a:latin typeface="Arial" charset="0"/>
              </a:rPr>
              <a:t> = 2 * T</a:t>
            </a:r>
            <a:r>
              <a:rPr lang="en-US" sz="2200" b="0" baseline="-25000" dirty="0">
                <a:effectLst/>
                <a:latin typeface="Arial" charset="0"/>
              </a:rPr>
              <a:t>p</a:t>
            </a:r>
          </a:p>
          <a:p>
            <a:pPr marL="457200" indent="-457200" algn="just">
              <a:lnSpc>
                <a:spcPct val="150000"/>
              </a:lnSpc>
              <a:buFont typeface="Wingdings" pitchFamily="2" charset="2"/>
              <a:buChar char="Ø"/>
              <a:defRPr/>
            </a:pPr>
            <a:r>
              <a:rPr lang="en-US" sz="2200" b="0" baseline="-25000" dirty="0">
                <a:effectLst/>
                <a:latin typeface="Arial" charset="0"/>
              </a:rPr>
              <a:t> </a:t>
            </a:r>
            <a:r>
              <a:rPr lang="en-US" sz="2200" b="0" dirty="0">
                <a:effectLst/>
                <a:latin typeface="Arial" charset="0"/>
              </a:rPr>
              <a:t>If two stations involved in collision are maximum distance apart, signals from first takes time T</a:t>
            </a:r>
            <a:r>
              <a:rPr lang="en-US" sz="2200" b="0" baseline="-25000" dirty="0">
                <a:effectLst/>
                <a:latin typeface="Arial" charset="0"/>
              </a:rPr>
              <a:t>p</a:t>
            </a:r>
            <a:r>
              <a:rPr lang="en-US" sz="2200" b="0" dirty="0">
                <a:effectLst/>
                <a:latin typeface="Arial" charset="0"/>
              </a:rPr>
              <a:t>  to reach the second and effect of collision takes another time T</a:t>
            </a:r>
            <a:r>
              <a:rPr lang="en-US" sz="2200" b="0" baseline="-25000" dirty="0">
                <a:effectLst/>
                <a:latin typeface="Arial" charset="0"/>
              </a:rPr>
              <a:t>p</a:t>
            </a:r>
            <a:r>
              <a:rPr lang="en-US" sz="2200" b="0" dirty="0">
                <a:effectLst/>
                <a:latin typeface="Arial" charset="0"/>
              </a:rPr>
              <a:t>  to reach the first.</a:t>
            </a:r>
          </a:p>
          <a:p>
            <a:pPr marL="457200" indent="-457200" algn="just">
              <a:lnSpc>
                <a:spcPct val="150000"/>
              </a:lnSpc>
              <a:buFont typeface="Wingdings" pitchFamily="2" charset="2"/>
              <a:buChar char="Ø"/>
              <a:defRPr/>
            </a:pPr>
            <a:r>
              <a:rPr lang="en-US" sz="2200" b="0" dirty="0">
                <a:effectLst/>
                <a:latin typeface="Arial" charset="0"/>
              </a:rPr>
              <a:t>Requirement is first station should still be transmitting after 2 T</a:t>
            </a:r>
            <a:r>
              <a:rPr lang="en-US" sz="2200" b="0" baseline="-25000" dirty="0">
                <a:effectLst/>
                <a:latin typeface="Arial" charset="0"/>
              </a:rPr>
              <a:t>p</a:t>
            </a:r>
          </a:p>
        </p:txBody>
      </p:sp>
    </p:spTree>
    <p:extLst>
      <p:ext uri="{BB962C8B-B14F-4D97-AF65-F5344CB8AC3E}">
        <p14:creationId xmlns:p14="http://schemas.microsoft.com/office/powerpoint/2010/main" val="2097158545"/>
      </p:ext>
    </p:extLst>
  </p:cSld>
  <p:clrMapOvr>
    <a:masterClrMapping/>
  </p:clrMapOvr>
  <p:transition/>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7" name="Rectangle 2"/>
          <p:cNvSpPr>
            <a:spLocks noGrp="1" noChangeArrowheads="1"/>
          </p:cNvSpPr>
          <p:nvPr>
            <p:ph type="title"/>
          </p:nvPr>
        </p:nvSpPr>
        <p:spPr>
          <a:xfrm>
            <a:off x="381000" y="152400"/>
            <a:ext cx="4267200" cy="609600"/>
          </a:xfrm>
          <a:noFill/>
        </p:spPr>
        <p:txBody>
          <a:bodyPr/>
          <a:lstStyle/>
          <a:p>
            <a:pPr algn="l"/>
            <a:r>
              <a:rPr lang="en-US" sz="2500" dirty="0">
                <a:solidFill>
                  <a:srgbClr val="C00000"/>
                </a:solidFill>
              </a:rPr>
              <a:t>Flow Diagram for CSMA/CD</a:t>
            </a:r>
          </a:p>
        </p:txBody>
      </p:sp>
      <p:pic>
        <p:nvPicPr>
          <p:cNvPr id="38918" name="Content Placeholder 7"/>
          <p:cNvPicPr>
            <a:picLocks noGrp="1" noChangeAspect="1" noChangeArrowheads="1"/>
          </p:cNvPicPr>
          <p:nvPr>
            <p:ph idx="1"/>
          </p:nvPr>
        </p:nvPicPr>
        <p:blipFill>
          <a:blip r:embed="rId3"/>
          <a:srcRect/>
          <a:stretch>
            <a:fillRect/>
          </a:stretch>
        </p:blipFill>
        <p:spPr>
          <a:xfrm>
            <a:off x="381000" y="838200"/>
            <a:ext cx="9144000" cy="5791200"/>
          </a:xfrm>
          <a:noFill/>
        </p:spPr>
      </p:pic>
    </p:spTree>
    <p:extLst>
      <p:ext uri="{BB962C8B-B14F-4D97-AF65-F5344CB8AC3E}">
        <p14:creationId xmlns:p14="http://schemas.microsoft.com/office/powerpoint/2010/main" val="2360471910"/>
      </p:ext>
    </p:extLst>
  </p:cSld>
  <p:clrMapOvr>
    <a:masterClrMapping/>
  </p:clrMapOvr>
  <p:transition/>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0441" name="Rectangle 9"/>
          <p:cNvSpPr>
            <a:spLocks noChangeArrowheads="1"/>
          </p:cNvSpPr>
          <p:nvPr/>
        </p:nvSpPr>
        <p:spPr bwMode="auto">
          <a:xfrm>
            <a:off x="247650" y="973138"/>
            <a:ext cx="9410700" cy="1431161"/>
          </a:xfrm>
          <a:prstGeom prst="rect">
            <a:avLst/>
          </a:prstGeom>
          <a:solidFill>
            <a:schemeClr val="bg1"/>
          </a:solidFill>
          <a:ln w="9525">
            <a:noFill/>
            <a:miter lim="800000"/>
            <a:headEnd/>
            <a:tailEnd/>
          </a:ln>
          <a:effectLst/>
        </p:spPr>
        <p:txBody>
          <a:bodyPr>
            <a:spAutoFit/>
          </a:bodyPr>
          <a:lstStyle/>
          <a:p>
            <a:pPr algn="just"/>
            <a:r>
              <a:rPr lang="en-US" sz="2500" baseline="0" dirty="0">
                <a:solidFill>
                  <a:schemeClr val="tx1">
                    <a:lumMod val="75000"/>
                  </a:schemeClr>
                </a:solidFill>
                <a:latin typeface="Times New Roman" panose="02020603050405020304" pitchFamily="18" charset="0"/>
                <a:cs typeface="Times New Roman" panose="02020603050405020304" pitchFamily="18" charset="0"/>
              </a:rPr>
              <a:t>A network using CSMA/CD has a bandwidth of 10 Mbps. If the maximum propagation time (including the delays in the devices and ignoring the time needed to send a jamming signal, as we see later) is 25.6 </a:t>
            </a:r>
            <a:r>
              <a:rPr lang="en-US" sz="2500" baseline="0" dirty="0" err="1">
                <a:solidFill>
                  <a:schemeClr val="tx1">
                    <a:lumMod val="75000"/>
                  </a:schemeClr>
                </a:solidFill>
                <a:latin typeface="Times New Roman" panose="02020603050405020304" pitchFamily="18" charset="0"/>
                <a:cs typeface="Times New Roman" panose="02020603050405020304" pitchFamily="18" charset="0"/>
              </a:rPr>
              <a:t>μs</a:t>
            </a:r>
            <a:r>
              <a:rPr lang="en-US" sz="2500" baseline="0" dirty="0">
                <a:solidFill>
                  <a:schemeClr val="tx1">
                    <a:lumMod val="75000"/>
                  </a:schemeClr>
                </a:solidFill>
                <a:latin typeface="Times New Roman" panose="02020603050405020304" pitchFamily="18" charset="0"/>
                <a:cs typeface="Times New Roman" panose="02020603050405020304" pitchFamily="18" charset="0"/>
              </a:rPr>
              <a:t>, what is the minimum size of the frame?</a:t>
            </a:r>
          </a:p>
        </p:txBody>
      </p:sp>
      <p:sp>
        <p:nvSpPr>
          <p:cNvPr id="1170442" name="Text Box 10"/>
          <p:cNvSpPr txBox="1">
            <a:spLocks noChangeArrowheads="1"/>
          </p:cNvSpPr>
          <p:nvPr/>
        </p:nvSpPr>
        <p:spPr bwMode="auto">
          <a:xfrm>
            <a:off x="526988" y="304800"/>
            <a:ext cx="1396536" cy="427040"/>
          </a:xfrm>
          <a:prstGeom prst="rect">
            <a:avLst/>
          </a:prstGeom>
          <a:noFill/>
          <a:ln w="9525">
            <a:noFill/>
            <a:miter lim="800000"/>
            <a:headEnd/>
            <a:tailEnd/>
          </a:ln>
          <a:effectLst/>
        </p:spPr>
        <p:txBody>
          <a:bodyPr wrap="none">
            <a:spAutoFit/>
          </a:bodyPr>
          <a:lstStyle/>
          <a:p>
            <a:r>
              <a:rPr lang="en-US" sz="2500" baseline="0" dirty="0">
                <a:solidFill>
                  <a:schemeClr val="hlink"/>
                </a:solidFill>
                <a:latin typeface="Times New Roman" panose="02020603050405020304" pitchFamily="18" charset="0"/>
                <a:cs typeface="Times New Roman" panose="02020603050405020304" pitchFamily="18" charset="0"/>
              </a:rPr>
              <a:t>Example</a:t>
            </a:r>
          </a:p>
        </p:txBody>
      </p:sp>
      <p:sp>
        <p:nvSpPr>
          <p:cNvPr id="1170443" name="Rectangle 11"/>
          <p:cNvSpPr>
            <a:spLocks noChangeArrowheads="1"/>
          </p:cNvSpPr>
          <p:nvPr/>
        </p:nvSpPr>
        <p:spPr bwMode="auto">
          <a:xfrm>
            <a:off x="254907" y="3048000"/>
            <a:ext cx="9105900" cy="1431161"/>
          </a:xfrm>
          <a:prstGeom prst="rect">
            <a:avLst/>
          </a:prstGeom>
          <a:solidFill>
            <a:schemeClr val="bg1"/>
          </a:solidFill>
          <a:ln w="9525">
            <a:noFill/>
            <a:miter lim="800000"/>
            <a:headEnd/>
            <a:tailEnd/>
          </a:ln>
          <a:effectLst/>
        </p:spPr>
        <p:txBody>
          <a:bodyPr wrap="square">
            <a:spAutoFit/>
          </a:bodyPr>
          <a:lstStyle/>
          <a:p>
            <a:pPr algn="just"/>
            <a:r>
              <a:rPr lang="en-US" sz="2000" baseline="0" dirty="0">
                <a:solidFill>
                  <a:schemeClr val="hlink"/>
                </a:solidFill>
                <a:latin typeface="Times New Roman" panose="02020603050405020304" pitchFamily="18" charset="0"/>
                <a:cs typeface="Times New Roman" panose="02020603050405020304" pitchFamily="18" charset="0"/>
              </a:rPr>
              <a:t>Solution</a:t>
            </a:r>
          </a:p>
          <a:p>
            <a:pPr algn="just"/>
            <a:r>
              <a:rPr lang="en-US" sz="2000" baseline="0" dirty="0">
                <a:solidFill>
                  <a:schemeClr val="tx1">
                    <a:lumMod val="75000"/>
                  </a:schemeClr>
                </a:solidFill>
                <a:latin typeface="Times New Roman" panose="02020603050405020304" pitchFamily="18" charset="0"/>
                <a:cs typeface="Times New Roman" panose="02020603050405020304" pitchFamily="18" charset="0"/>
              </a:rPr>
              <a:t>The frame transmission time is </a:t>
            </a:r>
            <a:r>
              <a:rPr lang="en-US" sz="2000" baseline="0" dirty="0" err="1">
                <a:solidFill>
                  <a:schemeClr val="tx1">
                    <a:lumMod val="75000"/>
                  </a:schemeClr>
                </a:solidFill>
                <a:latin typeface="Times New Roman" panose="02020603050405020304" pitchFamily="18" charset="0"/>
                <a:cs typeface="Times New Roman" panose="02020603050405020304" pitchFamily="18" charset="0"/>
              </a:rPr>
              <a:t>T</a:t>
            </a:r>
            <a:r>
              <a:rPr lang="en-US" sz="2000" baseline="-16000" dirty="0" err="1">
                <a:solidFill>
                  <a:schemeClr val="tx1">
                    <a:lumMod val="75000"/>
                  </a:schemeClr>
                </a:solidFill>
                <a:latin typeface="Times New Roman" panose="02020603050405020304" pitchFamily="18" charset="0"/>
                <a:cs typeface="Times New Roman" panose="02020603050405020304" pitchFamily="18" charset="0"/>
              </a:rPr>
              <a:t>fr</a:t>
            </a:r>
            <a:r>
              <a:rPr lang="en-US" sz="2000" baseline="0" dirty="0">
                <a:solidFill>
                  <a:schemeClr val="tx1">
                    <a:lumMod val="75000"/>
                  </a:schemeClr>
                </a:solidFill>
                <a:latin typeface="Times New Roman" panose="02020603050405020304" pitchFamily="18" charset="0"/>
                <a:cs typeface="Times New Roman" panose="02020603050405020304" pitchFamily="18" charset="0"/>
              </a:rPr>
              <a:t> = 2 × </a:t>
            </a:r>
            <a:r>
              <a:rPr lang="en-US" sz="2000" baseline="0" dirty="0" err="1">
                <a:solidFill>
                  <a:schemeClr val="tx1">
                    <a:lumMod val="75000"/>
                  </a:schemeClr>
                </a:solidFill>
                <a:latin typeface="Times New Roman" panose="02020603050405020304" pitchFamily="18" charset="0"/>
                <a:cs typeface="Times New Roman" panose="02020603050405020304" pitchFamily="18" charset="0"/>
              </a:rPr>
              <a:t>T</a:t>
            </a:r>
            <a:r>
              <a:rPr lang="en-US" sz="2000" baseline="-14000" dirty="0" err="1">
                <a:solidFill>
                  <a:schemeClr val="tx1">
                    <a:lumMod val="75000"/>
                  </a:schemeClr>
                </a:solidFill>
                <a:latin typeface="Times New Roman" panose="02020603050405020304" pitchFamily="18" charset="0"/>
                <a:cs typeface="Times New Roman" panose="02020603050405020304" pitchFamily="18" charset="0"/>
              </a:rPr>
              <a:t>p</a:t>
            </a:r>
            <a:r>
              <a:rPr lang="en-US" sz="2000" baseline="0" dirty="0">
                <a:solidFill>
                  <a:schemeClr val="tx1">
                    <a:lumMod val="75000"/>
                  </a:schemeClr>
                </a:solidFill>
                <a:latin typeface="Times New Roman" panose="02020603050405020304" pitchFamily="18" charset="0"/>
                <a:cs typeface="Times New Roman" panose="02020603050405020304" pitchFamily="18" charset="0"/>
              </a:rPr>
              <a:t> = 51.2 </a:t>
            </a:r>
            <a:r>
              <a:rPr lang="en-US" sz="2000" baseline="0" dirty="0" err="1">
                <a:solidFill>
                  <a:schemeClr val="tx1">
                    <a:lumMod val="75000"/>
                  </a:schemeClr>
                </a:solidFill>
                <a:latin typeface="Times New Roman" panose="02020603050405020304" pitchFamily="18" charset="0"/>
                <a:cs typeface="Times New Roman" panose="02020603050405020304" pitchFamily="18" charset="0"/>
              </a:rPr>
              <a:t>μs</a:t>
            </a:r>
            <a:r>
              <a:rPr lang="en-US" sz="2000" baseline="0" dirty="0">
                <a:solidFill>
                  <a:schemeClr val="tx1">
                    <a:lumMod val="75000"/>
                  </a:schemeClr>
                </a:solidFill>
                <a:latin typeface="Times New Roman" panose="02020603050405020304" pitchFamily="18" charset="0"/>
                <a:cs typeface="Times New Roman" panose="02020603050405020304" pitchFamily="18" charset="0"/>
              </a:rPr>
              <a:t>. This means, in the worst case, a station needs to transmit for a period of 51.2 </a:t>
            </a:r>
            <a:r>
              <a:rPr lang="en-US" sz="2000" baseline="0" dirty="0" err="1">
                <a:solidFill>
                  <a:schemeClr val="tx1">
                    <a:lumMod val="75000"/>
                  </a:schemeClr>
                </a:solidFill>
                <a:latin typeface="Times New Roman" panose="02020603050405020304" pitchFamily="18" charset="0"/>
                <a:cs typeface="Times New Roman" panose="02020603050405020304" pitchFamily="18" charset="0"/>
              </a:rPr>
              <a:t>μs</a:t>
            </a:r>
            <a:r>
              <a:rPr lang="en-US" sz="2000" baseline="0" dirty="0">
                <a:solidFill>
                  <a:schemeClr val="tx1">
                    <a:lumMod val="75000"/>
                  </a:schemeClr>
                </a:solidFill>
                <a:latin typeface="Times New Roman" panose="02020603050405020304" pitchFamily="18" charset="0"/>
                <a:cs typeface="Times New Roman" panose="02020603050405020304" pitchFamily="18" charset="0"/>
              </a:rPr>
              <a:t> to detect the collision. The minimum size of the frame is 10 Mbps × 51.2 </a:t>
            </a:r>
            <a:r>
              <a:rPr lang="en-US" sz="2000" baseline="0" dirty="0" err="1">
                <a:solidFill>
                  <a:schemeClr val="tx1">
                    <a:lumMod val="75000"/>
                  </a:schemeClr>
                </a:solidFill>
                <a:latin typeface="Times New Roman" panose="02020603050405020304" pitchFamily="18" charset="0"/>
                <a:cs typeface="Times New Roman" panose="02020603050405020304" pitchFamily="18" charset="0"/>
              </a:rPr>
              <a:t>μs</a:t>
            </a:r>
            <a:r>
              <a:rPr lang="en-US" sz="2000" baseline="0" dirty="0">
                <a:solidFill>
                  <a:schemeClr val="tx1">
                    <a:lumMod val="75000"/>
                  </a:schemeClr>
                </a:solidFill>
                <a:latin typeface="Times New Roman" panose="02020603050405020304" pitchFamily="18" charset="0"/>
                <a:cs typeface="Times New Roman" panose="02020603050405020304" pitchFamily="18" charset="0"/>
              </a:rPr>
              <a:t> = 512 bits or 64 bytes. This is actually the minimum size of the frame for Standard Ethernet.</a:t>
            </a:r>
          </a:p>
        </p:txBody>
      </p:sp>
    </p:spTree>
    <p:extLst>
      <p:ext uri="{BB962C8B-B14F-4D97-AF65-F5344CB8AC3E}">
        <p14:creationId xmlns:p14="http://schemas.microsoft.com/office/powerpoint/2010/main" val="2062378694"/>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914400" y="3048000"/>
            <a:ext cx="8420100" cy="1143000"/>
          </a:xfrm>
        </p:spPr>
        <p:txBody>
          <a:bodyPr/>
          <a:lstStyle/>
          <a:p>
            <a:r>
              <a:rPr lang="en-US" dirty="0"/>
              <a:t>HDLC and PPP</a:t>
            </a:r>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r>
              <a:rPr lang="en-US" sz="4000"/>
              <a:t>The Data Link Layer in the Internet</a:t>
            </a:r>
          </a:p>
        </p:txBody>
      </p:sp>
      <p:sp>
        <p:nvSpPr>
          <p:cNvPr id="3075" name="Rectangle 3"/>
          <p:cNvSpPr>
            <a:spLocks noGrp="1" noChangeArrowheads="1"/>
          </p:cNvSpPr>
          <p:nvPr>
            <p:ph type="body" idx="1"/>
          </p:nvPr>
        </p:nvSpPr>
        <p:spPr/>
        <p:txBody>
          <a:bodyPr/>
          <a:lstStyle/>
          <a:p>
            <a:pPr algn="ctr">
              <a:buFontTx/>
              <a:buNone/>
            </a:pPr>
            <a:r>
              <a:rPr lang="en-US"/>
              <a:t>A home personal computer acting as an internet host.</a:t>
            </a:r>
          </a:p>
        </p:txBody>
      </p:sp>
      <p:pic>
        <p:nvPicPr>
          <p:cNvPr id="3076" name="Picture 4" descr="3-26"/>
          <p:cNvPicPr>
            <a:picLocks noChangeAspect="1" noChangeArrowheads="1"/>
          </p:cNvPicPr>
          <p:nvPr/>
        </p:nvPicPr>
        <p:blipFill>
          <a:blip r:embed="rId3"/>
          <a:srcRect/>
          <a:stretch>
            <a:fillRect/>
          </a:stretch>
        </p:blipFill>
        <p:spPr bwMode="auto">
          <a:xfrm>
            <a:off x="608806" y="1566864"/>
            <a:ext cx="8868966" cy="3597275"/>
          </a:xfrm>
          <a:prstGeom prst="rect">
            <a:avLst/>
          </a:prstGeom>
          <a:noFill/>
        </p:spPr>
      </p:pic>
      <p:sp>
        <p:nvSpPr>
          <p:cNvPr id="3077" name="Text Box 5"/>
          <p:cNvSpPr txBox="1">
            <a:spLocks noChangeArrowheads="1"/>
          </p:cNvSpPr>
          <p:nvPr/>
        </p:nvSpPr>
        <p:spPr bwMode="auto">
          <a:xfrm>
            <a:off x="742950" y="5334000"/>
            <a:ext cx="7842250" cy="1913088"/>
          </a:xfrm>
          <a:prstGeom prst="rect">
            <a:avLst/>
          </a:prstGeom>
          <a:noFill/>
          <a:ln w="9525">
            <a:noFill/>
            <a:miter lim="800000"/>
            <a:headEnd/>
            <a:tailEnd/>
          </a:ln>
          <a:effectLst/>
        </p:spPr>
        <p:txBody>
          <a:bodyPr>
            <a:spAutoFit/>
          </a:bodyPr>
          <a:lstStyle/>
          <a:p>
            <a:pPr>
              <a:spcBef>
                <a:spcPct val="50000"/>
              </a:spcBef>
            </a:pPr>
            <a:r>
              <a:rPr lang="en-US"/>
              <a:t>Technology like Ethernet cannot provide “high-level” functionality like connection management and parameter negotiation</a:t>
            </a:r>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548FB380-1A14-4ECC-9D87-6ACFDEDA1B1B}" type="slidenum">
              <a:rPr lang="en-US"/>
              <a:pPr/>
              <a:t>115</a:t>
            </a:fld>
            <a:endParaRPr lang="en-US"/>
          </a:p>
        </p:txBody>
      </p:sp>
      <p:sp>
        <p:nvSpPr>
          <p:cNvPr id="6146" name="Rectangle 2"/>
          <p:cNvSpPr>
            <a:spLocks noGrp="1" noChangeArrowheads="1"/>
          </p:cNvSpPr>
          <p:nvPr>
            <p:ph type="title"/>
          </p:nvPr>
        </p:nvSpPr>
        <p:spPr>
          <a:xfrm>
            <a:off x="495300" y="349250"/>
            <a:ext cx="6324465" cy="549703"/>
          </a:xfrm>
          <a:ln/>
        </p:spPr>
        <p:txBody>
          <a:bodyPr lIns="90000" tIns="46800" rIns="90000" bIns="46800">
            <a:spAutoFit/>
          </a:bodyPr>
          <a:lstStyle/>
          <a:p>
            <a:pPr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t>Point to Point Data Link Control</a:t>
            </a:r>
          </a:p>
        </p:txBody>
      </p:sp>
      <p:sp>
        <p:nvSpPr>
          <p:cNvPr id="6147" name="Rectangle 3"/>
          <p:cNvSpPr>
            <a:spLocks noGrp="1" noChangeArrowheads="1"/>
          </p:cNvSpPr>
          <p:nvPr>
            <p:ph type="body" idx="1"/>
          </p:nvPr>
        </p:nvSpPr>
        <p:spPr>
          <a:xfrm>
            <a:off x="679318" y="1446213"/>
            <a:ext cx="8420100" cy="4992778"/>
          </a:xfrm>
          <a:ln/>
        </p:spPr>
        <p:txBody>
          <a:bodyPr lIns="90000" tIns="46800" rIns="90000" bIns="46800">
            <a:spAutoFit/>
          </a:bodyPr>
          <a:lstStyle/>
          <a:p>
            <a:pPr marL="338138" indent="-319088" defTabSz="457200">
              <a:spcBef>
                <a:spcPts val="288"/>
              </a:spcBef>
              <a:tabLst>
                <a:tab pos="908050" algn="l"/>
                <a:tab pos="1822450" algn="l"/>
                <a:tab pos="2736850" algn="l"/>
                <a:tab pos="3651250" algn="l"/>
                <a:tab pos="4565650" algn="l"/>
                <a:tab pos="5480050" algn="l"/>
                <a:tab pos="6394450" algn="l"/>
                <a:tab pos="7308850" algn="l"/>
                <a:tab pos="8223250" algn="l"/>
                <a:tab pos="9137650" algn="l"/>
                <a:tab pos="10052050" algn="l"/>
              </a:tabLst>
            </a:pPr>
            <a:r>
              <a:rPr lang="en-GB" sz="2400"/>
              <a:t>One sender, one receiver, one link: easier than broadcast link:</a:t>
            </a:r>
          </a:p>
          <a:p>
            <a:pPr lvl="2" defTabSz="457200">
              <a:tabLst>
                <a:tab pos="908050" algn="l"/>
                <a:tab pos="1822450" algn="l"/>
                <a:tab pos="2736850" algn="l"/>
                <a:tab pos="3651250" algn="l"/>
                <a:tab pos="4565650" algn="l"/>
                <a:tab pos="5480050" algn="l"/>
                <a:tab pos="6394450" algn="l"/>
                <a:tab pos="7308850" algn="l"/>
                <a:tab pos="8223250" algn="l"/>
                <a:tab pos="9137650" algn="l"/>
                <a:tab pos="10052050" algn="l"/>
              </a:tabLst>
            </a:pPr>
            <a:r>
              <a:rPr lang="en-GB" sz="2000"/>
              <a:t>No Media Access Control</a:t>
            </a:r>
          </a:p>
          <a:p>
            <a:pPr lvl="2" defTabSz="457200">
              <a:tabLst>
                <a:tab pos="908050" algn="l"/>
                <a:tab pos="1822450" algn="l"/>
                <a:tab pos="2736850" algn="l"/>
                <a:tab pos="3651250" algn="l"/>
                <a:tab pos="4565650" algn="l"/>
                <a:tab pos="5480050" algn="l"/>
                <a:tab pos="6394450" algn="l"/>
                <a:tab pos="7308850" algn="l"/>
                <a:tab pos="8223250" algn="l"/>
                <a:tab pos="9137650" algn="l"/>
                <a:tab pos="10052050" algn="l"/>
              </a:tabLst>
            </a:pPr>
            <a:r>
              <a:rPr lang="en-GB" sz="2000"/>
              <a:t>No need for explicit MAC addressing</a:t>
            </a:r>
          </a:p>
          <a:p>
            <a:pPr lvl="2" defTabSz="457200">
              <a:tabLst>
                <a:tab pos="908050" algn="l"/>
                <a:tab pos="1822450" algn="l"/>
                <a:tab pos="2736850" algn="l"/>
                <a:tab pos="3651250" algn="l"/>
                <a:tab pos="4565650" algn="l"/>
                <a:tab pos="5480050" algn="l"/>
                <a:tab pos="6394450" algn="l"/>
                <a:tab pos="7308850" algn="l"/>
                <a:tab pos="8223250" algn="l"/>
                <a:tab pos="9137650" algn="l"/>
                <a:tab pos="10052050" algn="l"/>
              </a:tabLst>
            </a:pPr>
            <a:r>
              <a:rPr lang="en-GB" sz="2000"/>
              <a:t>E.g., dialup link, ISDN line</a:t>
            </a:r>
          </a:p>
          <a:p>
            <a:pPr marL="338138" indent="-319088" defTabSz="457200">
              <a:spcBef>
                <a:spcPts val="288"/>
              </a:spcBef>
              <a:tabLst>
                <a:tab pos="908050" algn="l"/>
                <a:tab pos="1822450" algn="l"/>
                <a:tab pos="2736850" algn="l"/>
                <a:tab pos="3651250" algn="l"/>
                <a:tab pos="4565650" algn="l"/>
                <a:tab pos="5480050" algn="l"/>
                <a:tab pos="6394450" algn="l"/>
                <a:tab pos="7308850" algn="l"/>
                <a:tab pos="8223250" algn="l"/>
                <a:tab pos="9137650" algn="l"/>
                <a:tab pos="10052050" algn="l"/>
              </a:tabLst>
            </a:pPr>
            <a:r>
              <a:rPr lang="en-GB" sz="2400"/>
              <a:t>Popular  point-to-point and high-level DLC protocols:</a:t>
            </a:r>
          </a:p>
          <a:p>
            <a:pPr lvl="2" defTabSz="457200">
              <a:tabLst>
                <a:tab pos="908050" algn="l"/>
                <a:tab pos="1822450" algn="l"/>
                <a:tab pos="2736850" algn="l"/>
                <a:tab pos="3651250" algn="l"/>
                <a:tab pos="4565650" algn="l"/>
                <a:tab pos="5480050" algn="l"/>
                <a:tab pos="6394450" algn="l"/>
                <a:tab pos="7308850" algn="l"/>
                <a:tab pos="8223250" algn="l"/>
                <a:tab pos="9137650" algn="l"/>
                <a:tab pos="10052050" algn="l"/>
              </a:tabLst>
            </a:pPr>
            <a:r>
              <a:rPr lang="en-GB" sz="2000"/>
              <a:t>PPP (point-to-point protocol)</a:t>
            </a:r>
          </a:p>
          <a:p>
            <a:pPr lvl="2" defTabSz="457200">
              <a:tabLst>
                <a:tab pos="908050" algn="l"/>
                <a:tab pos="1822450" algn="l"/>
                <a:tab pos="2736850" algn="l"/>
                <a:tab pos="3651250" algn="l"/>
                <a:tab pos="4565650" algn="l"/>
                <a:tab pos="5480050" algn="l"/>
                <a:tab pos="6394450" algn="l"/>
                <a:tab pos="7308850" algn="l"/>
                <a:tab pos="8223250" algn="l"/>
                <a:tab pos="9137650" algn="l"/>
                <a:tab pos="10052050" algn="l"/>
              </a:tabLst>
            </a:pPr>
            <a:r>
              <a:rPr lang="en-GB" sz="2000"/>
              <a:t>HDLC: High level data link control (Data link used to be considered “high layer” in protocol stack). HDLC is also used in multi-point links (one station many receivers)</a:t>
            </a:r>
          </a:p>
          <a:p>
            <a:pPr marL="338138" indent="-319088" defTabSz="457200">
              <a:tabLst>
                <a:tab pos="908050" algn="l"/>
                <a:tab pos="1822450" algn="l"/>
                <a:tab pos="2736850" algn="l"/>
                <a:tab pos="3651250" algn="l"/>
                <a:tab pos="4565650" algn="l"/>
                <a:tab pos="5480050" algn="l"/>
                <a:tab pos="6394450" algn="l"/>
                <a:tab pos="7308850" algn="l"/>
                <a:tab pos="8223250" algn="l"/>
                <a:tab pos="9137650" algn="l"/>
                <a:tab pos="10052050" algn="l"/>
              </a:tabLst>
            </a:pPr>
            <a:r>
              <a:rPr lang="en-GB" sz="2400"/>
              <a:t>These protocols can often be run over other data link technologies providing best of both worlds</a:t>
            </a:r>
          </a:p>
          <a:p>
            <a:pPr marL="741363" lvl="1" indent="-284163" defTabSz="457200">
              <a:tabLst>
                <a:tab pos="908050" algn="l"/>
                <a:tab pos="1822450" algn="l"/>
                <a:tab pos="2736850" algn="l"/>
                <a:tab pos="3651250" algn="l"/>
                <a:tab pos="4565650" algn="l"/>
                <a:tab pos="5480050" algn="l"/>
                <a:tab pos="6394450" algn="l"/>
                <a:tab pos="7308850" algn="l"/>
                <a:tab pos="8223250" algn="l"/>
                <a:tab pos="9137650" algn="l"/>
                <a:tab pos="10052050" algn="l"/>
              </a:tabLst>
            </a:pPr>
            <a:r>
              <a:rPr lang="en-GB" sz="2400"/>
              <a:t>E.g., PPPoE, HDLC encapsulation by Ethernet </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4B4FC50D-562A-420F-A556-837CF7960949}" type="slidenum">
              <a:rPr lang="en-US"/>
              <a:pPr/>
              <a:t>116</a:t>
            </a:fld>
            <a:endParaRPr lang="en-US"/>
          </a:p>
        </p:txBody>
      </p:sp>
      <p:sp>
        <p:nvSpPr>
          <p:cNvPr id="8194" name="Rectangle 2"/>
          <p:cNvSpPr>
            <a:spLocks noGrp="1" noChangeArrowheads="1"/>
          </p:cNvSpPr>
          <p:nvPr>
            <p:ph type="title"/>
          </p:nvPr>
        </p:nvSpPr>
        <p:spPr>
          <a:xfrm>
            <a:off x="577850" y="204789"/>
            <a:ext cx="7773580" cy="576505"/>
          </a:xfrm>
          <a:ln/>
        </p:spPr>
        <p:txBody>
          <a:bodyPr lIns="90000" tIns="46800" rIns="90000" bIns="46800">
            <a:spAutoFit/>
          </a:bodyPr>
          <a:lstStyle/>
          <a:p>
            <a:pPr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3600"/>
              <a:t>PPP Design Requirements [RFC 1557]</a:t>
            </a:r>
          </a:p>
        </p:txBody>
      </p:sp>
      <p:sp>
        <p:nvSpPr>
          <p:cNvPr id="8195" name="Rectangle 3"/>
          <p:cNvSpPr>
            <a:spLocks noGrp="1" noChangeArrowheads="1"/>
          </p:cNvSpPr>
          <p:nvPr>
            <p:ph type="body" idx="1"/>
          </p:nvPr>
        </p:nvSpPr>
        <p:spPr>
          <a:xfrm>
            <a:off x="660400" y="1323975"/>
            <a:ext cx="8420100" cy="4039184"/>
          </a:xfrm>
          <a:ln/>
        </p:spPr>
        <p:txBody>
          <a:bodyPr lIns="90000" tIns="46800" rIns="90000" bIns="46800">
            <a:spAutoFit/>
          </a:bodyPr>
          <a:lstStyle/>
          <a:p>
            <a:pPr marL="338138" indent="-319088" defTabSz="457200">
              <a:spcBef>
                <a:spcPts val="363"/>
              </a:spcBef>
              <a:buFontTx/>
              <a:buNone/>
              <a:tabLst>
                <a:tab pos="908050" algn="l"/>
                <a:tab pos="1822450" algn="l"/>
                <a:tab pos="2736850" algn="l"/>
                <a:tab pos="3651250" algn="l"/>
                <a:tab pos="4565650" algn="l"/>
                <a:tab pos="5480050" algn="l"/>
                <a:tab pos="6394450" algn="l"/>
                <a:tab pos="7308850" algn="l"/>
                <a:tab pos="8223250" algn="l"/>
                <a:tab pos="9137650" algn="l"/>
                <a:tab pos="10052050" algn="l"/>
              </a:tabLst>
            </a:pPr>
            <a:r>
              <a:rPr lang="en-GB">
                <a:solidFill>
                  <a:srgbClr val="FF0000"/>
                </a:solidFill>
              </a:rPr>
              <a:t>Functionality : (similar to link layer services + extra management functions) </a:t>
            </a:r>
          </a:p>
          <a:p>
            <a:pPr marL="338138" indent="-319088" defTabSz="457200">
              <a:spcBef>
                <a:spcPts val="363"/>
              </a:spcBef>
              <a:tabLst>
                <a:tab pos="908050" algn="l"/>
                <a:tab pos="1822450" algn="l"/>
                <a:tab pos="2736850" algn="l"/>
                <a:tab pos="3651250" algn="l"/>
                <a:tab pos="4565650" algn="l"/>
                <a:tab pos="5480050" algn="l"/>
                <a:tab pos="6394450" algn="l"/>
                <a:tab pos="7308850" algn="l"/>
                <a:tab pos="8223250" algn="l"/>
                <a:tab pos="9137650" algn="l"/>
                <a:tab pos="10052050" algn="l"/>
              </a:tabLst>
            </a:pPr>
            <a:r>
              <a:rPr lang="en-GB" sz="2800" b="1"/>
              <a:t>Packet framing -</a:t>
            </a:r>
            <a:r>
              <a:rPr lang="en-GB" sz="2800"/>
              <a:t> </a:t>
            </a:r>
            <a:r>
              <a:rPr lang="en-GB" sz="2400"/>
              <a:t>encapsulation of network-layer datagram in data link frame </a:t>
            </a:r>
          </a:p>
          <a:p>
            <a:pPr marL="338138" lvl="1" indent="-319088" defTabSz="457200">
              <a:spcBef>
                <a:spcPts val="363"/>
              </a:spcBef>
              <a:tabLst>
                <a:tab pos="908050" algn="l"/>
                <a:tab pos="1822450" algn="l"/>
                <a:tab pos="2736850" algn="l"/>
                <a:tab pos="3651250" algn="l"/>
                <a:tab pos="4565650" algn="l"/>
                <a:tab pos="5480050" algn="l"/>
                <a:tab pos="6394450" algn="l"/>
                <a:tab pos="7308850" algn="l"/>
                <a:tab pos="8223250" algn="l"/>
                <a:tab pos="9137650" algn="l"/>
                <a:tab pos="10052050" algn="l"/>
              </a:tabLst>
            </a:pPr>
            <a:r>
              <a:rPr lang="en-GB" b="1"/>
              <a:t>Multi-protocol</a:t>
            </a:r>
            <a:r>
              <a:rPr lang="en-GB"/>
              <a:t> - </a:t>
            </a:r>
            <a:r>
              <a:rPr lang="en-GB" sz="2400"/>
              <a:t>carry network layer data of any network layer protocol (not just IP) </a:t>
            </a:r>
            <a:r>
              <a:rPr lang="en-GB" sz="2400" i="1"/>
              <a:t>at same time </a:t>
            </a:r>
            <a:r>
              <a:rPr lang="en-GB" sz="2400"/>
              <a:t>ability to demultiplex upwards</a:t>
            </a:r>
          </a:p>
          <a:p>
            <a:pPr marL="338138" indent="-319088" defTabSz="457200">
              <a:spcBef>
                <a:spcPts val="363"/>
              </a:spcBef>
              <a:tabLst>
                <a:tab pos="908050" algn="l"/>
                <a:tab pos="1822450" algn="l"/>
                <a:tab pos="2736850" algn="l"/>
                <a:tab pos="3651250" algn="l"/>
                <a:tab pos="4565650" algn="l"/>
                <a:tab pos="5480050" algn="l"/>
                <a:tab pos="6394450" algn="l"/>
                <a:tab pos="7308850" algn="l"/>
                <a:tab pos="8223250" algn="l"/>
                <a:tab pos="9137650" algn="l"/>
                <a:tab pos="10052050" algn="l"/>
              </a:tabLst>
            </a:pPr>
            <a:r>
              <a:rPr lang="en-GB" sz="2800" b="1"/>
              <a:t>Bit transparency -</a:t>
            </a:r>
            <a:r>
              <a:rPr lang="en-GB" sz="2800"/>
              <a:t> </a:t>
            </a:r>
            <a:r>
              <a:rPr lang="en-GB" sz="2400"/>
              <a:t>must carry any bit pattern in the data field (even if underlying channel can't)</a:t>
            </a:r>
          </a:p>
          <a:p>
            <a:pPr marL="338138" indent="-319088" defTabSz="457200">
              <a:spcBef>
                <a:spcPts val="363"/>
              </a:spcBef>
              <a:tabLst>
                <a:tab pos="908050" algn="l"/>
                <a:tab pos="1822450" algn="l"/>
                <a:tab pos="2736850" algn="l"/>
                <a:tab pos="3651250" algn="l"/>
                <a:tab pos="4565650" algn="l"/>
                <a:tab pos="5480050" algn="l"/>
                <a:tab pos="6394450" algn="l"/>
                <a:tab pos="7308850" algn="l"/>
                <a:tab pos="8223250" algn="l"/>
                <a:tab pos="9137650" algn="l"/>
                <a:tab pos="10052050" algn="l"/>
              </a:tabLst>
            </a:pPr>
            <a:r>
              <a:rPr lang="en-GB" sz="2800" b="1"/>
              <a:t>Error detection</a:t>
            </a:r>
            <a:r>
              <a:rPr lang="en-GB" sz="2800"/>
              <a:t> - </a:t>
            </a:r>
            <a:r>
              <a:rPr lang="en-GB" sz="2400"/>
              <a:t>not correction</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25BF4064-C962-4A6C-BC85-546F876B4F6B}" type="slidenum">
              <a:rPr lang="en-US"/>
              <a:pPr/>
              <a:t>117</a:t>
            </a:fld>
            <a:endParaRPr lang="en-US"/>
          </a:p>
        </p:txBody>
      </p:sp>
      <p:sp>
        <p:nvSpPr>
          <p:cNvPr id="10242" name="Rectangle 2"/>
          <p:cNvSpPr>
            <a:spLocks noGrp="1" noChangeArrowheads="1"/>
          </p:cNvSpPr>
          <p:nvPr>
            <p:ph type="title"/>
          </p:nvPr>
        </p:nvSpPr>
        <p:spPr>
          <a:xfrm>
            <a:off x="495300" y="349250"/>
            <a:ext cx="6747658" cy="576505"/>
          </a:xfrm>
          <a:ln/>
        </p:spPr>
        <p:txBody>
          <a:bodyPr lIns="90000" tIns="46800" rIns="90000" bIns="46800">
            <a:spAutoFit/>
          </a:bodyPr>
          <a:lstStyle/>
          <a:p>
            <a:pPr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3600"/>
              <a:t>PPP Design Requirements (cont.)</a:t>
            </a:r>
          </a:p>
        </p:txBody>
      </p:sp>
      <p:sp>
        <p:nvSpPr>
          <p:cNvPr id="10243" name="Rectangle 3"/>
          <p:cNvSpPr>
            <a:spLocks noGrp="1" noChangeArrowheads="1"/>
          </p:cNvSpPr>
          <p:nvPr>
            <p:ph type="body" idx="1"/>
          </p:nvPr>
        </p:nvSpPr>
        <p:spPr>
          <a:xfrm>
            <a:off x="577850" y="1528764"/>
            <a:ext cx="8997950" cy="4277198"/>
          </a:xfrm>
          <a:ln/>
        </p:spPr>
        <p:txBody>
          <a:bodyPr lIns="90000" tIns="46800" rIns="90000" bIns="46800">
            <a:spAutoFit/>
          </a:bodyPr>
          <a:lstStyle/>
          <a:p>
            <a:pPr marL="338138" indent="-319088" defTabSz="457200">
              <a:spcBef>
                <a:spcPct val="0"/>
              </a:spcBef>
              <a:buFontTx/>
              <a:buNone/>
              <a:tabLst>
                <a:tab pos="908050" algn="l"/>
                <a:tab pos="1822450" algn="l"/>
                <a:tab pos="2736850" algn="l"/>
                <a:tab pos="3651250" algn="l"/>
                <a:tab pos="4565650" algn="l"/>
                <a:tab pos="5480050" algn="l"/>
                <a:tab pos="6394450" algn="l"/>
                <a:tab pos="7308850" algn="l"/>
                <a:tab pos="8223250" algn="l"/>
                <a:tab pos="9137650" algn="l"/>
                <a:tab pos="10052050" algn="l"/>
              </a:tabLst>
            </a:pPr>
            <a:r>
              <a:rPr lang="en-GB">
                <a:solidFill>
                  <a:srgbClr val="FF0000"/>
                </a:solidFill>
              </a:rPr>
              <a:t>The extra stuff:</a:t>
            </a:r>
          </a:p>
          <a:p>
            <a:pPr marL="338138" indent="-319088" defTabSz="457200">
              <a:spcBef>
                <a:spcPct val="0"/>
              </a:spcBef>
              <a:tabLst>
                <a:tab pos="908050" algn="l"/>
                <a:tab pos="1822450" algn="l"/>
                <a:tab pos="2736850" algn="l"/>
                <a:tab pos="3651250" algn="l"/>
                <a:tab pos="4565650" algn="l"/>
                <a:tab pos="5480050" algn="l"/>
                <a:tab pos="6394450" algn="l"/>
                <a:tab pos="7308850" algn="l"/>
                <a:tab pos="8223250" algn="l"/>
                <a:tab pos="9137650" algn="l"/>
                <a:tab pos="10052050" algn="l"/>
              </a:tabLst>
            </a:pPr>
            <a:r>
              <a:rPr lang="en-GB">
                <a:solidFill>
                  <a:srgbClr val="FF0000"/>
                </a:solidFill>
              </a:rPr>
              <a:t>Connection liveness:</a:t>
            </a:r>
            <a:r>
              <a:rPr lang="en-GB"/>
              <a:t> </a:t>
            </a:r>
            <a:r>
              <a:rPr lang="en-GB" sz="2800"/>
              <a:t>detect, signal link failure to network layer</a:t>
            </a:r>
          </a:p>
          <a:p>
            <a:pPr marL="338138" indent="-319088" defTabSz="457200">
              <a:spcBef>
                <a:spcPct val="0"/>
              </a:spcBef>
              <a:tabLst>
                <a:tab pos="908050" algn="l"/>
                <a:tab pos="1822450" algn="l"/>
                <a:tab pos="2736850" algn="l"/>
                <a:tab pos="3651250" algn="l"/>
                <a:tab pos="4565650" algn="l"/>
                <a:tab pos="5480050" algn="l"/>
                <a:tab pos="6394450" algn="l"/>
                <a:tab pos="7308850" algn="l"/>
                <a:tab pos="8223250" algn="l"/>
                <a:tab pos="9137650" algn="l"/>
                <a:tab pos="10052050" algn="l"/>
              </a:tabLst>
            </a:pPr>
            <a:r>
              <a:rPr lang="en-GB">
                <a:solidFill>
                  <a:srgbClr val="FF0000"/>
                </a:solidFill>
              </a:rPr>
              <a:t>Network layer address negotiation:</a:t>
            </a:r>
            <a:r>
              <a:rPr lang="en-GB"/>
              <a:t> </a:t>
            </a:r>
            <a:r>
              <a:rPr lang="en-GB" sz="2800"/>
              <a:t>endpoint can learn/configure each other’s network address and other characteristics.</a:t>
            </a:r>
          </a:p>
          <a:p>
            <a:pPr marL="338138" indent="-319088" defTabSz="457200">
              <a:spcBef>
                <a:spcPct val="0"/>
              </a:spcBef>
              <a:tabLst>
                <a:tab pos="908050" algn="l"/>
                <a:tab pos="1822450" algn="l"/>
                <a:tab pos="2736850" algn="l"/>
                <a:tab pos="3651250" algn="l"/>
                <a:tab pos="4565650" algn="l"/>
                <a:tab pos="5480050" algn="l"/>
                <a:tab pos="6394450" algn="l"/>
                <a:tab pos="7308850" algn="l"/>
                <a:tab pos="8223250" algn="l"/>
                <a:tab pos="9137650" algn="l"/>
                <a:tab pos="10052050" algn="l"/>
              </a:tabLst>
            </a:pPr>
            <a:r>
              <a:rPr lang="en-GB">
                <a:solidFill>
                  <a:srgbClr val="FF0000"/>
                </a:solidFill>
              </a:rPr>
              <a:t>Authentication: </a:t>
            </a:r>
            <a:r>
              <a:rPr lang="en-GB" sz="2800"/>
              <a:t>who are you (or at least whose account do I bill for your dial-in time?)</a:t>
            </a:r>
          </a:p>
          <a:p>
            <a:pPr marL="741363" lvl="1" indent="-284163" defTabSz="457200">
              <a:spcBef>
                <a:spcPct val="0"/>
              </a:spcBef>
              <a:tabLst>
                <a:tab pos="908050" algn="l"/>
                <a:tab pos="1822450" algn="l"/>
                <a:tab pos="2736850" algn="l"/>
                <a:tab pos="3651250" algn="l"/>
                <a:tab pos="4565650" algn="l"/>
                <a:tab pos="5480050" algn="l"/>
                <a:tab pos="6394450" algn="l"/>
                <a:tab pos="7308850" algn="l"/>
                <a:tab pos="8223250" algn="l"/>
                <a:tab pos="9137650" algn="l"/>
                <a:tab pos="10052050" algn="l"/>
              </a:tabLst>
            </a:pPr>
            <a:r>
              <a:rPr lang="en-GB" sz="2000"/>
              <a:t>This information is used by traffic management software to control bandwidth to individual subscribers</a:t>
            </a:r>
          </a:p>
          <a:p>
            <a:pPr marL="338138" indent="-319088" defTabSz="457200">
              <a:spcBef>
                <a:spcPct val="0"/>
              </a:spcBef>
              <a:tabLst>
                <a:tab pos="908050" algn="l"/>
                <a:tab pos="1822450" algn="l"/>
                <a:tab pos="2736850" algn="l"/>
                <a:tab pos="3651250" algn="l"/>
                <a:tab pos="4565650" algn="l"/>
                <a:tab pos="5480050" algn="l"/>
                <a:tab pos="6394450" algn="l"/>
                <a:tab pos="7308850" algn="l"/>
                <a:tab pos="8223250" algn="l"/>
                <a:tab pos="9137650" algn="l"/>
                <a:tab pos="10052050" algn="l"/>
              </a:tabLst>
            </a:pPr>
            <a:r>
              <a:rPr lang="en-GB">
                <a:solidFill>
                  <a:srgbClr val="FF0000"/>
                </a:solidFill>
              </a:rPr>
              <a:t>Management features: </a:t>
            </a:r>
            <a:r>
              <a:rPr lang="en-GB" sz="2400"/>
              <a:t>loopback detection</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325A14B7-C558-460F-873D-F7C8B9DB2077}" type="slidenum">
              <a:rPr lang="en-US"/>
              <a:pPr/>
              <a:t>118</a:t>
            </a:fld>
            <a:endParaRPr lang="en-US"/>
          </a:p>
        </p:txBody>
      </p:sp>
      <p:sp>
        <p:nvSpPr>
          <p:cNvPr id="12290" name="Rectangle 2"/>
          <p:cNvSpPr>
            <a:spLocks noGrp="1" noChangeArrowheads="1"/>
          </p:cNvSpPr>
          <p:nvPr>
            <p:ph type="title"/>
          </p:nvPr>
        </p:nvSpPr>
        <p:spPr>
          <a:xfrm>
            <a:off x="495300" y="349250"/>
            <a:ext cx="5183127" cy="630045"/>
          </a:xfrm>
          <a:ln/>
        </p:spPr>
        <p:txBody>
          <a:bodyPr lIns="90000" tIns="46800" rIns="90000" bIns="46800">
            <a:spAutoFit/>
          </a:bodyPr>
          <a:lstStyle/>
          <a:p>
            <a:pPr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4000"/>
              <a:t>PPP non-requirements</a:t>
            </a:r>
          </a:p>
        </p:txBody>
      </p:sp>
      <p:sp>
        <p:nvSpPr>
          <p:cNvPr id="12291" name="Rectangle 3"/>
          <p:cNvSpPr>
            <a:spLocks noGrp="1" noChangeArrowheads="1"/>
          </p:cNvSpPr>
          <p:nvPr>
            <p:ph type="body" idx="1"/>
          </p:nvPr>
        </p:nvSpPr>
        <p:spPr>
          <a:xfrm>
            <a:off x="495300" y="1822450"/>
            <a:ext cx="8917120" cy="2648547"/>
          </a:xfrm>
          <a:ln/>
        </p:spPr>
        <p:txBody>
          <a:bodyPr lIns="90000" tIns="46800" rIns="90000" bIns="46800">
            <a:spAutoFit/>
          </a:bodyPr>
          <a:lstStyle/>
          <a:p>
            <a:pPr marL="341313" indent="-341313" defTabSz="457200">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800"/>
              <a:t>No error correction/recovery</a:t>
            </a:r>
          </a:p>
          <a:p>
            <a:pPr marL="741363" lvl="1" indent="-284163" defTabSz="457200">
              <a:spcBef>
                <a:spcPts val="500"/>
              </a:spcBef>
              <a:buFontTx/>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400"/>
              <a:t>(modems do one layer FEC, one layer packetization + retransmission “under the covers” anyway; other technologies are pretty reliable)</a:t>
            </a:r>
          </a:p>
          <a:p>
            <a:pPr marL="341313" indent="-341313" defTabSz="457200">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800"/>
              <a:t>No flow control</a:t>
            </a:r>
          </a:p>
          <a:p>
            <a:pPr marL="341313" indent="-341313" defTabSz="457200">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800"/>
              <a:t>Out of order delivery OK </a:t>
            </a:r>
          </a:p>
        </p:txBody>
      </p:sp>
      <p:sp>
        <p:nvSpPr>
          <p:cNvPr id="12292" name="Text Box 4"/>
          <p:cNvSpPr txBox="1">
            <a:spLocks noChangeArrowheads="1"/>
          </p:cNvSpPr>
          <p:nvPr/>
        </p:nvSpPr>
        <p:spPr bwMode="auto">
          <a:xfrm>
            <a:off x="1554692" y="4981575"/>
            <a:ext cx="6268360" cy="951415"/>
          </a:xfrm>
          <a:prstGeom prst="rect">
            <a:avLst/>
          </a:prstGeom>
          <a:noFill/>
          <a:ln w="9525">
            <a:noFill/>
            <a:round/>
            <a:headEnd/>
            <a:tailEnd/>
          </a:ln>
          <a:effectLst/>
        </p:spPr>
        <p:txBody>
          <a:bodyPr wrap="none" lIns="90000" tIns="46800" rIns="90000" bIns="46800">
            <a:spAutoFit/>
          </a:bodyPr>
          <a:lstStyle/>
          <a:p>
            <a:pPr algn="ctr" defTabSz="457200" eaLnBrk="0" hangingPunct="0">
              <a:lnSpc>
                <a:spcPct val="116000"/>
              </a:lnSpc>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a:solidFill>
                  <a:srgbClr val="FF0000"/>
                </a:solidFill>
                <a:latin typeface="Times New Roman" pitchFamily="18" charset="0"/>
              </a:rPr>
              <a:t>Error recovery, flow control, data re-ordering </a:t>
            </a:r>
          </a:p>
          <a:p>
            <a:pPr algn="ctr" defTabSz="457200" eaLnBrk="0" hangingPunct="0">
              <a:lnSpc>
                <a:spcPct val="116000"/>
              </a:lnSpc>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a:solidFill>
                  <a:srgbClr val="FF0000"/>
                </a:solidFill>
                <a:latin typeface="Times New Roman" pitchFamily="18" charset="0"/>
              </a:rPr>
              <a:t>all relegated to higher layers!</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7352A341-8910-46A0-B262-EAE7CA56E2B9}" type="slidenum">
              <a:rPr lang="en-US"/>
              <a:pPr/>
              <a:t>119</a:t>
            </a:fld>
            <a:endParaRPr lang="en-US"/>
          </a:p>
        </p:txBody>
      </p:sp>
      <p:sp>
        <p:nvSpPr>
          <p:cNvPr id="14338" name="Rectangle 2"/>
          <p:cNvSpPr>
            <a:spLocks noGrp="1" noChangeArrowheads="1"/>
          </p:cNvSpPr>
          <p:nvPr>
            <p:ph type="title"/>
          </p:nvPr>
        </p:nvSpPr>
        <p:spPr>
          <a:xfrm>
            <a:off x="495300" y="349250"/>
            <a:ext cx="3330056" cy="549703"/>
          </a:xfrm>
          <a:ln/>
        </p:spPr>
        <p:txBody>
          <a:bodyPr lIns="90000" tIns="46800" rIns="90000" bIns="46800">
            <a:spAutoFit/>
          </a:bodyPr>
          <a:lstStyle/>
          <a:p>
            <a:pPr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t>PPP Data Frame</a:t>
            </a:r>
          </a:p>
        </p:txBody>
      </p:sp>
      <p:sp>
        <p:nvSpPr>
          <p:cNvPr id="14339" name="Rectangle 3"/>
          <p:cNvSpPr>
            <a:spLocks noGrp="1" noChangeArrowheads="1"/>
          </p:cNvSpPr>
          <p:nvPr>
            <p:ph type="body" idx="1"/>
          </p:nvPr>
        </p:nvSpPr>
        <p:spPr>
          <a:xfrm>
            <a:off x="495300" y="1600200"/>
            <a:ext cx="8917120" cy="2372061"/>
          </a:xfrm>
          <a:ln/>
        </p:spPr>
        <p:txBody>
          <a:bodyPr lIns="90000" tIns="46800" rIns="90000" bIns="46800">
            <a:spAutoFit/>
          </a:bodyPr>
          <a:lstStyle/>
          <a:p>
            <a:pPr marL="341313" indent="-341313" defTabSz="457200">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800">
                <a:solidFill>
                  <a:srgbClr val="FF0000"/>
                </a:solidFill>
              </a:rPr>
              <a:t>Flag:</a:t>
            </a:r>
            <a:r>
              <a:rPr lang="en-GB" sz="2800"/>
              <a:t> delimiter (framing)</a:t>
            </a:r>
          </a:p>
          <a:p>
            <a:pPr marL="341313" indent="-341313" defTabSz="457200">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800">
                <a:solidFill>
                  <a:srgbClr val="FF8585"/>
                </a:solidFill>
              </a:rPr>
              <a:t>Address:</a:t>
            </a:r>
            <a:r>
              <a:rPr lang="en-GB" sz="2800">
                <a:solidFill>
                  <a:srgbClr val="474747"/>
                </a:solidFill>
              </a:rPr>
              <a:t>  ignored. (historical)</a:t>
            </a:r>
          </a:p>
          <a:p>
            <a:pPr marL="341313" indent="-341313" defTabSz="457200">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800">
                <a:solidFill>
                  <a:srgbClr val="FF8585"/>
                </a:solidFill>
              </a:rPr>
              <a:t>Control:</a:t>
            </a:r>
            <a:r>
              <a:rPr lang="en-GB" sz="2800">
                <a:solidFill>
                  <a:srgbClr val="474747"/>
                </a:solidFill>
              </a:rPr>
              <a:t> ignored. (historical)</a:t>
            </a:r>
          </a:p>
          <a:p>
            <a:pPr marL="341313" indent="-341313" defTabSz="457200">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800">
                <a:solidFill>
                  <a:srgbClr val="FF0000"/>
                </a:solidFill>
              </a:rPr>
              <a:t>Protocol:</a:t>
            </a:r>
            <a:r>
              <a:rPr lang="en-GB" sz="2800"/>
              <a:t> upper layer protocol to which frame delivered (e.g., PPP-LCP, IP, IPCP, etc) </a:t>
            </a:r>
          </a:p>
        </p:txBody>
      </p:sp>
      <p:pic>
        <p:nvPicPr>
          <p:cNvPr id="14340" name="Picture 4"/>
          <p:cNvPicPr>
            <a:picLocks noChangeAspect="1" noChangeArrowheads="1"/>
          </p:cNvPicPr>
          <p:nvPr/>
        </p:nvPicPr>
        <p:blipFill>
          <a:blip r:embed="rId3"/>
          <a:srcRect/>
          <a:stretch>
            <a:fillRect/>
          </a:stretch>
        </p:blipFill>
        <p:spPr bwMode="auto">
          <a:xfrm>
            <a:off x="1049073" y="4400550"/>
            <a:ext cx="7811294" cy="1538288"/>
          </a:xfrm>
          <a:prstGeom prst="rect">
            <a:avLst/>
          </a:prstGeom>
          <a:noFill/>
          <a:ln w="9525">
            <a:noFill/>
            <a:round/>
            <a:headEnd/>
            <a:tailEnd/>
          </a:ln>
          <a:effec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1" name="Rectangle 3"/>
          <p:cNvSpPr>
            <a:spLocks noGrp="1" noChangeArrowheads="1"/>
          </p:cNvSpPr>
          <p:nvPr>
            <p:ph type="body" idx="1"/>
          </p:nvPr>
        </p:nvSpPr>
        <p:spPr>
          <a:xfrm>
            <a:off x="314325" y="914400"/>
            <a:ext cx="8677275" cy="5562600"/>
          </a:xfrm>
        </p:spPr>
        <p:txBody>
          <a:bodyPr/>
          <a:lstStyle/>
          <a:p>
            <a:pPr algn="just" eaLnBrk="1" hangingPunct="1">
              <a:lnSpc>
                <a:spcPct val="150000"/>
              </a:lnSpc>
              <a:spcBef>
                <a:spcPct val="0"/>
              </a:spcBef>
              <a:buClrTx/>
              <a:buFont typeface="Wingdings" pitchFamily="-128" charset="2"/>
              <a:buChar char="Ø"/>
            </a:pPr>
            <a:r>
              <a:rPr lang="en-US" sz="2000" dirty="0">
                <a:solidFill>
                  <a:schemeClr val="tx1"/>
                </a:solidFill>
                <a:latin typeface="Arial" charset="0"/>
                <a:cs typeface="Times New Roman" pitchFamily="-128" charset="0"/>
              </a:rPr>
              <a:t> Second aspect of Data link control- Flow Control</a:t>
            </a:r>
          </a:p>
          <a:p>
            <a:pPr algn="just" eaLnBrk="1" hangingPunct="1">
              <a:lnSpc>
                <a:spcPct val="150000"/>
              </a:lnSpc>
              <a:spcBef>
                <a:spcPct val="0"/>
              </a:spcBef>
              <a:buClrTx/>
              <a:buFont typeface="Wingdings" pitchFamily="-128" charset="2"/>
              <a:buChar char="Ø"/>
            </a:pPr>
            <a:r>
              <a:rPr lang="en-US" sz="2000" dirty="0">
                <a:solidFill>
                  <a:schemeClr val="tx1"/>
                </a:solidFill>
                <a:latin typeface="Arial" charset="0"/>
                <a:cs typeface="Times New Roman" pitchFamily="-128" charset="0"/>
              </a:rPr>
              <a:t> Set of procedures that tells the sender as </a:t>
            </a:r>
            <a:r>
              <a:rPr lang="en-US" sz="2000" dirty="0">
                <a:solidFill>
                  <a:srgbClr val="FF0000"/>
                </a:solidFill>
                <a:latin typeface="Arial" charset="0"/>
                <a:cs typeface="Times New Roman" pitchFamily="-128" charset="0"/>
              </a:rPr>
              <a:t>how much data it can transmit before waiting for an acknowledgment from the receiver</a:t>
            </a:r>
            <a:r>
              <a:rPr lang="en-US" sz="2000" dirty="0">
                <a:solidFill>
                  <a:schemeClr val="tx1"/>
                </a:solidFill>
                <a:latin typeface="Arial" charset="0"/>
                <a:cs typeface="Times New Roman" pitchFamily="-128" charset="0"/>
              </a:rPr>
              <a:t>.</a:t>
            </a:r>
          </a:p>
          <a:p>
            <a:pPr algn="just" eaLnBrk="1" hangingPunct="1">
              <a:lnSpc>
                <a:spcPct val="150000"/>
              </a:lnSpc>
              <a:spcBef>
                <a:spcPct val="0"/>
              </a:spcBef>
              <a:buClrTx/>
              <a:buFont typeface="Wingdings" pitchFamily="-128" charset="2"/>
              <a:buChar char="Ø"/>
            </a:pPr>
            <a:r>
              <a:rPr lang="en-US" sz="2000" dirty="0">
                <a:solidFill>
                  <a:schemeClr val="tx1"/>
                </a:solidFill>
                <a:latin typeface="Arial" charset="0"/>
                <a:cs typeface="Times New Roman" pitchFamily="-128" charset="0"/>
              </a:rPr>
              <a:t> Receiver got set of memory blocks called the </a:t>
            </a:r>
            <a:r>
              <a:rPr lang="en-US" sz="2000" dirty="0">
                <a:solidFill>
                  <a:srgbClr val="FF0000"/>
                </a:solidFill>
                <a:latin typeface="Arial" charset="0"/>
                <a:cs typeface="Times New Roman" pitchFamily="-128" charset="0"/>
              </a:rPr>
              <a:t>BUFFER</a:t>
            </a:r>
            <a:r>
              <a:rPr lang="en-US" sz="2000" dirty="0">
                <a:solidFill>
                  <a:schemeClr val="tx1"/>
                </a:solidFill>
                <a:latin typeface="Arial" charset="0"/>
                <a:cs typeface="Times New Roman" pitchFamily="-128" charset="0"/>
              </a:rPr>
              <a:t> that store the incoming data before they are processed.</a:t>
            </a:r>
          </a:p>
          <a:p>
            <a:pPr algn="just" eaLnBrk="1" hangingPunct="1">
              <a:lnSpc>
                <a:spcPct val="150000"/>
              </a:lnSpc>
              <a:spcBef>
                <a:spcPct val="0"/>
              </a:spcBef>
              <a:buClrTx/>
              <a:buFont typeface="Wingdings" pitchFamily="-128" charset="2"/>
              <a:buChar char="Ø"/>
            </a:pPr>
            <a:r>
              <a:rPr lang="en-US" sz="2000" dirty="0">
                <a:solidFill>
                  <a:schemeClr val="tx1"/>
                </a:solidFill>
                <a:latin typeface="Arial" charset="0"/>
                <a:cs typeface="Times New Roman" pitchFamily="-128" charset="0"/>
              </a:rPr>
              <a:t> If buffer begins to fill up, receiver must be able to tell the sender to send </a:t>
            </a:r>
            <a:r>
              <a:rPr lang="en-US" sz="2000" dirty="0">
                <a:solidFill>
                  <a:srgbClr val="FF0000"/>
                </a:solidFill>
                <a:latin typeface="Arial" charset="0"/>
                <a:cs typeface="Times New Roman" pitchFamily="-128" charset="0"/>
              </a:rPr>
              <a:t>fewer data frames </a:t>
            </a:r>
            <a:r>
              <a:rPr lang="en-US" sz="2000" dirty="0">
                <a:solidFill>
                  <a:schemeClr val="tx1"/>
                </a:solidFill>
                <a:latin typeface="Arial" charset="0"/>
                <a:cs typeface="Times New Roman" pitchFamily="-128" charset="0"/>
              </a:rPr>
              <a:t>or </a:t>
            </a:r>
            <a:r>
              <a:rPr lang="en-US" sz="2000" dirty="0">
                <a:solidFill>
                  <a:srgbClr val="FF0000"/>
                </a:solidFill>
                <a:latin typeface="Arial" charset="0"/>
                <a:cs typeface="Times New Roman" pitchFamily="-128" charset="0"/>
              </a:rPr>
              <a:t>halt the transmission </a:t>
            </a:r>
            <a:r>
              <a:rPr lang="en-US" sz="2000" dirty="0">
                <a:solidFill>
                  <a:schemeClr val="tx1"/>
                </a:solidFill>
                <a:latin typeface="Arial" charset="0"/>
                <a:cs typeface="Times New Roman" pitchFamily="-128" charset="0"/>
              </a:rPr>
              <a:t>until the buffer is free to accept the data frame again.</a:t>
            </a:r>
          </a:p>
          <a:p>
            <a:pPr algn="just" eaLnBrk="1" hangingPunct="1">
              <a:lnSpc>
                <a:spcPct val="100000"/>
              </a:lnSpc>
              <a:spcBef>
                <a:spcPct val="0"/>
              </a:spcBef>
              <a:buClrTx/>
              <a:buFont typeface="Wingdings" pitchFamily="-128" charset="2"/>
              <a:buChar char="Ø"/>
            </a:pPr>
            <a:r>
              <a:rPr lang="en-US" sz="2000" dirty="0">
                <a:solidFill>
                  <a:schemeClr val="tx1"/>
                </a:solidFill>
                <a:latin typeface="Arial" charset="0"/>
                <a:cs typeface="Times New Roman" pitchFamily="-128" charset="0"/>
              </a:rPr>
              <a:t> Under this we got two techniques:</a:t>
            </a:r>
          </a:p>
          <a:p>
            <a:pPr algn="just" eaLnBrk="1" hangingPunct="1">
              <a:lnSpc>
                <a:spcPct val="100000"/>
              </a:lnSpc>
              <a:spcBef>
                <a:spcPct val="0"/>
              </a:spcBef>
              <a:buClrTx/>
              <a:buFont typeface="Wingdings" pitchFamily="-128" charset="2"/>
              <a:buNone/>
            </a:pPr>
            <a:endParaRPr lang="en-US" sz="2000" dirty="0">
              <a:solidFill>
                <a:schemeClr val="accent1"/>
              </a:solidFill>
              <a:latin typeface="Arial" charset="0"/>
              <a:cs typeface="Times New Roman" pitchFamily="-128" charset="0"/>
            </a:endParaRPr>
          </a:p>
          <a:p>
            <a:pPr algn="just" eaLnBrk="1" hangingPunct="1">
              <a:lnSpc>
                <a:spcPct val="100000"/>
              </a:lnSpc>
              <a:spcBef>
                <a:spcPct val="0"/>
              </a:spcBef>
              <a:buClrTx/>
              <a:buFont typeface="Wingdings" pitchFamily="-128" charset="2"/>
              <a:buChar char="v"/>
            </a:pPr>
            <a:r>
              <a:rPr lang="en-US" sz="2000" dirty="0">
                <a:solidFill>
                  <a:schemeClr val="accent1"/>
                </a:solidFill>
                <a:latin typeface="Arial" charset="0"/>
                <a:cs typeface="Times New Roman" pitchFamily="-128" charset="0"/>
              </a:rPr>
              <a:t>      Stop- and Wait </a:t>
            </a:r>
          </a:p>
          <a:p>
            <a:pPr algn="just" eaLnBrk="1" hangingPunct="1">
              <a:lnSpc>
                <a:spcPct val="100000"/>
              </a:lnSpc>
              <a:spcBef>
                <a:spcPct val="0"/>
              </a:spcBef>
              <a:buClrTx/>
              <a:buFont typeface="Wingdings" pitchFamily="-128" charset="2"/>
              <a:buChar char="v"/>
            </a:pPr>
            <a:r>
              <a:rPr lang="en-US" sz="2000" dirty="0">
                <a:solidFill>
                  <a:schemeClr val="accent1"/>
                </a:solidFill>
                <a:latin typeface="Arial" charset="0"/>
                <a:cs typeface="Times New Roman" pitchFamily="-128" charset="0"/>
              </a:rPr>
              <a:t>      Sliding Window</a:t>
            </a:r>
          </a:p>
          <a:p>
            <a:pPr algn="just" eaLnBrk="1" hangingPunct="1">
              <a:lnSpc>
                <a:spcPct val="100000"/>
              </a:lnSpc>
              <a:spcBef>
                <a:spcPct val="0"/>
              </a:spcBef>
              <a:buClrTx/>
              <a:buFont typeface="Wingdings" pitchFamily="-128" charset="2"/>
              <a:buNone/>
            </a:pPr>
            <a:r>
              <a:rPr lang="en-US" sz="2000" dirty="0">
                <a:solidFill>
                  <a:schemeClr val="tx1"/>
                </a:solidFill>
                <a:latin typeface="Arial" charset="0"/>
                <a:cs typeface="Times New Roman" pitchFamily="-128" charset="0"/>
              </a:rPr>
              <a:t>     </a:t>
            </a:r>
          </a:p>
          <a:p>
            <a:pPr algn="just" eaLnBrk="1" hangingPunct="1">
              <a:lnSpc>
                <a:spcPct val="100000"/>
              </a:lnSpc>
              <a:spcBef>
                <a:spcPct val="0"/>
              </a:spcBef>
              <a:buClrTx/>
              <a:buFont typeface="Wingdings" pitchFamily="-128" charset="2"/>
              <a:buNone/>
            </a:pPr>
            <a:endParaRPr lang="en-AU" sz="2000" dirty="0">
              <a:latin typeface="Times New Roman" pitchFamily="-128" charset="0"/>
              <a:cs typeface="Times New Roman" pitchFamily="-128" charset="0"/>
            </a:endParaRPr>
          </a:p>
          <a:p>
            <a:pPr algn="just" eaLnBrk="1" hangingPunct="1">
              <a:lnSpc>
                <a:spcPct val="100000"/>
              </a:lnSpc>
              <a:spcBef>
                <a:spcPct val="0"/>
              </a:spcBef>
              <a:buClrTx/>
              <a:buFont typeface="Wingdings" pitchFamily="-128" charset="2"/>
              <a:buNone/>
            </a:pPr>
            <a:r>
              <a:rPr lang="en-AU" sz="2000" dirty="0">
                <a:latin typeface="Times New Roman" pitchFamily="-128" charset="0"/>
                <a:cs typeface="Times New Roman" pitchFamily="-128" charset="0"/>
              </a:rPr>
              <a:t>                                       </a:t>
            </a:r>
          </a:p>
        </p:txBody>
      </p:sp>
      <p:pic>
        <p:nvPicPr>
          <p:cNvPr id="14342" name="Picture 4"/>
          <p:cNvPicPr>
            <a:picLocks noChangeAspect="1" noChangeArrowheads="1"/>
          </p:cNvPicPr>
          <p:nvPr/>
        </p:nvPicPr>
        <p:blipFill>
          <a:blip r:embed="rId3"/>
          <a:srcRect/>
          <a:stretch>
            <a:fillRect/>
          </a:stretch>
        </p:blipFill>
        <p:spPr bwMode="auto">
          <a:xfrm>
            <a:off x="5562600" y="4305300"/>
            <a:ext cx="3886200" cy="1943100"/>
          </a:xfrm>
          <a:prstGeom prst="rect">
            <a:avLst/>
          </a:prstGeom>
          <a:noFill/>
          <a:ln w="19050">
            <a:noFill/>
            <a:miter lim="800000"/>
            <a:headEnd/>
            <a:tailEnd type="none" w="sm" len="sm"/>
          </a:ln>
        </p:spPr>
      </p:pic>
      <p:sp>
        <p:nvSpPr>
          <p:cNvPr id="7" name="Rectangle 6"/>
          <p:cNvSpPr/>
          <p:nvPr/>
        </p:nvSpPr>
        <p:spPr bwMode="auto">
          <a:xfrm>
            <a:off x="0" y="228600"/>
            <a:ext cx="2971800" cy="533400"/>
          </a:xfrm>
          <a:prstGeom prst="rect">
            <a:avLst/>
          </a:prstGeom>
          <a:solidFill>
            <a:schemeClr val="tx1"/>
          </a:solidFill>
          <a:ln w="952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r>
              <a:rPr lang="en-AU" sz="2800" dirty="0">
                <a:solidFill>
                  <a:schemeClr val="bg1"/>
                </a:solidFill>
                <a:latin typeface="Times New Roman" pitchFamily="-128" charset="0"/>
                <a:cs typeface="Times New Roman" pitchFamily="-128" charset="0"/>
              </a:rPr>
              <a:t>Flow Control</a:t>
            </a:r>
            <a:endParaRPr kumimoji="0" lang="en-US" sz="2800" b="1" i="0" u="none" strike="noStrike" cap="none" normalizeH="0" baseline="0" dirty="0">
              <a:ln>
                <a:noFill/>
              </a:ln>
              <a:solidFill>
                <a:schemeClr val="bg1"/>
              </a:solidFill>
              <a:effectLst/>
              <a:latin typeface="Helvetica" charset="0"/>
            </a:endParaRPr>
          </a:p>
        </p:txBody>
      </p:sp>
    </p:spTree>
  </p:cSld>
  <p:clrMapOvr>
    <a:masterClrMapping/>
  </p:clrMapOvr>
  <p:transition/>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170DFBEE-068E-47B6-BA68-3ACFA0D8B61B}" type="slidenum">
              <a:rPr lang="en-US"/>
              <a:pPr/>
              <a:t>120</a:t>
            </a:fld>
            <a:endParaRPr lang="en-US"/>
          </a:p>
        </p:txBody>
      </p:sp>
      <p:sp>
        <p:nvSpPr>
          <p:cNvPr id="16386" name="Rectangle 2"/>
          <p:cNvSpPr>
            <a:spLocks noGrp="1" noChangeArrowheads="1"/>
          </p:cNvSpPr>
          <p:nvPr>
            <p:ph type="title"/>
          </p:nvPr>
        </p:nvSpPr>
        <p:spPr>
          <a:xfrm>
            <a:off x="495300" y="349250"/>
            <a:ext cx="3330056" cy="549703"/>
          </a:xfrm>
          <a:ln/>
        </p:spPr>
        <p:txBody>
          <a:bodyPr lIns="90000" tIns="46800" rIns="90000" bIns="46800">
            <a:spAutoFit/>
          </a:bodyPr>
          <a:lstStyle/>
          <a:p>
            <a:pPr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t>PPP Data Frame</a:t>
            </a:r>
          </a:p>
        </p:txBody>
      </p:sp>
      <p:sp>
        <p:nvSpPr>
          <p:cNvPr id="16387" name="Rectangle 3"/>
          <p:cNvSpPr>
            <a:spLocks noGrp="1" noChangeArrowheads="1"/>
          </p:cNvSpPr>
          <p:nvPr>
            <p:ph type="body" idx="1"/>
          </p:nvPr>
        </p:nvSpPr>
        <p:spPr>
          <a:xfrm>
            <a:off x="495300" y="1600200"/>
            <a:ext cx="8917120" cy="990144"/>
          </a:xfrm>
          <a:ln/>
        </p:spPr>
        <p:txBody>
          <a:bodyPr lIns="90000" tIns="46800" rIns="90000" bIns="46800">
            <a:spAutoFit/>
          </a:bodyPr>
          <a:lstStyle/>
          <a:p>
            <a:pPr marL="341313" indent="-341313" defTabSz="457200">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800">
                <a:solidFill>
                  <a:srgbClr val="FF0000"/>
                </a:solidFill>
              </a:rPr>
              <a:t>info:</a:t>
            </a:r>
            <a:r>
              <a:rPr lang="en-GB" sz="2800"/>
              <a:t> upper layer data being carried</a:t>
            </a:r>
          </a:p>
          <a:p>
            <a:pPr marL="341313" indent="-341313" defTabSz="457200">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800">
                <a:solidFill>
                  <a:srgbClr val="FF0000"/>
                </a:solidFill>
              </a:rPr>
              <a:t>check:</a:t>
            </a:r>
            <a:r>
              <a:rPr lang="en-GB" sz="2800"/>
              <a:t>  cyclic redundancy check for error detection</a:t>
            </a:r>
          </a:p>
        </p:txBody>
      </p:sp>
      <p:pic>
        <p:nvPicPr>
          <p:cNvPr id="16388" name="Picture 4"/>
          <p:cNvPicPr>
            <a:picLocks noChangeAspect="1" noChangeArrowheads="1"/>
          </p:cNvPicPr>
          <p:nvPr/>
        </p:nvPicPr>
        <p:blipFill>
          <a:blip r:embed="rId3"/>
          <a:srcRect/>
          <a:stretch>
            <a:fillRect/>
          </a:stretch>
        </p:blipFill>
        <p:spPr bwMode="auto">
          <a:xfrm>
            <a:off x="883973" y="3302000"/>
            <a:ext cx="7811294" cy="1538288"/>
          </a:xfrm>
          <a:prstGeom prst="rect">
            <a:avLst/>
          </a:prstGeom>
          <a:noFill/>
          <a:ln w="9525">
            <a:noFill/>
            <a:round/>
            <a:headEnd/>
            <a:tailEnd/>
          </a:ln>
          <a:effec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a:t>Byte Stuffing</a:t>
            </a:r>
          </a:p>
        </p:txBody>
      </p:sp>
      <p:pic>
        <p:nvPicPr>
          <p:cNvPr id="18435" name="Picture 3" descr="5"/>
          <p:cNvPicPr>
            <a:picLocks noChangeAspect="1" noChangeArrowheads="1"/>
          </p:cNvPicPr>
          <p:nvPr/>
        </p:nvPicPr>
        <p:blipFill>
          <a:blip r:embed="rId3"/>
          <a:srcRect/>
          <a:stretch>
            <a:fillRect/>
          </a:stretch>
        </p:blipFill>
        <p:spPr bwMode="auto">
          <a:xfrm>
            <a:off x="2161779" y="1695450"/>
            <a:ext cx="6495653" cy="2986088"/>
          </a:xfrm>
          <a:prstGeom prst="rect">
            <a:avLst/>
          </a:prstGeom>
          <a:noFill/>
        </p:spPr>
      </p:pic>
      <p:sp>
        <p:nvSpPr>
          <p:cNvPr id="18436" name="Text Box 4"/>
          <p:cNvSpPr txBox="1">
            <a:spLocks noChangeArrowheads="1"/>
          </p:cNvSpPr>
          <p:nvPr/>
        </p:nvSpPr>
        <p:spPr bwMode="auto">
          <a:xfrm>
            <a:off x="436827" y="1924051"/>
            <a:ext cx="1563248" cy="1377557"/>
          </a:xfrm>
          <a:prstGeom prst="rect">
            <a:avLst/>
          </a:prstGeom>
          <a:noFill/>
          <a:ln w="9525">
            <a:noFill/>
            <a:miter lim="800000"/>
            <a:headEnd/>
            <a:tailEnd/>
          </a:ln>
          <a:effectLst/>
        </p:spPr>
        <p:txBody>
          <a:bodyPr wrap="none">
            <a:spAutoFit/>
          </a:bodyPr>
          <a:lstStyle/>
          <a:p>
            <a:pPr eaLnBrk="0" hangingPunct="0"/>
            <a:r>
              <a:rPr lang="en-US" sz="2400" dirty="0">
                <a:latin typeface="Comic Sans MS" pitchFamily="66" charset="0"/>
              </a:rPr>
              <a:t>flag byte</a:t>
            </a:r>
          </a:p>
          <a:p>
            <a:pPr eaLnBrk="0" hangingPunct="0"/>
            <a:r>
              <a:rPr lang="en-US" sz="2400" dirty="0">
                <a:latin typeface="Comic Sans MS" pitchFamily="66" charset="0"/>
              </a:rPr>
              <a:t>pattern</a:t>
            </a:r>
          </a:p>
          <a:p>
            <a:pPr eaLnBrk="0" hangingPunct="0"/>
            <a:r>
              <a:rPr lang="en-US" sz="2400" dirty="0">
                <a:latin typeface="Comic Sans MS" pitchFamily="66" charset="0"/>
              </a:rPr>
              <a:t>in data</a:t>
            </a:r>
          </a:p>
          <a:p>
            <a:pPr eaLnBrk="0" hangingPunct="0"/>
            <a:r>
              <a:rPr lang="en-US" sz="2400" dirty="0">
                <a:latin typeface="Comic Sans MS" pitchFamily="66" charset="0"/>
              </a:rPr>
              <a:t>to send</a:t>
            </a:r>
          </a:p>
        </p:txBody>
      </p:sp>
      <p:sp>
        <p:nvSpPr>
          <p:cNvPr id="18437" name="Line 5"/>
          <p:cNvSpPr>
            <a:spLocks noChangeShapeType="1"/>
          </p:cNvSpPr>
          <p:nvPr/>
        </p:nvSpPr>
        <p:spPr bwMode="auto">
          <a:xfrm>
            <a:off x="1604566" y="2152651"/>
            <a:ext cx="994040" cy="258763"/>
          </a:xfrm>
          <a:prstGeom prst="line">
            <a:avLst/>
          </a:prstGeom>
          <a:noFill/>
          <a:ln w="9525">
            <a:solidFill>
              <a:schemeClr val="tx1"/>
            </a:solidFill>
            <a:round/>
            <a:headEnd/>
            <a:tailEnd type="triangle" w="med" len="med"/>
          </a:ln>
          <a:effectLst/>
        </p:spPr>
        <p:txBody>
          <a:bodyPr wrap="none" anchor="ctr"/>
          <a:lstStyle/>
          <a:p>
            <a:endParaRPr lang="en-US"/>
          </a:p>
        </p:txBody>
      </p:sp>
      <p:sp>
        <p:nvSpPr>
          <p:cNvPr id="18438" name="Text Box 6"/>
          <p:cNvSpPr txBox="1">
            <a:spLocks noChangeArrowheads="1"/>
          </p:cNvSpPr>
          <p:nvPr/>
        </p:nvSpPr>
        <p:spPr bwMode="auto">
          <a:xfrm>
            <a:off x="4347634" y="5203825"/>
            <a:ext cx="3059510" cy="1377557"/>
          </a:xfrm>
          <a:prstGeom prst="rect">
            <a:avLst/>
          </a:prstGeom>
          <a:noFill/>
          <a:ln w="9525">
            <a:noFill/>
            <a:miter lim="800000"/>
            <a:headEnd/>
            <a:tailEnd/>
          </a:ln>
          <a:effectLst/>
        </p:spPr>
        <p:txBody>
          <a:bodyPr>
            <a:spAutoFit/>
          </a:bodyPr>
          <a:lstStyle/>
          <a:p>
            <a:pPr eaLnBrk="0" hangingPunct="0"/>
            <a:r>
              <a:rPr lang="en-US" sz="2400" dirty="0">
                <a:latin typeface="Comic Sans MS" pitchFamily="66" charset="0"/>
              </a:rPr>
              <a:t>flag byte pattern plus</a:t>
            </a:r>
          </a:p>
          <a:p>
            <a:pPr eaLnBrk="0" hangingPunct="0"/>
            <a:r>
              <a:rPr lang="en-US" sz="2400" dirty="0">
                <a:latin typeface="Comic Sans MS" pitchFamily="66" charset="0"/>
              </a:rPr>
              <a:t>stuffed byte in transmitted  data</a:t>
            </a:r>
          </a:p>
        </p:txBody>
      </p:sp>
      <p:sp>
        <p:nvSpPr>
          <p:cNvPr id="18439" name="Line 7"/>
          <p:cNvSpPr>
            <a:spLocks noChangeShapeType="1"/>
          </p:cNvSpPr>
          <p:nvPr/>
        </p:nvSpPr>
        <p:spPr bwMode="auto">
          <a:xfrm flipH="1" flipV="1">
            <a:off x="4356233" y="4833939"/>
            <a:ext cx="546894" cy="363537"/>
          </a:xfrm>
          <a:prstGeom prst="line">
            <a:avLst/>
          </a:prstGeom>
          <a:noFill/>
          <a:ln w="9525">
            <a:solidFill>
              <a:schemeClr val="tx1"/>
            </a:solidFill>
            <a:round/>
            <a:headEnd/>
            <a:tailEnd type="triangle" w="med" len="med"/>
          </a:ln>
          <a:effectLst/>
        </p:spPr>
        <p:txBody>
          <a:bodyPr wrap="none" anchor="ctr"/>
          <a:lstStyle/>
          <a:p>
            <a:endParaRPr lang="en-US"/>
          </a:p>
        </p:txBody>
      </p:sp>
      <p:sp>
        <p:nvSpPr>
          <p:cNvPr id="18440" name="Line 8"/>
          <p:cNvSpPr>
            <a:spLocks noChangeShapeType="1"/>
          </p:cNvSpPr>
          <p:nvPr/>
        </p:nvSpPr>
        <p:spPr bwMode="auto">
          <a:xfrm flipV="1">
            <a:off x="5948760" y="4740275"/>
            <a:ext cx="459184" cy="528638"/>
          </a:xfrm>
          <a:prstGeom prst="line">
            <a:avLst/>
          </a:prstGeom>
          <a:noFill/>
          <a:ln w="9525">
            <a:solidFill>
              <a:schemeClr val="tx1"/>
            </a:solidFill>
            <a:round/>
            <a:headEnd/>
            <a:tailEnd type="triangle" w="med" len="med"/>
          </a:ln>
          <a:effectLst/>
        </p:spPr>
        <p:txBody>
          <a:bodyPr wrap="none" anchor="ctr"/>
          <a:lstStyle/>
          <a:p>
            <a:endParaRPr lang="en-US"/>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EB0F222F-F30C-402E-84F1-B4299E24F781}" type="slidenum">
              <a:rPr lang="en-US"/>
              <a:pPr/>
              <a:t>122</a:t>
            </a:fld>
            <a:endParaRPr lang="en-US"/>
          </a:p>
        </p:txBody>
      </p:sp>
      <p:sp>
        <p:nvSpPr>
          <p:cNvPr id="20482" name="Rectangle 2"/>
          <p:cNvSpPr>
            <a:spLocks noGrp="1" noChangeArrowheads="1"/>
          </p:cNvSpPr>
          <p:nvPr>
            <p:ph type="title"/>
          </p:nvPr>
        </p:nvSpPr>
        <p:spPr>
          <a:xfrm>
            <a:off x="495300" y="349250"/>
            <a:ext cx="5232821" cy="549703"/>
          </a:xfrm>
          <a:ln/>
        </p:spPr>
        <p:txBody>
          <a:bodyPr lIns="90000" tIns="46800" rIns="90000" bIns="46800">
            <a:spAutoFit/>
          </a:bodyPr>
          <a:lstStyle/>
          <a:p>
            <a:pPr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t>PPP Data Control Protocol</a:t>
            </a:r>
          </a:p>
        </p:txBody>
      </p:sp>
      <p:pic>
        <p:nvPicPr>
          <p:cNvPr id="20483" name="Picture 3"/>
          <p:cNvPicPr>
            <a:picLocks noChangeAspect="1" noChangeArrowheads="1"/>
          </p:cNvPicPr>
          <p:nvPr/>
        </p:nvPicPr>
        <p:blipFill>
          <a:blip r:embed="rId3"/>
          <a:srcRect/>
          <a:stretch>
            <a:fillRect/>
          </a:stretch>
        </p:blipFill>
        <p:spPr bwMode="auto">
          <a:xfrm>
            <a:off x="5431102" y="2622550"/>
            <a:ext cx="4284002" cy="2752725"/>
          </a:xfrm>
          <a:prstGeom prst="rect">
            <a:avLst/>
          </a:prstGeom>
          <a:noFill/>
          <a:ln w="9525">
            <a:noFill/>
            <a:round/>
            <a:headEnd/>
            <a:tailEnd/>
          </a:ln>
          <a:effectLst/>
        </p:spPr>
      </p:pic>
      <p:sp>
        <p:nvSpPr>
          <p:cNvPr id="20484" name="Rectangle 4"/>
          <p:cNvSpPr>
            <a:spLocks noGrp="1" noChangeArrowheads="1"/>
          </p:cNvSpPr>
          <p:nvPr>
            <p:ph type="body" idx="1"/>
          </p:nvPr>
        </p:nvSpPr>
        <p:spPr>
          <a:xfrm>
            <a:off x="393833" y="1538288"/>
            <a:ext cx="5137017" cy="4306436"/>
          </a:xfrm>
          <a:ln/>
        </p:spPr>
        <p:txBody>
          <a:bodyPr lIns="90000" tIns="46800" rIns="90000" bIns="46800">
            <a:spAutoFit/>
          </a:bodyPr>
          <a:lstStyle/>
          <a:p>
            <a:pPr marL="341313" indent="-341313" defTabSz="457200">
              <a:spcBef>
                <a:spcPts val="600"/>
              </a:spcBef>
              <a:buFontTx/>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600"/>
              <a:t>Before exchanging network-layer data, data link peers must</a:t>
            </a:r>
          </a:p>
          <a:p>
            <a:pPr marL="341313" indent="-341313" defTabSz="457200">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600">
                <a:solidFill>
                  <a:srgbClr val="FF0000"/>
                </a:solidFill>
              </a:rPr>
              <a:t>Configure PPP link</a:t>
            </a:r>
            <a:r>
              <a:rPr lang="en-GB" sz="2600"/>
              <a:t> (max. frame length, authentication)</a:t>
            </a:r>
          </a:p>
          <a:p>
            <a:pPr marL="341313" indent="-341313" defTabSz="457200">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600">
                <a:solidFill>
                  <a:srgbClr val="FF0000"/>
                </a:solidFill>
              </a:rPr>
              <a:t>Learn/configure network</a:t>
            </a:r>
            <a:r>
              <a:rPr lang="en-GB" sz="2600"/>
              <a:t> </a:t>
            </a:r>
          </a:p>
          <a:p>
            <a:pPr marL="341313" indent="-341313" defTabSz="457200">
              <a:spcBef>
                <a:spcPts val="600"/>
              </a:spcBef>
              <a:buFontTx/>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600"/>
              <a:t>    layer information</a:t>
            </a:r>
          </a:p>
          <a:p>
            <a:pPr marL="741363" lvl="1" indent="-284163" defTabSz="457200">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600"/>
              <a:t>for IP: carry IP Control Protocol (IPCP) msgs </a:t>
            </a:r>
            <a:br>
              <a:rPr lang="en-GB" sz="2600"/>
            </a:br>
            <a:r>
              <a:rPr lang="en-GB" sz="2600"/>
              <a:t>(protocol field: 8021) to configure/learn IP address</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DC1AC576-F612-4E32-900E-83E53A6E7B3D}" type="slidenum">
              <a:rPr lang="en-US"/>
              <a:pPr/>
              <a:t>123</a:t>
            </a:fld>
            <a:endParaRPr lang="en-US"/>
          </a:p>
        </p:txBody>
      </p:sp>
      <p:sp>
        <p:nvSpPr>
          <p:cNvPr id="22530" name="Rectangle 2"/>
          <p:cNvSpPr>
            <a:spLocks noGrp="1" noChangeArrowheads="1"/>
          </p:cNvSpPr>
          <p:nvPr>
            <p:ph type="title"/>
          </p:nvPr>
        </p:nvSpPr>
        <p:spPr>
          <a:xfrm>
            <a:off x="495300" y="349250"/>
            <a:ext cx="5413959" cy="576505"/>
          </a:xfrm>
          <a:ln/>
        </p:spPr>
        <p:txBody>
          <a:bodyPr lIns="90000" tIns="46800" rIns="90000" bIns="46800">
            <a:spAutoFit/>
          </a:bodyPr>
          <a:lstStyle/>
          <a:p>
            <a:pPr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3600"/>
              <a:t>Where does PPP get used?</a:t>
            </a:r>
          </a:p>
        </p:txBody>
      </p:sp>
      <p:sp>
        <p:nvSpPr>
          <p:cNvPr id="22531" name="Rectangle 3"/>
          <p:cNvSpPr>
            <a:spLocks noGrp="1" noChangeArrowheads="1"/>
          </p:cNvSpPr>
          <p:nvPr>
            <p:ph type="body" idx="1"/>
          </p:nvPr>
        </p:nvSpPr>
        <p:spPr>
          <a:xfrm>
            <a:off x="495300" y="1600201"/>
            <a:ext cx="8917120" cy="3154839"/>
          </a:xfrm>
          <a:ln/>
        </p:spPr>
        <p:txBody>
          <a:bodyPr lIns="90000" tIns="46800" rIns="90000" bIns="46800">
            <a:spAutoFit/>
          </a:bodyPr>
          <a:lstStyle/>
          <a:p>
            <a:pPr marL="341313" indent="-341313" defTabSz="457200">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Dial-up – PPP over async serial, over modem</a:t>
            </a:r>
          </a:p>
          <a:p>
            <a:pPr marL="341313" indent="-341313" defTabSz="457200">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ADSL – PPP over Ethernet		</a:t>
            </a:r>
          </a:p>
          <a:p>
            <a:pPr marL="341313" indent="-341313" defTabSz="457200">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Backbone – Packet over SONET (POS)</a:t>
            </a:r>
          </a:p>
          <a:p>
            <a:pPr marL="341313" indent="-341313" defTabSz="457200">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Why?</a:t>
            </a:r>
          </a:p>
          <a:p>
            <a:pPr marL="741363" lvl="1" indent="-284163" defTabSz="457200">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Framing (dialup, POS)</a:t>
            </a:r>
          </a:p>
          <a:p>
            <a:pPr marL="741363" lvl="1" indent="-284163" defTabSz="457200">
              <a:spcBef>
                <a:spcPts val="15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Efficiency (POS)</a:t>
            </a:r>
          </a:p>
          <a:p>
            <a:pPr marL="741363" lvl="1" indent="-284163" defTabSz="457200">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Authentication, address negotiation (PPPoE)</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sz="3600"/>
              <a:t>High-Level Data Link Control (HDLC)</a:t>
            </a:r>
          </a:p>
        </p:txBody>
      </p:sp>
      <p:sp>
        <p:nvSpPr>
          <p:cNvPr id="24579" name="Rectangle 3"/>
          <p:cNvSpPr>
            <a:spLocks noGrp="1" noChangeArrowheads="1"/>
          </p:cNvSpPr>
          <p:nvPr>
            <p:ph type="body" idx="1"/>
          </p:nvPr>
        </p:nvSpPr>
        <p:spPr/>
        <p:txBody>
          <a:bodyPr/>
          <a:lstStyle/>
          <a:p>
            <a:r>
              <a:rPr lang="en-US" sz="2800"/>
              <a:t>HDLC was defined by ISO for use on both point-to-point and multipoint data links.</a:t>
            </a:r>
          </a:p>
          <a:p>
            <a:r>
              <a:rPr lang="en-US" sz="2800"/>
              <a:t>It supports full-duplex communication</a:t>
            </a:r>
          </a:p>
          <a:p>
            <a:r>
              <a:rPr lang="en-US" sz="2800"/>
              <a:t>Other similar protocols are</a:t>
            </a:r>
          </a:p>
          <a:p>
            <a:pPr lvl="1"/>
            <a:r>
              <a:rPr lang="en-US" sz="2400"/>
              <a:t>Synchronous Data Link Control (SDLC) by IBM</a:t>
            </a:r>
          </a:p>
          <a:p>
            <a:pPr lvl="1"/>
            <a:r>
              <a:rPr lang="en-US" sz="2400"/>
              <a:t>Advanced Data Communication Control Procedure (ADCCP) by ANSI</a:t>
            </a:r>
          </a:p>
          <a:p>
            <a:pPr lvl="1"/>
            <a:r>
              <a:rPr lang="en-US" sz="2400"/>
              <a:t>Link Access Procedure, Balanced (LAP-B) by CCITT, as part of its  X.25 packet-switched network standard</a:t>
            </a:r>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r>
              <a:rPr lang="en-US"/>
              <a:t>HDLC Overview</a:t>
            </a:r>
          </a:p>
        </p:txBody>
      </p:sp>
      <p:sp>
        <p:nvSpPr>
          <p:cNvPr id="47107" name="Rectangle 3"/>
          <p:cNvSpPr>
            <a:spLocks noGrp="1" noChangeArrowheads="1"/>
          </p:cNvSpPr>
          <p:nvPr>
            <p:ph type="body" idx="1"/>
          </p:nvPr>
        </p:nvSpPr>
        <p:spPr/>
        <p:txBody>
          <a:bodyPr/>
          <a:lstStyle/>
          <a:p>
            <a:pPr>
              <a:lnSpc>
                <a:spcPct val="80000"/>
              </a:lnSpc>
              <a:buFontTx/>
              <a:buNone/>
            </a:pPr>
            <a:r>
              <a:rPr lang="en-US"/>
              <a:t>Broadly HDLC features are as follows:</a:t>
            </a:r>
          </a:p>
          <a:p>
            <a:pPr>
              <a:lnSpc>
                <a:spcPct val="80000"/>
              </a:lnSpc>
            </a:pPr>
            <a:r>
              <a:rPr lang="en-US" sz="2800"/>
              <a:t>Reliable protocol</a:t>
            </a:r>
          </a:p>
          <a:p>
            <a:pPr lvl="1">
              <a:lnSpc>
                <a:spcPct val="80000"/>
              </a:lnSpc>
            </a:pPr>
            <a:r>
              <a:rPr lang="en-US" sz="2400"/>
              <a:t>selective repeat or go-back-N</a:t>
            </a:r>
          </a:p>
          <a:p>
            <a:pPr>
              <a:lnSpc>
                <a:spcPct val="80000"/>
              </a:lnSpc>
            </a:pPr>
            <a:r>
              <a:rPr lang="en-US" sz="2800"/>
              <a:t>Full-duplex communication</a:t>
            </a:r>
          </a:p>
          <a:p>
            <a:pPr lvl="1">
              <a:lnSpc>
                <a:spcPct val="80000"/>
              </a:lnSpc>
            </a:pPr>
            <a:r>
              <a:rPr lang="en-US" sz="2400"/>
              <a:t>receive and transmit at the same time</a:t>
            </a:r>
          </a:p>
          <a:p>
            <a:pPr>
              <a:lnSpc>
                <a:spcPct val="80000"/>
              </a:lnSpc>
            </a:pPr>
            <a:r>
              <a:rPr lang="en-US" sz="2800"/>
              <a:t>Bit-oriented protocol</a:t>
            </a:r>
          </a:p>
          <a:p>
            <a:pPr lvl="1">
              <a:lnSpc>
                <a:spcPct val="80000"/>
              </a:lnSpc>
            </a:pPr>
            <a:r>
              <a:rPr lang="en-US" sz="2400"/>
              <a:t>use bits to stuff flags occurring in data</a:t>
            </a:r>
          </a:p>
          <a:p>
            <a:pPr>
              <a:lnSpc>
                <a:spcPct val="80000"/>
              </a:lnSpc>
            </a:pPr>
            <a:r>
              <a:rPr lang="en-US" sz="2800"/>
              <a:t>Flow control</a:t>
            </a:r>
          </a:p>
          <a:p>
            <a:pPr lvl="1">
              <a:lnSpc>
                <a:spcPct val="80000"/>
              </a:lnSpc>
            </a:pPr>
            <a:r>
              <a:rPr lang="en-US" sz="2400"/>
              <a:t>adjust window size based on receiver capability</a:t>
            </a:r>
          </a:p>
          <a:p>
            <a:pPr>
              <a:lnSpc>
                <a:spcPct val="80000"/>
              </a:lnSpc>
            </a:pPr>
            <a:r>
              <a:rPr lang="en-US" sz="2800"/>
              <a:t>Uses physical layer clocking and synchronization to send and receive frames</a:t>
            </a:r>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r>
              <a:rPr lang="en-US"/>
              <a:t>HDLC Overview</a:t>
            </a:r>
          </a:p>
        </p:txBody>
      </p:sp>
      <p:sp>
        <p:nvSpPr>
          <p:cNvPr id="46083" name="Rectangle 3"/>
          <p:cNvSpPr>
            <a:spLocks noGrp="1" noChangeArrowheads="1"/>
          </p:cNvSpPr>
          <p:nvPr>
            <p:ph type="body" idx="1"/>
          </p:nvPr>
        </p:nvSpPr>
        <p:spPr/>
        <p:txBody>
          <a:bodyPr/>
          <a:lstStyle/>
          <a:p>
            <a:pPr>
              <a:lnSpc>
                <a:spcPct val="90000"/>
              </a:lnSpc>
            </a:pPr>
            <a:r>
              <a:rPr lang="en-US" sz="2400"/>
              <a:t>Defines three types of stations</a:t>
            </a:r>
          </a:p>
          <a:p>
            <a:pPr lvl="1">
              <a:lnSpc>
                <a:spcPct val="90000"/>
              </a:lnSpc>
            </a:pPr>
            <a:r>
              <a:rPr lang="en-US" sz="2000"/>
              <a:t>Primary</a:t>
            </a:r>
          </a:p>
          <a:p>
            <a:pPr lvl="1">
              <a:lnSpc>
                <a:spcPct val="90000"/>
              </a:lnSpc>
            </a:pPr>
            <a:r>
              <a:rPr lang="en-US" sz="2000"/>
              <a:t>Secondary</a:t>
            </a:r>
          </a:p>
          <a:p>
            <a:pPr lvl="1">
              <a:lnSpc>
                <a:spcPct val="90000"/>
              </a:lnSpc>
            </a:pPr>
            <a:r>
              <a:rPr lang="en-US" sz="2000"/>
              <a:t>Combined</a:t>
            </a:r>
          </a:p>
          <a:p>
            <a:pPr>
              <a:lnSpc>
                <a:spcPct val="90000"/>
              </a:lnSpc>
            </a:pPr>
            <a:r>
              <a:rPr lang="en-US" sz="2400"/>
              <a:t>Defines three types of data transfer mode</a:t>
            </a:r>
          </a:p>
          <a:p>
            <a:pPr lvl="1">
              <a:lnSpc>
                <a:spcPct val="90000"/>
              </a:lnSpc>
            </a:pPr>
            <a:r>
              <a:rPr lang="en-US" sz="2000"/>
              <a:t>Normal Response mode</a:t>
            </a:r>
          </a:p>
          <a:p>
            <a:pPr lvl="1">
              <a:lnSpc>
                <a:spcPct val="90000"/>
              </a:lnSpc>
            </a:pPr>
            <a:r>
              <a:rPr lang="en-US" sz="2000"/>
              <a:t>Asynchronous Response mode</a:t>
            </a:r>
          </a:p>
          <a:p>
            <a:pPr lvl="1">
              <a:lnSpc>
                <a:spcPct val="90000"/>
              </a:lnSpc>
            </a:pPr>
            <a:r>
              <a:rPr lang="en-US" sz="2000"/>
              <a:t>Asynchronous Balanced mode</a:t>
            </a:r>
          </a:p>
          <a:p>
            <a:pPr>
              <a:lnSpc>
                <a:spcPct val="90000"/>
              </a:lnSpc>
            </a:pPr>
            <a:r>
              <a:rPr lang="en-US" sz="2400"/>
              <a:t>Three types of frames</a:t>
            </a:r>
          </a:p>
          <a:p>
            <a:pPr lvl="1">
              <a:lnSpc>
                <a:spcPct val="90000"/>
              </a:lnSpc>
            </a:pPr>
            <a:r>
              <a:rPr lang="en-US" sz="2000"/>
              <a:t>Unnumbered</a:t>
            </a:r>
          </a:p>
          <a:p>
            <a:pPr lvl="1">
              <a:lnSpc>
                <a:spcPct val="90000"/>
              </a:lnSpc>
            </a:pPr>
            <a:r>
              <a:rPr lang="en-US" sz="2000"/>
              <a:t>information</a:t>
            </a:r>
          </a:p>
          <a:p>
            <a:pPr lvl="1">
              <a:lnSpc>
                <a:spcPct val="90000"/>
              </a:lnSpc>
            </a:pPr>
            <a:r>
              <a:rPr lang="en-US" sz="2000"/>
              <a:t>Supervisory</a:t>
            </a:r>
          </a:p>
          <a:p>
            <a:pPr lvl="1">
              <a:lnSpc>
                <a:spcPct val="90000"/>
              </a:lnSpc>
            </a:pPr>
            <a:endParaRPr lang="en-US" sz="200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a:t>HDLC</a:t>
            </a:r>
          </a:p>
        </p:txBody>
      </p:sp>
      <p:sp>
        <p:nvSpPr>
          <p:cNvPr id="26627" name="Rectangle 3"/>
          <p:cNvSpPr>
            <a:spLocks noGrp="1" noChangeArrowheads="1"/>
          </p:cNvSpPr>
          <p:nvPr>
            <p:ph type="body" idx="1"/>
          </p:nvPr>
        </p:nvSpPr>
        <p:spPr/>
        <p:txBody>
          <a:bodyPr/>
          <a:lstStyle/>
          <a:p>
            <a:pPr>
              <a:lnSpc>
                <a:spcPct val="80000"/>
              </a:lnSpc>
            </a:pPr>
            <a:r>
              <a:rPr lang="en-US" sz="2800"/>
              <a:t>The three stations are :</a:t>
            </a:r>
          </a:p>
          <a:p>
            <a:pPr lvl="1">
              <a:lnSpc>
                <a:spcPct val="80000"/>
              </a:lnSpc>
            </a:pPr>
            <a:r>
              <a:rPr lang="en-US" sz="2400">
                <a:solidFill>
                  <a:srgbClr val="0000FF"/>
                </a:solidFill>
              </a:rPr>
              <a:t>Primary station</a:t>
            </a:r>
            <a:r>
              <a:rPr lang="en-US" sz="2400"/>
              <a:t> </a:t>
            </a:r>
          </a:p>
          <a:p>
            <a:pPr lvl="2">
              <a:lnSpc>
                <a:spcPct val="80000"/>
              </a:lnSpc>
            </a:pPr>
            <a:r>
              <a:rPr lang="en-US" sz="2000"/>
              <a:t>Has the responsibility of controlling the operation of data flow the link. </a:t>
            </a:r>
          </a:p>
          <a:p>
            <a:pPr lvl="2">
              <a:lnSpc>
                <a:spcPct val="80000"/>
              </a:lnSpc>
            </a:pPr>
            <a:r>
              <a:rPr lang="en-US" sz="2000"/>
              <a:t>Handles error recovery</a:t>
            </a:r>
          </a:p>
          <a:p>
            <a:pPr lvl="2">
              <a:lnSpc>
                <a:spcPct val="80000"/>
              </a:lnSpc>
            </a:pPr>
            <a:r>
              <a:rPr lang="en-US" sz="2000"/>
              <a:t>Frames issued by the primary station are called </a:t>
            </a:r>
            <a:r>
              <a:rPr lang="en-US" sz="2000" i="1">
                <a:solidFill>
                  <a:srgbClr val="0000FF"/>
                </a:solidFill>
              </a:rPr>
              <a:t>commands</a:t>
            </a:r>
            <a:r>
              <a:rPr lang="en-US" sz="2000" i="1"/>
              <a:t>.</a:t>
            </a:r>
            <a:endParaRPr lang="en-US" sz="2000"/>
          </a:p>
          <a:p>
            <a:pPr lvl="1">
              <a:lnSpc>
                <a:spcPct val="80000"/>
              </a:lnSpc>
            </a:pPr>
            <a:r>
              <a:rPr lang="en-US" sz="2400">
                <a:solidFill>
                  <a:srgbClr val="0000FF"/>
                </a:solidFill>
              </a:rPr>
              <a:t>Secondary station</a:t>
            </a:r>
            <a:r>
              <a:rPr lang="en-US" sz="2400"/>
              <a:t>, </a:t>
            </a:r>
          </a:p>
          <a:p>
            <a:pPr lvl="2">
              <a:lnSpc>
                <a:spcPct val="80000"/>
              </a:lnSpc>
            </a:pPr>
            <a:r>
              <a:rPr lang="en-US" sz="2000"/>
              <a:t>Operates under the control of the primary station. </a:t>
            </a:r>
          </a:p>
          <a:p>
            <a:pPr lvl="2">
              <a:lnSpc>
                <a:spcPct val="80000"/>
              </a:lnSpc>
            </a:pPr>
            <a:r>
              <a:rPr lang="en-US" sz="2000"/>
              <a:t>Frames issued by a secondary station are called </a:t>
            </a:r>
            <a:r>
              <a:rPr lang="en-US" sz="2000" i="1">
                <a:solidFill>
                  <a:srgbClr val="0000FF"/>
                </a:solidFill>
              </a:rPr>
              <a:t>responses</a:t>
            </a:r>
            <a:r>
              <a:rPr lang="en-US" sz="2000"/>
              <a:t>.</a:t>
            </a:r>
          </a:p>
          <a:p>
            <a:pPr lvl="2">
              <a:lnSpc>
                <a:spcPct val="80000"/>
              </a:lnSpc>
            </a:pPr>
            <a:r>
              <a:rPr lang="en-US" sz="2000"/>
              <a:t>The primary station maintains a separate logical link with each secondary station.</a:t>
            </a:r>
          </a:p>
          <a:p>
            <a:pPr lvl="1">
              <a:lnSpc>
                <a:spcPct val="80000"/>
              </a:lnSpc>
            </a:pPr>
            <a:r>
              <a:rPr lang="en-US" sz="2400">
                <a:solidFill>
                  <a:srgbClr val="0000FF"/>
                </a:solidFill>
              </a:rPr>
              <a:t>Combined station</a:t>
            </a:r>
            <a:r>
              <a:rPr lang="en-US" sz="2400"/>
              <a:t>, </a:t>
            </a:r>
          </a:p>
          <a:p>
            <a:pPr lvl="2">
              <a:lnSpc>
                <a:spcPct val="80000"/>
              </a:lnSpc>
            </a:pPr>
            <a:r>
              <a:rPr lang="en-US" sz="2000"/>
              <a:t>Acts as both as primary and secondary station.</a:t>
            </a:r>
          </a:p>
          <a:p>
            <a:pPr lvl="2">
              <a:lnSpc>
                <a:spcPct val="80000"/>
              </a:lnSpc>
            </a:pPr>
            <a:r>
              <a:rPr lang="en-US" sz="2000"/>
              <a:t>Does not rely on other for sending data</a:t>
            </a:r>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en-US"/>
              <a:t>HDLC</a:t>
            </a:r>
          </a:p>
        </p:txBody>
      </p:sp>
      <p:sp>
        <p:nvSpPr>
          <p:cNvPr id="28675" name="Rectangle 3"/>
          <p:cNvSpPr>
            <a:spLocks noChangeArrowheads="1"/>
          </p:cNvSpPr>
          <p:nvPr/>
        </p:nvSpPr>
        <p:spPr bwMode="auto">
          <a:xfrm>
            <a:off x="1403350" y="2133600"/>
            <a:ext cx="1238250" cy="7620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eaLnBrk="0" hangingPunct="0"/>
            <a:r>
              <a:rPr lang="en-US" sz="2000"/>
              <a:t>Primary</a:t>
            </a:r>
          </a:p>
        </p:txBody>
      </p:sp>
      <p:sp>
        <p:nvSpPr>
          <p:cNvPr id="28676" name="Line 4"/>
          <p:cNvSpPr>
            <a:spLocks noChangeShapeType="1"/>
          </p:cNvSpPr>
          <p:nvPr/>
        </p:nvSpPr>
        <p:spPr bwMode="auto">
          <a:xfrm>
            <a:off x="2641600" y="2514600"/>
            <a:ext cx="5943600" cy="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28677" name="Rectangle 5"/>
          <p:cNvSpPr>
            <a:spLocks noChangeArrowheads="1"/>
          </p:cNvSpPr>
          <p:nvPr/>
        </p:nvSpPr>
        <p:spPr bwMode="auto">
          <a:xfrm>
            <a:off x="3467100" y="3048000"/>
            <a:ext cx="1568450" cy="6096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eaLnBrk="0" hangingPunct="0"/>
            <a:r>
              <a:rPr lang="en-US" sz="2000"/>
              <a:t>Secondary</a:t>
            </a:r>
          </a:p>
        </p:txBody>
      </p:sp>
      <p:sp>
        <p:nvSpPr>
          <p:cNvPr id="28678" name="Rectangle 6"/>
          <p:cNvSpPr>
            <a:spLocks noChangeArrowheads="1"/>
          </p:cNvSpPr>
          <p:nvPr/>
        </p:nvSpPr>
        <p:spPr bwMode="auto">
          <a:xfrm>
            <a:off x="7181850" y="3048000"/>
            <a:ext cx="1651000" cy="6096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eaLnBrk="0" hangingPunct="0"/>
            <a:r>
              <a:rPr lang="en-US" sz="2000"/>
              <a:t>Secondary</a:t>
            </a:r>
          </a:p>
        </p:txBody>
      </p:sp>
      <p:sp>
        <p:nvSpPr>
          <p:cNvPr id="28679" name="Line 7"/>
          <p:cNvSpPr>
            <a:spLocks noChangeShapeType="1"/>
          </p:cNvSpPr>
          <p:nvPr/>
        </p:nvSpPr>
        <p:spPr bwMode="auto">
          <a:xfrm flipH="1">
            <a:off x="4385469" y="2514600"/>
            <a:ext cx="0" cy="53340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28680" name="Line 8"/>
          <p:cNvSpPr>
            <a:spLocks noChangeShapeType="1"/>
          </p:cNvSpPr>
          <p:nvPr/>
        </p:nvSpPr>
        <p:spPr bwMode="auto">
          <a:xfrm flipH="1">
            <a:off x="8017669" y="2514600"/>
            <a:ext cx="0" cy="53340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28681" name="Line 9"/>
          <p:cNvSpPr>
            <a:spLocks noChangeShapeType="1"/>
          </p:cNvSpPr>
          <p:nvPr/>
        </p:nvSpPr>
        <p:spPr bwMode="auto">
          <a:xfrm>
            <a:off x="3219450" y="2209800"/>
            <a:ext cx="2228850" cy="0"/>
          </a:xfrm>
          <a:prstGeom prst="line">
            <a:avLst/>
          </a:prstGeom>
          <a:noFill/>
          <a:ln w="12700">
            <a:solidFill>
              <a:schemeClr val="tx1"/>
            </a:solidFill>
            <a:round/>
            <a:headEnd type="none" w="sm" len="sm"/>
            <a:tailEnd type="triangle" w="med" len="med"/>
          </a:ln>
          <a:effectLst/>
        </p:spPr>
        <p:txBody>
          <a:bodyPr wrap="none" anchor="ctr"/>
          <a:lstStyle/>
          <a:p>
            <a:endParaRPr lang="en-US"/>
          </a:p>
        </p:txBody>
      </p:sp>
      <p:sp>
        <p:nvSpPr>
          <p:cNvPr id="28682" name="Text Box 10"/>
          <p:cNvSpPr txBox="1">
            <a:spLocks noChangeArrowheads="1"/>
          </p:cNvSpPr>
          <p:nvPr/>
        </p:nvSpPr>
        <p:spPr bwMode="auto">
          <a:xfrm>
            <a:off x="5695950" y="1981201"/>
            <a:ext cx="1898650" cy="360099"/>
          </a:xfrm>
          <a:prstGeom prst="rect">
            <a:avLst/>
          </a:prstGeom>
          <a:noFill/>
          <a:ln w="12700">
            <a:noFill/>
            <a:miter lim="800000"/>
            <a:headEnd type="none" w="sm" len="sm"/>
            <a:tailEnd type="none" w="sm" len="sm"/>
          </a:ln>
          <a:effectLst/>
        </p:spPr>
        <p:txBody>
          <a:bodyPr>
            <a:spAutoFit/>
          </a:bodyPr>
          <a:lstStyle/>
          <a:p>
            <a:pPr eaLnBrk="0" hangingPunct="0">
              <a:spcBef>
                <a:spcPct val="50000"/>
              </a:spcBef>
            </a:pPr>
            <a:r>
              <a:rPr lang="en-US" sz="2000"/>
              <a:t>Commands</a:t>
            </a:r>
          </a:p>
        </p:txBody>
      </p:sp>
      <p:sp>
        <p:nvSpPr>
          <p:cNvPr id="28683" name="Line 11"/>
          <p:cNvSpPr>
            <a:spLocks noChangeShapeType="1"/>
          </p:cNvSpPr>
          <p:nvPr/>
        </p:nvSpPr>
        <p:spPr bwMode="auto">
          <a:xfrm flipH="1">
            <a:off x="3302000" y="2752725"/>
            <a:ext cx="2724150" cy="0"/>
          </a:xfrm>
          <a:prstGeom prst="line">
            <a:avLst/>
          </a:prstGeom>
          <a:noFill/>
          <a:ln w="12700">
            <a:solidFill>
              <a:schemeClr val="tx1"/>
            </a:solidFill>
            <a:round/>
            <a:headEnd/>
            <a:tailEnd type="triangle" w="med" len="med"/>
          </a:ln>
          <a:effectLst/>
        </p:spPr>
        <p:txBody>
          <a:bodyPr wrap="none" anchor="ctr"/>
          <a:lstStyle/>
          <a:p>
            <a:endParaRPr lang="en-US"/>
          </a:p>
        </p:txBody>
      </p:sp>
      <p:sp>
        <p:nvSpPr>
          <p:cNvPr id="28684" name="Text Box 12"/>
          <p:cNvSpPr txBox="1">
            <a:spLocks noChangeArrowheads="1"/>
          </p:cNvSpPr>
          <p:nvPr/>
        </p:nvSpPr>
        <p:spPr bwMode="auto">
          <a:xfrm>
            <a:off x="6108700" y="2590801"/>
            <a:ext cx="2063750" cy="360099"/>
          </a:xfrm>
          <a:prstGeom prst="rect">
            <a:avLst/>
          </a:prstGeom>
          <a:noFill/>
          <a:ln w="12700">
            <a:noFill/>
            <a:miter lim="800000"/>
            <a:headEnd type="none" w="sm" len="sm"/>
            <a:tailEnd type="none" w="sm" len="sm"/>
          </a:ln>
          <a:effectLst/>
        </p:spPr>
        <p:txBody>
          <a:bodyPr>
            <a:spAutoFit/>
          </a:bodyPr>
          <a:lstStyle/>
          <a:p>
            <a:pPr eaLnBrk="0" hangingPunct="0">
              <a:spcBef>
                <a:spcPct val="50000"/>
              </a:spcBef>
            </a:pPr>
            <a:r>
              <a:rPr lang="en-US" sz="2000"/>
              <a:t>Responses</a:t>
            </a:r>
          </a:p>
        </p:txBody>
      </p:sp>
      <p:sp>
        <p:nvSpPr>
          <p:cNvPr id="28685" name="Rectangle 13"/>
          <p:cNvSpPr>
            <a:spLocks noChangeArrowheads="1"/>
          </p:cNvSpPr>
          <p:nvPr/>
        </p:nvSpPr>
        <p:spPr bwMode="auto">
          <a:xfrm>
            <a:off x="1485900" y="5181600"/>
            <a:ext cx="1981200" cy="6096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eaLnBrk="0" hangingPunct="0"/>
            <a:r>
              <a:rPr lang="en-US" sz="2000"/>
              <a:t>Combined</a:t>
            </a:r>
          </a:p>
        </p:txBody>
      </p:sp>
      <p:sp>
        <p:nvSpPr>
          <p:cNvPr id="28686" name="Rectangle 14"/>
          <p:cNvSpPr>
            <a:spLocks noChangeArrowheads="1"/>
          </p:cNvSpPr>
          <p:nvPr/>
        </p:nvSpPr>
        <p:spPr bwMode="auto">
          <a:xfrm>
            <a:off x="6686550" y="5181600"/>
            <a:ext cx="1981200" cy="6096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eaLnBrk="0" hangingPunct="0"/>
            <a:r>
              <a:rPr lang="en-US" sz="2000"/>
              <a:t>Combined</a:t>
            </a:r>
          </a:p>
        </p:txBody>
      </p:sp>
      <p:sp>
        <p:nvSpPr>
          <p:cNvPr id="28687" name="Line 15"/>
          <p:cNvSpPr>
            <a:spLocks noChangeShapeType="1"/>
          </p:cNvSpPr>
          <p:nvPr/>
        </p:nvSpPr>
        <p:spPr bwMode="auto">
          <a:xfrm>
            <a:off x="3467100" y="5486400"/>
            <a:ext cx="3219450" cy="0"/>
          </a:xfrm>
          <a:prstGeom prst="line">
            <a:avLst/>
          </a:prstGeom>
          <a:noFill/>
          <a:ln w="12700">
            <a:solidFill>
              <a:schemeClr val="tx1"/>
            </a:solidFill>
            <a:round/>
            <a:headEnd type="triangle" w="med" len="med"/>
            <a:tailEnd type="triangle" w="med" len="med"/>
          </a:ln>
          <a:effectLst/>
        </p:spPr>
        <p:txBody>
          <a:bodyPr wrap="none" anchor="ctr"/>
          <a:lstStyle/>
          <a:p>
            <a:endParaRPr lang="en-US"/>
          </a:p>
        </p:txBody>
      </p:sp>
      <p:sp>
        <p:nvSpPr>
          <p:cNvPr id="28688" name="Text Box 16"/>
          <p:cNvSpPr txBox="1">
            <a:spLocks noChangeArrowheads="1"/>
          </p:cNvSpPr>
          <p:nvPr/>
        </p:nvSpPr>
        <p:spPr bwMode="auto">
          <a:xfrm>
            <a:off x="3549650" y="5715001"/>
            <a:ext cx="3054350" cy="360099"/>
          </a:xfrm>
          <a:prstGeom prst="rect">
            <a:avLst/>
          </a:prstGeom>
          <a:noFill/>
          <a:ln w="12700">
            <a:noFill/>
            <a:miter lim="800000"/>
            <a:headEnd type="none" w="sm" len="sm"/>
            <a:tailEnd type="none" w="sm" len="sm"/>
          </a:ln>
          <a:effectLst/>
        </p:spPr>
        <p:txBody>
          <a:bodyPr>
            <a:spAutoFit/>
          </a:bodyPr>
          <a:lstStyle/>
          <a:p>
            <a:pPr eaLnBrk="0" hangingPunct="0">
              <a:spcBef>
                <a:spcPct val="50000"/>
              </a:spcBef>
            </a:pPr>
            <a:r>
              <a:rPr lang="en-US" sz="2000"/>
              <a:t>commands/Responses</a:t>
            </a:r>
          </a:p>
        </p:txBody>
      </p:sp>
      <p:sp>
        <p:nvSpPr>
          <p:cNvPr id="28689" name="Text Box 17"/>
          <p:cNvSpPr txBox="1">
            <a:spLocks noChangeArrowheads="1"/>
          </p:cNvSpPr>
          <p:nvPr/>
        </p:nvSpPr>
        <p:spPr bwMode="auto">
          <a:xfrm>
            <a:off x="3632200" y="1219201"/>
            <a:ext cx="4787900" cy="547522"/>
          </a:xfrm>
          <a:prstGeom prst="rect">
            <a:avLst/>
          </a:prstGeom>
          <a:noFill/>
          <a:ln w="9525">
            <a:noFill/>
            <a:miter lim="800000"/>
            <a:headEnd/>
            <a:tailEnd/>
          </a:ln>
          <a:effectLst/>
        </p:spPr>
        <p:txBody>
          <a:bodyPr>
            <a:spAutoFit/>
          </a:bodyPr>
          <a:lstStyle/>
          <a:p>
            <a:pPr>
              <a:spcBef>
                <a:spcPct val="50000"/>
              </a:spcBef>
            </a:pPr>
            <a:r>
              <a:rPr lang="en-US"/>
              <a:t>Unbalanced Mode</a:t>
            </a:r>
          </a:p>
        </p:txBody>
      </p:sp>
      <p:sp>
        <p:nvSpPr>
          <p:cNvPr id="28690" name="Text Box 18"/>
          <p:cNvSpPr txBox="1">
            <a:spLocks noChangeArrowheads="1"/>
          </p:cNvSpPr>
          <p:nvPr/>
        </p:nvSpPr>
        <p:spPr bwMode="auto">
          <a:xfrm>
            <a:off x="3962400" y="4343401"/>
            <a:ext cx="2559050" cy="1002710"/>
          </a:xfrm>
          <a:prstGeom prst="rect">
            <a:avLst/>
          </a:prstGeom>
          <a:noFill/>
          <a:ln w="9525">
            <a:noFill/>
            <a:miter lim="800000"/>
            <a:headEnd/>
            <a:tailEnd/>
          </a:ln>
          <a:effectLst/>
        </p:spPr>
        <p:txBody>
          <a:bodyPr>
            <a:spAutoFit/>
          </a:bodyPr>
          <a:lstStyle/>
          <a:p>
            <a:pPr>
              <a:spcBef>
                <a:spcPct val="50000"/>
              </a:spcBef>
            </a:pPr>
            <a:r>
              <a:rPr lang="en-US"/>
              <a:t>Balanced mode</a:t>
            </a:r>
          </a:p>
        </p:txBody>
      </p:sp>
      <p:sp>
        <p:nvSpPr>
          <p:cNvPr id="28691" name="Line 19"/>
          <p:cNvSpPr>
            <a:spLocks noChangeShapeType="1"/>
          </p:cNvSpPr>
          <p:nvPr/>
        </p:nvSpPr>
        <p:spPr bwMode="auto">
          <a:xfrm>
            <a:off x="0" y="4114800"/>
            <a:ext cx="9906000" cy="0"/>
          </a:xfrm>
          <a:prstGeom prst="line">
            <a:avLst/>
          </a:prstGeom>
          <a:noFill/>
          <a:ln w="9525">
            <a:solidFill>
              <a:schemeClr val="tx1"/>
            </a:solidFill>
            <a:round/>
            <a:headEnd/>
            <a:tailEnd/>
          </a:ln>
          <a:effectLst/>
        </p:spPr>
        <p:txBody>
          <a:bodyPr/>
          <a:lstStyle/>
          <a:p>
            <a:endParaRPr lang="en-US"/>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en-US"/>
              <a:t>HDLC</a:t>
            </a:r>
          </a:p>
        </p:txBody>
      </p:sp>
      <p:sp>
        <p:nvSpPr>
          <p:cNvPr id="30723" name="Rectangle 3"/>
          <p:cNvSpPr>
            <a:spLocks noGrp="1" noChangeArrowheads="1"/>
          </p:cNvSpPr>
          <p:nvPr>
            <p:ph type="body" idx="1"/>
          </p:nvPr>
        </p:nvSpPr>
        <p:spPr/>
        <p:txBody>
          <a:bodyPr/>
          <a:lstStyle/>
          <a:p>
            <a:pPr>
              <a:lnSpc>
                <a:spcPct val="80000"/>
              </a:lnSpc>
            </a:pPr>
            <a:r>
              <a:rPr lang="en-US" sz="2400"/>
              <a:t>The three modes of data transfer operations are</a:t>
            </a:r>
          </a:p>
          <a:p>
            <a:pPr lvl="1">
              <a:lnSpc>
                <a:spcPct val="80000"/>
              </a:lnSpc>
            </a:pPr>
            <a:r>
              <a:rPr lang="en-US" sz="2000">
                <a:solidFill>
                  <a:srgbClr val="0000FF"/>
                </a:solidFill>
              </a:rPr>
              <a:t>Normal Response Mode</a:t>
            </a:r>
            <a:r>
              <a:rPr lang="en-US" sz="2000"/>
              <a:t> (NRM) </a:t>
            </a:r>
          </a:p>
          <a:p>
            <a:pPr lvl="2">
              <a:lnSpc>
                <a:spcPct val="80000"/>
              </a:lnSpc>
            </a:pPr>
            <a:r>
              <a:rPr lang="en-US" sz="1800"/>
              <a:t>Mainly used in terminal-mainframe networks. In this case, </a:t>
            </a:r>
          </a:p>
          <a:p>
            <a:pPr lvl="2">
              <a:lnSpc>
                <a:spcPct val="80000"/>
              </a:lnSpc>
            </a:pPr>
            <a:r>
              <a:rPr lang="en-US" sz="1800"/>
              <a:t>Secondaries (terminals) can only transmit when specifically instructed by the primary station in response to a polling</a:t>
            </a:r>
          </a:p>
          <a:p>
            <a:pPr lvl="2">
              <a:lnSpc>
                <a:spcPct val="80000"/>
              </a:lnSpc>
            </a:pPr>
            <a:r>
              <a:rPr lang="en-US" sz="1800"/>
              <a:t>Unbalanced configuration, good for multi-point links</a:t>
            </a:r>
          </a:p>
          <a:p>
            <a:pPr lvl="1">
              <a:lnSpc>
                <a:spcPct val="80000"/>
              </a:lnSpc>
            </a:pPr>
            <a:r>
              <a:rPr lang="en-US" sz="2000">
                <a:solidFill>
                  <a:srgbClr val="0000FF"/>
                </a:solidFill>
              </a:rPr>
              <a:t>Asynchronous Response Mode</a:t>
            </a:r>
            <a:r>
              <a:rPr lang="en-US" sz="2000"/>
              <a:t> (ARM) </a:t>
            </a:r>
          </a:p>
          <a:p>
            <a:pPr lvl="2">
              <a:lnSpc>
                <a:spcPct val="80000"/>
              </a:lnSpc>
            </a:pPr>
            <a:r>
              <a:rPr lang="en-US" sz="1800"/>
              <a:t>Same as NRM except that the secondaries can initiate transmissions without direct polling from the primary station</a:t>
            </a:r>
          </a:p>
          <a:p>
            <a:pPr lvl="2">
              <a:lnSpc>
                <a:spcPct val="80000"/>
              </a:lnSpc>
            </a:pPr>
            <a:r>
              <a:rPr lang="en-US" sz="1800"/>
              <a:t>Reduces overhead as no frames need to be sent to allow secondary nodes to transmit</a:t>
            </a:r>
          </a:p>
          <a:p>
            <a:pPr lvl="2">
              <a:lnSpc>
                <a:spcPct val="80000"/>
              </a:lnSpc>
            </a:pPr>
            <a:r>
              <a:rPr lang="en-US" sz="1800"/>
              <a:t>Transmission proceeds when channel is detected idle , used mostly in point-to-point-links</a:t>
            </a:r>
          </a:p>
          <a:p>
            <a:pPr lvl="1">
              <a:lnSpc>
                <a:spcPct val="80000"/>
              </a:lnSpc>
            </a:pPr>
            <a:r>
              <a:rPr lang="en-US" sz="2000">
                <a:solidFill>
                  <a:srgbClr val="0000FF"/>
                </a:solidFill>
              </a:rPr>
              <a:t>Asynchronous Balanced Mode</a:t>
            </a:r>
            <a:r>
              <a:rPr lang="en-US" sz="2000"/>
              <a:t> (ABM) </a:t>
            </a:r>
          </a:p>
          <a:p>
            <a:pPr lvl="2">
              <a:lnSpc>
                <a:spcPct val="80000"/>
              </a:lnSpc>
            </a:pPr>
            <a:r>
              <a:rPr lang="en-US" sz="1800"/>
              <a:t>Mainly used in point-to-point links, for communication between combined stations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5" name="Rectangle 3"/>
          <p:cNvSpPr>
            <a:spLocks noGrp="1" noChangeArrowheads="1"/>
          </p:cNvSpPr>
          <p:nvPr>
            <p:ph type="body" idx="1"/>
          </p:nvPr>
        </p:nvSpPr>
        <p:spPr>
          <a:xfrm>
            <a:off x="314325" y="762000"/>
            <a:ext cx="8999538" cy="5224463"/>
          </a:xfrm>
        </p:spPr>
        <p:txBody>
          <a:bodyPr/>
          <a:lstStyle/>
          <a:p>
            <a:pPr algn="just" eaLnBrk="1" hangingPunct="1">
              <a:lnSpc>
                <a:spcPct val="150000"/>
              </a:lnSpc>
              <a:spcBef>
                <a:spcPct val="0"/>
              </a:spcBef>
              <a:buClrTx/>
              <a:buFont typeface="Wingdings" pitchFamily="-128" charset="2"/>
              <a:buChar char="Ø"/>
            </a:pPr>
            <a:r>
              <a:rPr lang="en-US" sz="2000">
                <a:solidFill>
                  <a:schemeClr val="tx1"/>
                </a:solidFill>
                <a:latin typeface="Arial" charset="0"/>
                <a:cs typeface="Times New Roman" pitchFamily="-128" charset="0"/>
              </a:rPr>
              <a:t> In stop- and- wait flow control, </a:t>
            </a:r>
            <a:r>
              <a:rPr lang="en-US" sz="2000">
                <a:solidFill>
                  <a:srgbClr val="FF0000"/>
                </a:solidFill>
                <a:latin typeface="Arial" charset="0"/>
                <a:cs typeface="Times New Roman" pitchFamily="-128" charset="0"/>
              </a:rPr>
              <a:t>the sender waits for an acknowledgment after every data frame it sends.</a:t>
            </a:r>
          </a:p>
          <a:p>
            <a:pPr algn="just" eaLnBrk="1" hangingPunct="1">
              <a:lnSpc>
                <a:spcPct val="150000"/>
              </a:lnSpc>
              <a:spcBef>
                <a:spcPct val="0"/>
              </a:spcBef>
              <a:buClrTx/>
              <a:buFont typeface="Wingdings" pitchFamily="-128" charset="2"/>
              <a:buChar char="Ø"/>
            </a:pPr>
            <a:r>
              <a:rPr lang="en-US" sz="2000">
                <a:solidFill>
                  <a:schemeClr val="tx1"/>
                </a:solidFill>
                <a:latin typeface="Arial" charset="0"/>
                <a:cs typeface="Times New Roman" pitchFamily="-128" charset="0"/>
              </a:rPr>
              <a:t> Only when acknowledgement has been received, the </a:t>
            </a:r>
            <a:r>
              <a:rPr lang="en-US" sz="2000">
                <a:solidFill>
                  <a:srgbClr val="FF0000"/>
                </a:solidFill>
                <a:latin typeface="Arial" charset="0"/>
                <a:cs typeface="Times New Roman" pitchFamily="-128" charset="0"/>
              </a:rPr>
              <a:t>next data frame is sent.</a:t>
            </a:r>
          </a:p>
          <a:p>
            <a:pPr algn="just" eaLnBrk="1" hangingPunct="1">
              <a:lnSpc>
                <a:spcPct val="150000"/>
              </a:lnSpc>
              <a:spcBef>
                <a:spcPct val="0"/>
              </a:spcBef>
              <a:buClrTx/>
              <a:buFont typeface="Wingdings" pitchFamily="-128" charset="2"/>
              <a:buChar char="Ø"/>
            </a:pPr>
            <a:r>
              <a:rPr lang="en-US" sz="2000">
                <a:solidFill>
                  <a:schemeClr val="tx1"/>
                </a:solidFill>
                <a:latin typeface="Arial" charset="0"/>
                <a:cs typeface="Times New Roman" pitchFamily="-128" charset="0"/>
              </a:rPr>
              <a:t> The process of alternatively sending and waiting repeats until the sender transmits an </a:t>
            </a:r>
            <a:r>
              <a:rPr lang="en-US" sz="2000">
                <a:solidFill>
                  <a:srgbClr val="FF0000"/>
                </a:solidFill>
                <a:latin typeface="Arial" charset="0"/>
                <a:cs typeface="Times New Roman" pitchFamily="-128" charset="0"/>
              </a:rPr>
              <a:t>end of transmission </a:t>
            </a:r>
            <a:r>
              <a:rPr lang="en-US" sz="2000">
                <a:solidFill>
                  <a:schemeClr val="tx1"/>
                </a:solidFill>
                <a:latin typeface="Arial" charset="0"/>
                <a:cs typeface="Times New Roman" pitchFamily="-128" charset="0"/>
              </a:rPr>
              <a:t>frame</a:t>
            </a:r>
          </a:p>
          <a:p>
            <a:pPr algn="just" eaLnBrk="1" hangingPunct="1">
              <a:lnSpc>
                <a:spcPct val="150000"/>
              </a:lnSpc>
              <a:spcBef>
                <a:spcPct val="0"/>
              </a:spcBef>
              <a:buClrTx/>
              <a:buFont typeface="Wingdings" pitchFamily="-128" charset="2"/>
              <a:buChar char="Ø"/>
            </a:pPr>
            <a:r>
              <a:rPr lang="en-US" sz="2000">
                <a:solidFill>
                  <a:schemeClr val="tx1"/>
                </a:solidFill>
                <a:latin typeface="Arial" charset="0"/>
                <a:cs typeface="Times New Roman" pitchFamily="-128" charset="0"/>
              </a:rPr>
              <a:t> </a:t>
            </a:r>
            <a:r>
              <a:rPr lang="en-US" sz="2000" u="sng">
                <a:solidFill>
                  <a:srgbClr val="FF0000"/>
                </a:solidFill>
                <a:latin typeface="Arial" charset="0"/>
                <a:cs typeface="Times New Roman" pitchFamily="-128" charset="0"/>
              </a:rPr>
              <a:t>Advantage</a:t>
            </a:r>
            <a:r>
              <a:rPr lang="en-US" sz="2000">
                <a:solidFill>
                  <a:schemeClr val="tx1"/>
                </a:solidFill>
                <a:latin typeface="Arial" charset="0"/>
                <a:cs typeface="Times New Roman" pitchFamily="-128" charset="0"/>
              </a:rPr>
              <a:t>: of stop and wait flow control is </a:t>
            </a:r>
            <a:r>
              <a:rPr lang="en-US" sz="2000">
                <a:solidFill>
                  <a:srgbClr val="FF0000"/>
                </a:solidFill>
                <a:latin typeface="Arial" charset="0"/>
                <a:cs typeface="Times New Roman" pitchFamily="-128" charset="0"/>
              </a:rPr>
              <a:t>simplicity</a:t>
            </a:r>
            <a:r>
              <a:rPr lang="en-US" sz="2000">
                <a:solidFill>
                  <a:schemeClr val="tx1"/>
                </a:solidFill>
                <a:latin typeface="Arial" charset="0"/>
                <a:cs typeface="Times New Roman" pitchFamily="-128" charset="0"/>
              </a:rPr>
              <a:t> as each frame is checked and acknowledged before transmitting next frame</a:t>
            </a:r>
          </a:p>
          <a:p>
            <a:pPr algn="just" eaLnBrk="1" hangingPunct="1">
              <a:lnSpc>
                <a:spcPct val="150000"/>
              </a:lnSpc>
              <a:spcBef>
                <a:spcPct val="0"/>
              </a:spcBef>
              <a:buClrTx/>
              <a:buFont typeface="Wingdings" pitchFamily="-128" charset="2"/>
              <a:buChar char="Ø"/>
            </a:pPr>
            <a:r>
              <a:rPr lang="en-US" sz="2000">
                <a:solidFill>
                  <a:schemeClr val="tx1"/>
                </a:solidFill>
                <a:latin typeface="Arial" charset="0"/>
                <a:cs typeface="Times New Roman" pitchFamily="-128" charset="0"/>
              </a:rPr>
              <a:t> </a:t>
            </a:r>
            <a:r>
              <a:rPr lang="en-US" sz="2000" u="sng">
                <a:solidFill>
                  <a:srgbClr val="FF0000"/>
                </a:solidFill>
                <a:latin typeface="Arial" charset="0"/>
                <a:cs typeface="Times New Roman" pitchFamily="-128" charset="0"/>
              </a:rPr>
              <a:t>Disadvantage</a:t>
            </a:r>
            <a:r>
              <a:rPr lang="en-US" sz="2000">
                <a:solidFill>
                  <a:schemeClr val="tx1"/>
                </a:solidFill>
                <a:latin typeface="Arial" charset="0"/>
                <a:cs typeface="Times New Roman" pitchFamily="-128" charset="0"/>
              </a:rPr>
              <a:t>:  It is very slow as each frame must travel all the way  to the receiver and acknowledgement must travel all the way back before the next frame can be sent.</a:t>
            </a:r>
          </a:p>
          <a:p>
            <a:pPr algn="just" eaLnBrk="1" hangingPunct="1">
              <a:lnSpc>
                <a:spcPct val="150000"/>
              </a:lnSpc>
              <a:spcBef>
                <a:spcPct val="0"/>
              </a:spcBef>
              <a:buClrTx/>
              <a:buFont typeface="Wingdings" pitchFamily="-128" charset="2"/>
              <a:buChar char="Ø"/>
            </a:pPr>
            <a:r>
              <a:rPr lang="en-US" sz="2000">
                <a:solidFill>
                  <a:schemeClr val="tx1"/>
                </a:solidFill>
                <a:latin typeface="Arial" charset="0"/>
                <a:cs typeface="Times New Roman" pitchFamily="-128" charset="0"/>
              </a:rPr>
              <a:t> If </a:t>
            </a:r>
            <a:r>
              <a:rPr lang="en-US" sz="2000">
                <a:solidFill>
                  <a:srgbClr val="FF0000"/>
                </a:solidFill>
                <a:latin typeface="Arial" charset="0"/>
                <a:cs typeface="Times New Roman" pitchFamily="-128" charset="0"/>
              </a:rPr>
              <a:t>distance between the devices are too long</a:t>
            </a:r>
            <a:r>
              <a:rPr lang="en-US" sz="2000">
                <a:solidFill>
                  <a:schemeClr val="tx1"/>
                </a:solidFill>
                <a:latin typeface="Arial" charset="0"/>
                <a:cs typeface="Times New Roman" pitchFamily="-128" charset="0"/>
              </a:rPr>
              <a:t>, time spent waiting for ACKs between each frame can add to the transmission time.</a:t>
            </a:r>
            <a:endParaRPr lang="en-AU" sz="2000">
              <a:latin typeface="Times New Roman" pitchFamily="-128" charset="0"/>
              <a:cs typeface="Times New Roman" pitchFamily="-128" charset="0"/>
            </a:endParaRPr>
          </a:p>
        </p:txBody>
      </p:sp>
      <p:sp>
        <p:nvSpPr>
          <p:cNvPr id="6" name="Rectangle 5"/>
          <p:cNvSpPr/>
          <p:nvPr/>
        </p:nvSpPr>
        <p:spPr bwMode="auto">
          <a:xfrm>
            <a:off x="0" y="228600"/>
            <a:ext cx="2971800" cy="533400"/>
          </a:xfrm>
          <a:prstGeom prst="rect">
            <a:avLst/>
          </a:prstGeom>
          <a:solidFill>
            <a:schemeClr val="tx1"/>
          </a:solidFill>
          <a:ln w="952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r>
              <a:rPr lang="en-AU" sz="2800" dirty="0">
                <a:solidFill>
                  <a:schemeClr val="bg1"/>
                </a:solidFill>
                <a:latin typeface="Times New Roman" pitchFamily="-128" charset="0"/>
                <a:cs typeface="Times New Roman" pitchFamily="-128" charset="0"/>
              </a:rPr>
              <a:t>Stop and Wait </a:t>
            </a:r>
            <a:endParaRPr kumimoji="0" lang="en-US" sz="2800" b="1" i="0" u="none" strike="noStrike" cap="none" normalizeH="0" baseline="0" dirty="0">
              <a:ln>
                <a:noFill/>
              </a:ln>
              <a:solidFill>
                <a:schemeClr val="bg1"/>
              </a:solidFill>
              <a:effectLst/>
              <a:latin typeface="Helvetica" charset="0"/>
            </a:endParaRPr>
          </a:p>
        </p:txBody>
      </p:sp>
    </p:spTree>
  </p:cSld>
  <p:clrMapOvr>
    <a:masterClrMapping/>
  </p:clrMapOvr>
  <p:transition/>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r>
              <a:rPr lang="en-US"/>
              <a:t>Non-operational Modes</a:t>
            </a:r>
          </a:p>
        </p:txBody>
      </p:sp>
      <p:sp>
        <p:nvSpPr>
          <p:cNvPr id="48131" name="Rectangle 3"/>
          <p:cNvSpPr>
            <a:spLocks noGrp="1" noChangeArrowheads="1"/>
          </p:cNvSpPr>
          <p:nvPr>
            <p:ph type="body" idx="1"/>
          </p:nvPr>
        </p:nvSpPr>
        <p:spPr/>
        <p:txBody>
          <a:bodyPr/>
          <a:lstStyle/>
          <a:p>
            <a:pPr>
              <a:lnSpc>
                <a:spcPct val="90000"/>
              </a:lnSpc>
            </a:pPr>
            <a:r>
              <a:rPr lang="en-US" sz="2400"/>
              <a:t>Normal Disconnected Mode</a:t>
            </a:r>
          </a:p>
          <a:p>
            <a:pPr>
              <a:lnSpc>
                <a:spcPct val="90000"/>
              </a:lnSpc>
            </a:pPr>
            <a:r>
              <a:rPr lang="en-US" sz="2400"/>
              <a:t>Asynchronous Disconnected Mode</a:t>
            </a:r>
          </a:p>
          <a:p>
            <a:pPr>
              <a:lnSpc>
                <a:spcPct val="90000"/>
              </a:lnSpc>
              <a:buFontTx/>
              <a:buNone/>
            </a:pPr>
            <a:endParaRPr lang="en-US" sz="2400"/>
          </a:p>
          <a:p>
            <a:pPr>
              <a:lnSpc>
                <a:spcPct val="90000"/>
              </a:lnSpc>
              <a:buFontTx/>
              <a:buNone/>
            </a:pPr>
            <a:r>
              <a:rPr lang="en-US" sz="2400"/>
              <a:t>Both the above modes mean that the secondary node is logically disconnected from the primary node</a:t>
            </a:r>
          </a:p>
          <a:p>
            <a:pPr>
              <a:lnSpc>
                <a:spcPct val="90000"/>
              </a:lnSpc>
              <a:buFontTx/>
              <a:buNone/>
            </a:pPr>
            <a:endParaRPr lang="en-US" sz="2400"/>
          </a:p>
          <a:p>
            <a:pPr>
              <a:lnSpc>
                <a:spcPct val="90000"/>
              </a:lnSpc>
            </a:pPr>
            <a:r>
              <a:rPr lang="en-US" sz="2400"/>
              <a:t>Initialization Mode</a:t>
            </a:r>
          </a:p>
          <a:p>
            <a:pPr lvl="1">
              <a:lnSpc>
                <a:spcPct val="90000"/>
              </a:lnSpc>
            </a:pPr>
            <a:r>
              <a:rPr lang="en-US" sz="2000"/>
              <a:t>A node negotiates transmission parameters with the other node E.g., flow control information</a:t>
            </a:r>
          </a:p>
          <a:p>
            <a:pPr lvl="1">
              <a:lnSpc>
                <a:spcPct val="90000"/>
              </a:lnSpc>
            </a:pPr>
            <a:r>
              <a:rPr lang="en-US" sz="2000"/>
              <a:t>Parameters negotiated in this mode are used during any of the data transfer modes</a:t>
            </a:r>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ChangeArrowheads="1"/>
          </p:cNvSpPr>
          <p:nvPr/>
        </p:nvSpPr>
        <p:spPr bwMode="auto">
          <a:xfrm>
            <a:off x="412750" y="6323013"/>
            <a:ext cx="2063750" cy="457200"/>
          </a:xfrm>
          <a:prstGeom prst="rect">
            <a:avLst/>
          </a:prstGeom>
          <a:noFill/>
          <a:ln w="9525">
            <a:noFill/>
            <a:miter lim="800000"/>
            <a:headEnd/>
            <a:tailEnd/>
          </a:ln>
          <a:effectLst/>
        </p:spPr>
        <p:txBody>
          <a:bodyPr wrap="none" anchor="ctr"/>
          <a:lstStyle/>
          <a:p>
            <a:endParaRPr lang="en-US"/>
          </a:p>
        </p:txBody>
      </p:sp>
      <p:sp>
        <p:nvSpPr>
          <p:cNvPr id="34819" name="Rectangle 3"/>
          <p:cNvSpPr>
            <a:spLocks noGrp="1" noChangeArrowheads="1"/>
          </p:cNvSpPr>
          <p:nvPr>
            <p:ph type="title"/>
          </p:nvPr>
        </p:nvSpPr>
        <p:spPr>
          <a:noFill/>
          <a:ln/>
        </p:spPr>
        <p:txBody>
          <a:bodyPr lIns="92075" tIns="46038" rIns="92075" bIns="46038"/>
          <a:lstStyle/>
          <a:p>
            <a:r>
              <a:rPr lang="en-US" sz="3600"/>
              <a:t>Data Link Control HDLC frame structure</a:t>
            </a:r>
          </a:p>
        </p:txBody>
      </p:sp>
      <p:pic>
        <p:nvPicPr>
          <p:cNvPr id="34820" name="Picture 4"/>
          <p:cNvPicPr>
            <a:picLocks noChangeArrowheads="1"/>
          </p:cNvPicPr>
          <p:nvPr/>
        </p:nvPicPr>
        <p:blipFill>
          <a:blip r:embed="rId3"/>
          <a:srcRect/>
          <a:stretch>
            <a:fillRect/>
          </a:stretch>
        </p:blipFill>
        <p:spPr bwMode="auto">
          <a:xfrm>
            <a:off x="1155700" y="1676400"/>
            <a:ext cx="6763941" cy="4470400"/>
          </a:xfrm>
          <a:prstGeom prst="rect">
            <a:avLst/>
          </a:prstGeom>
          <a:noFill/>
          <a:ln w="9525">
            <a:noFill/>
            <a:miter lim="800000"/>
            <a:headEnd/>
            <a:tailEnd/>
          </a:ln>
          <a:effectLst/>
        </p:spPr>
      </p:pic>
      <p:sp>
        <p:nvSpPr>
          <p:cNvPr id="34821" name="Rectangle 5"/>
          <p:cNvSpPr>
            <a:spLocks noChangeArrowheads="1"/>
          </p:cNvSpPr>
          <p:nvPr/>
        </p:nvSpPr>
        <p:spPr bwMode="auto">
          <a:xfrm>
            <a:off x="7742503" y="1812926"/>
            <a:ext cx="1572546" cy="735587"/>
          </a:xfrm>
          <a:prstGeom prst="rect">
            <a:avLst/>
          </a:prstGeom>
          <a:noFill/>
          <a:ln w="9525">
            <a:noFill/>
            <a:miter lim="800000"/>
            <a:headEnd/>
            <a:tailEnd/>
          </a:ln>
          <a:effectLst/>
        </p:spPr>
        <p:txBody>
          <a:bodyPr wrap="none" lIns="92075" tIns="46038" rIns="92075" bIns="46038">
            <a:spAutoFit/>
          </a:bodyPr>
          <a:lstStyle/>
          <a:p>
            <a:pPr eaLnBrk="0" hangingPunct="0"/>
            <a:r>
              <a:rPr lang="en-US" sz="2400"/>
              <a:t>(a) Frame</a:t>
            </a:r>
          </a:p>
          <a:p>
            <a:pPr eaLnBrk="0" hangingPunct="0"/>
            <a:r>
              <a:rPr lang="en-US" sz="2400"/>
              <a:t>   Format</a:t>
            </a:r>
          </a:p>
        </p:txBody>
      </p:sp>
      <p:sp>
        <p:nvSpPr>
          <p:cNvPr id="34822" name="Rectangle 6"/>
          <p:cNvSpPr>
            <a:spLocks noChangeArrowheads="1"/>
          </p:cNvSpPr>
          <p:nvPr/>
        </p:nvSpPr>
        <p:spPr bwMode="auto">
          <a:xfrm>
            <a:off x="7659953" y="4175125"/>
            <a:ext cx="1756891" cy="1056893"/>
          </a:xfrm>
          <a:prstGeom prst="rect">
            <a:avLst/>
          </a:prstGeom>
          <a:noFill/>
          <a:ln w="9525">
            <a:noFill/>
            <a:miter lim="800000"/>
            <a:headEnd/>
            <a:tailEnd/>
          </a:ln>
          <a:effectLst/>
        </p:spPr>
        <p:txBody>
          <a:bodyPr wrap="none" lIns="92075" tIns="46038" rIns="92075" bIns="46038">
            <a:spAutoFit/>
          </a:bodyPr>
          <a:lstStyle/>
          <a:p>
            <a:pPr eaLnBrk="0" hangingPunct="0"/>
            <a:r>
              <a:rPr lang="en-US" sz="2400"/>
              <a:t>(b) Control</a:t>
            </a:r>
          </a:p>
          <a:p>
            <a:pPr eaLnBrk="0" hangingPunct="0"/>
            <a:r>
              <a:rPr lang="en-US" sz="2400"/>
              <a:t>     field</a:t>
            </a:r>
          </a:p>
          <a:p>
            <a:pPr eaLnBrk="0" hangingPunct="0"/>
            <a:r>
              <a:rPr lang="en-US" sz="2400"/>
              <a:t>     format</a:t>
            </a:r>
          </a:p>
        </p:txBody>
      </p:sp>
    </p:spTree>
  </p:cSld>
  <p:clrMapOvr>
    <a:masterClrMapping/>
  </p:clrMapOvr>
  <p:transition>
    <p:zoom dir="in"/>
  </p:transition>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ChangeArrowheads="1"/>
          </p:cNvSpPr>
          <p:nvPr/>
        </p:nvSpPr>
        <p:spPr bwMode="auto">
          <a:xfrm>
            <a:off x="412750" y="6323013"/>
            <a:ext cx="2063750" cy="457200"/>
          </a:xfrm>
          <a:prstGeom prst="rect">
            <a:avLst/>
          </a:prstGeom>
          <a:noFill/>
          <a:ln w="9525">
            <a:noFill/>
            <a:miter lim="800000"/>
            <a:headEnd/>
            <a:tailEnd/>
          </a:ln>
          <a:effectLst/>
        </p:spPr>
        <p:txBody>
          <a:bodyPr wrap="none" anchor="ctr"/>
          <a:lstStyle/>
          <a:p>
            <a:endParaRPr lang="en-US"/>
          </a:p>
        </p:txBody>
      </p:sp>
      <p:sp>
        <p:nvSpPr>
          <p:cNvPr id="36867" name="Rectangle 3"/>
          <p:cNvSpPr>
            <a:spLocks noGrp="1" noChangeArrowheads="1"/>
          </p:cNvSpPr>
          <p:nvPr>
            <p:ph type="title"/>
          </p:nvPr>
        </p:nvSpPr>
        <p:spPr>
          <a:xfrm>
            <a:off x="165100" y="76200"/>
            <a:ext cx="9575800" cy="914400"/>
          </a:xfrm>
          <a:noFill/>
          <a:ln/>
        </p:spPr>
        <p:txBody>
          <a:bodyPr lIns="92075" tIns="46038" rIns="92075" bIns="46038"/>
          <a:lstStyle/>
          <a:p>
            <a:r>
              <a:rPr lang="en-US" sz="3200"/>
              <a:t>Data Link Control</a:t>
            </a:r>
            <a:br>
              <a:rPr lang="en-US" sz="3200"/>
            </a:br>
            <a:r>
              <a:rPr lang="en-US" sz="3200"/>
              <a:t>HDLC frame structure</a:t>
            </a:r>
          </a:p>
        </p:txBody>
      </p:sp>
      <p:sp>
        <p:nvSpPr>
          <p:cNvPr id="36868" name="Rectangle 4"/>
          <p:cNvSpPr>
            <a:spLocks noChangeArrowheads="1"/>
          </p:cNvSpPr>
          <p:nvPr/>
        </p:nvSpPr>
        <p:spPr bwMode="auto">
          <a:xfrm>
            <a:off x="806583" y="5089525"/>
            <a:ext cx="4100481" cy="414282"/>
          </a:xfrm>
          <a:prstGeom prst="rect">
            <a:avLst/>
          </a:prstGeom>
          <a:noFill/>
          <a:ln w="9525">
            <a:noFill/>
            <a:miter lim="800000"/>
            <a:headEnd/>
            <a:tailEnd/>
          </a:ln>
          <a:effectLst/>
        </p:spPr>
        <p:txBody>
          <a:bodyPr wrap="none" lIns="92075" tIns="46038" rIns="92075" bIns="46038">
            <a:spAutoFit/>
          </a:bodyPr>
          <a:lstStyle/>
          <a:p>
            <a:pPr eaLnBrk="0" hangingPunct="0"/>
            <a:r>
              <a:rPr lang="en-US" sz="2400"/>
              <a:t>(c) Extended address field </a:t>
            </a:r>
          </a:p>
        </p:txBody>
      </p:sp>
      <p:sp>
        <p:nvSpPr>
          <p:cNvPr id="36869" name="Rectangle 5"/>
          <p:cNvSpPr>
            <a:spLocks noChangeArrowheads="1"/>
          </p:cNvSpPr>
          <p:nvPr/>
        </p:nvSpPr>
        <p:spPr bwMode="auto">
          <a:xfrm>
            <a:off x="5346833" y="5089525"/>
            <a:ext cx="3892091" cy="414282"/>
          </a:xfrm>
          <a:prstGeom prst="rect">
            <a:avLst/>
          </a:prstGeom>
          <a:noFill/>
          <a:ln w="9525">
            <a:noFill/>
            <a:miter lim="800000"/>
            <a:headEnd/>
            <a:tailEnd/>
          </a:ln>
          <a:effectLst/>
        </p:spPr>
        <p:txBody>
          <a:bodyPr wrap="none" lIns="92075" tIns="46038" rIns="92075" bIns="46038">
            <a:spAutoFit/>
          </a:bodyPr>
          <a:lstStyle/>
          <a:p>
            <a:pPr eaLnBrk="0" hangingPunct="0"/>
            <a:r>
              <a:rPr lang="en-US" sz="2400"/>
              <a:t>(d) Extended control field</a:t>
            </a:r>
          </a:p>
        </p:txBody>
      </p:sp>
      <p:pic>
        <p:nvPicPr>
          <p:cNvPr id="36870" name="Picture 6"/>
          <p:cNvPicPr>
            <a:picLocks noChangeArrowheads="1"/>
          </p:cNvPicPr>
          <p:nvPr/>
        </p:nvPicPr>
        <p:blipFill>
          <a:blip r:embed="rId3"/>
          <a:srcRect/>
          <a:stretch>
            <a:fillRect/>
          </a:stretch>
        </p:blipFill>
        <p:spPr bwMode="auto">
          <a:xfrm>
            <a:off x="913210" y="1762126"/>
            <a:ext cx="8396023" cy="3114675"/>
          </a:xfrm>
          <a:prstGeom prst="rect">
            <a:avLst/>
          </a:prstGeom>
          <a:noFill/>
          <a:ln w="9525">
            <a:noFill/>
            <a:miter lim="800000"/>
            <a:headEnd/>
            <a:tailEnd/>
          </a:ln>
          <a:effectLst/>
        </p:spPr>
      </p:pic>
    </p:spTree>
  </p:cSld>
  <p:clrMapOvr>
    <a:masterClrMapping/>
  </p:clrMapOvr>
  <p:transition>
    <p:zoom dir="in"/>
  </p:transition>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en-US"/>
              <a:t>HDLC</a:t>
            </a:r>
          </a:p>
        </p:txBody>
      </p:sp>
      <p:sp>
        <p:nvSpPr>
          <p:cNvPr id="38915" name="Rectangle 3"/>
          <p:cNvSpPr>
            <a:spLocks noGrp="1" noChangeArrowheads="1"/>
          </p:cNvSpPr>
          <p:nvPr>
            <p:ph type="body" idx="1"/>
          </p:nvPr>
        </p:nvSpPr>
        <p:spPr/>
        <p:txBody>
          <a:bodyPr/>
          <a:lstStyle/>
          <a:p>
            <a:pPr>
              <a:lnSpc>
                <a:spcPct val="80000"/>
              </a:lnSpc>
            </a:pPr>
            <a:r>
              <a:rPr lang="en-US" sz="1800"/>
              <a:t>Flag: 01111110- start and ending delimiter. Bits are stuffed for flags in data frames</a:t>
            </a:r>
          </a:p>
          <a:p>
            <a:pPr>
              <a:lnSpc>
                <a:spcPct val="80000"/>
              </a:lnSpc>
            </a:pPr>
            <a:r>
              <a:rPr lang="en-US" sz="1800"/>
              <a:t>FCS: 16-bit CRC using generating polynomial </a:t>
            </a:r>
          </a:p>
          <a:p>
            <a:pPr lvl="1">
              <a:lnSpc>
                <a:spcPct val="80000"/>
              </a:lnSpc>
              <a:buFontTx/>
              <a:buNone/>
            </a:pPr>
            <a:r>
              <a:rPr lang="en-US" sz="1600" i="1"/>
              <a:t>                                        G</a:t>
            </a:r>
            <a:r>
              <a:rPr lang="en-US" sz="1600"/>
              <a:t>(</a:t>
            </a:r>
            <a:r>
              <a:rPr lang="en-US" sz="1600" i="1"/>
              <a:t>x</a:t>
            </a:r>
            <a:r>
              <a:rPr lang="en-US" sz="1600"/>
              <a:t>) = </a:t>
            </a:r>
            <a:r>
              <a:rPr lang="en-US" sz="1600" i="1"/>
              <a:t>x</a:t>
            </a:r>
            <a:r>
              <a:rPr lang="en-US" sz="1600" baseline="30000"/>
              <a:t>16</a:t>
            </a:r>
            <a:r>
              <a:rPr lang="en-US" sz="1600"/>
              <a:t> + </a:t>
            </a:r>
            <a:r>
              <a:rPr lang="en-US" sz="1600" i="1"/>
              <a:t>x</a:t>
            </a:r>
            <a:r>
              <a:rPr lang="en-US" sz="1600" baseline="30000"/>
              <a:t>12</a:t>
            </a:r>
            <a:r>
              <a:rPr lang="en-US" sz="1600"/>
              <a:t> + </a:t>
            </a:r>
            <a:r>
              <a:rPr lang="en-US" sz="1600" i="1"/>
              <a:t>x</a:t>
            </a:r>
            <a:r>
              <a:rPr lang="en-US" sz="1600" baseline="30000"/>
              <a:t>5</a:t>
            </a:r>
            <a:r>
              <a:rPr lang="en-US" sz="1600"/>
              <a:t> + 1</a:t>
            </a:r>
          </a:p>
          <a:p>
            <a:pPr>
              <a:lnSpc>
                <a:spcPct val="80000"/>
              </a:lnSpc>
            </a:pPr>
            <a:r>
              <a:rPr lang="en-US" sz="1800"/>
              <a:t>Address field: </a:t>
            </a:r>
          </a:p>
          <a:p>
            <a:pPr lvl="1">
              <a:lnSpc>
                <a:spcPct val="80000"/>
              </a:lnSpc>
            </a:pPr>
            <a:r>
              <a:rPr lang="en-US" sz="1600"/>
              <a:t>mainly used in multidrop link configuration, and not used in point-to-point  </a:t>
            </a:r>
          </a:p>
          <a:p>
            <a:pPr lvl="1">
              <a:lnSpc>
                <a:spcPct val="80000"/>
              </a:lnSpc>
            </a:pPr>
            <a:r>
              <a:rPr lang="en-US" sz="1600"/>
              <a:t>In unbalanced configuration, every secondary is assigned a unique address.  Contains address of secondary station in both command and response frames</a:t>
            </a:r>
          </a:p>
          <a:p>
            <a:pPr lvl="1">
              <a:lnSpc>
                <a:spcPct val="80000"/>
              </a:lnSpc>
            </a:pPr>
            <a:r>
              <a:rPr lang="en-US" sz="1600"/>
              <a:t>In balanced mode, command frame has destination address and response frame has sending node’s address</a:t>
            </a:r>
          </a:p>
          <a:p>
            <a:pPr lvl="1">
              <a:lnSpc>
                <a:spcPct val="80000"/>
              </a:lnSpc>
            </a:pPr>
            <a:r>
              <a:rPr lang="en-US" sz="1600"/>
              <a:t>Group addresses are also possible. E.g., One command sent to all the secondaries</a:t>
            </a:r>
          </a:p>
          <a:p>
            <a:pPr>
              <a:lnSpc>
                <a:spcPct val="80000"/>
              </a:lnSpc>
            </a:pPr>
            <a:r>
              <a:rPr lang="en-US" sz="1800"/>
              <a:t>In I-frames, </a:t>
            </a:r>
            <a:r>
              <a:rPr lang="en-US" sz="1800">
                <a:solidFill>
                  <a:srgbClr val="0000FF"/>
                </a:solidFill>
              </a:rPr>
              <a:t>N(s)</a:t>
            </a:r>
            <a:r>
              <a:rPr lang="en-US" sz="1800"/>
              <a:t> is the sequence number of the frame being sent, and </a:t>
            </a:r>
            <a:r>
              <a:rPr lang="en-US" sz="1800">
                <a:solidFill>
                  <a:srgbClr val="0000FF"/>
                </a:solidFill>
              </a:rPr>
              <a:t>R(s)</a:t>
            </a:r>
            <a:r>
              <a:rPr lang="en-US" sz="1800"/>
              <a:t> is the sequence number of the frame being expected.</a:t>
            </a:r>
          </a:p>
          <a:p>
            <a:pPr>
              <a:lnSpc>
                <a:spcPct val="80000"/>
              </a:lnSpc>
            </a:pPr>
            <a:r>
              <a:rPr lang="en-US" sz="1800"/>
              <a:t>The P/F bit, known as the poll/final bit, is used with different meaning in different contexts. </a:t>
            </a:r>
          </a:p>
          <a:p>
            <a:pPr lvl="1">
              <a:lnSpc>
                <a:spcPct val="80000"/>
              </a:lnSpc>
            </a:pPr>
            <a:r>
              <a:rPr lang="en-US" sz="1600"/>
              <a:t>It is used to indicate polling, to indicate the final I-frame, etc</a:t>
            </a:r>
            <a:endParaRPr lang="en-US" sz="140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r>
              <a:rPr lang="en-US"/>
              <a:t>HDLC</a:t>
            </a:r>
          </a:p>
        </p:txBody>
      </p:sp>
      <p:sp>
        <p:nvSpPr>
          <p:cNvPr id="49155" name="Rectangle 3"/>
          <p:cNvSpPr>
            <a:spLocks noGrp="1" noChangeArrowheads="1"/>
          </p:cNvSpPr>
          <p:nvPr>
            <p:ph type="body" idx="1"/>
          </p:nvPr>
        </p:nvSpPr>
        <p:spPr/>
        <p:txBody>
          <a:bodyPr/>
          <a:lstStyle/>
          <a:p>
            <a:r>
              <a:rPr lang="en-US" sz="2800"/>
              <a:t>There are three different classes of frames used in HDLC</a:t>
            </a:r>
          </a:p>
          <a:p>
            <a:pPr lvl="1"/>
            <a:r>
              <a:rPr lang="en-US" sz="2400">
                <a:solidFill>
                  <a:srgbClr val="0000FF"/>
                </a:solidFill>
              </a:rPr>
              <a:t>Unnumbered frames</a:t>
            </a:r>
            <a:r>
              <a:rPr lang="en-US" sz="2400"/>
              <a:t>, used in link setup and disconnection, and hence do not contain ACK.</a:t>
            </a:r>
          </a:p>
          <a:p>
            <a:pPr lvl="1"/>
            <a:r>
              <a:rPr lang="en-US" sz="2400">
                <a:solidFill>
                  <a:srgbClr val="0000FF"/>
                </a:solidFill>
              </a:rPr>
              <a:t>Information frames</a:t>
            </a:r>
            <a:r>
              <a:rPr lang="en-US" sz="2400"/>
              <a:t>, which carry actual information. Such frames can piggyback ACK in case of ABM</a:t>
            </a:r>
          </a:p>
          <a:p>
            <a:pPr lvl="1"/>
            <a:r>
              <a:rPr lang="en-US" sz="2400">
                <a:solidFill>
                  <a:srgbClr val="0000FF"/>
                </a:solidFill>
              </a:rPr>
              <a:t>Supervisory frames</a:t>
            </a:r>
            <a:r>
              <a:rPr lang="en-US" sz="2400"/>
              <a:t>, which are used for error and flow control purposes and hence contain send and receive sequence numbers</a:t>
            </a:r>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en-US"/>
              <a:t>HDLC</a:t>
            </a:r>
          </a:p>
        </p:txBody>
      </p:sp>
      <p:sp>
        <p:nvSpPr>
          <p:cNvPr id="40963" name="Rectangle 3"/>
          <p:cNvSpPr>
            <a:spLocks noGrp="1" noChangeArrowheads="1"/>
          </p:cNvSpPr>
          <p:nvPr>
            <p:ph type="body" idx="1"/>
          </p:nvPr>
        </p:nvSpPr>
        <p:spPr/>
        <p:txBody>
          <a:bodyPr/>
          <a:lstStyle/>
          <a:p>
            <a:r>
              <a:rPr lang="en-US" sz="2800"/>
              <a:t>There are four different supervisory frames</a:t>
            </a:r>
          </a:p>
          <a:p>
            <a:pPr lvl="1"/>
            <a:r>
              <a:rPr lang="en-US" sz="2400"/>
              <a:t>SS=00, </a:t>
            </a:r>
            <a:r>
              <a:rPr lang="en-US" sz="2400">
                <a:solidFill>
                  <a:srgbClr val="0000FF"/>
                </a:solidFill>
              </a:rPr>
              <a:t>Receiver Ready</a:t>
            </a:r>
            <a:r>
              <a:rPr lang="en-US" sz="2400"/>
              <a:t> (RR), and N(R) ACKs all frames received up to and including the one with sequence number N(R) - 1</a:t>
            </a:r>
          </a:p>
          <a:p>
            <a:pPr lvl="1"/>
            <a:r>
              <a:rPr lang="en-US" sz="2400"/>
              <a:t>SS=10, </a:t>
            </a:r>
            <a:r>
              <a:rPr lang="en-US" sz="2400">
                <a:solidFill>
                  <a:srgbClr val="0000FF"/>
                </a:solidFill>
              </a:rPr>
              <a:t>Receiver Not Ready</a:t>
            </a:r>
            <a:r>
              <a:rPr lang="en-US" sz="2400"/>
              <a:t> (RNR), and N(R) has the same meaning as above</a:t>
            </a:r>
          </a:p>
          <a:p>
            <a:pPr lvl="1"/>
            <a:r>
              <a:rPr lang="en-US" sz="2400"/>
              <a:t>SS=01, </a:t>
            </a:r>
            <a:r>
              <a:rPr lang="en-US" sz="2400">
                <a:solidFill>
                  <a:srgbClr val="0000FF"/>
                </a:solidFill>
              </a:rPr>
              <a:t>Reject</a:t>
            </a:r>
            <a:r>
              <a:rPr lang="en-US" sz="2400"/>
              <a:t>; all frames with sequence number N(R) or higher are rejected, which in turns ACKs frames with sequence number N(R) -1 or lower.</a:t>
            </a:r>
          </a:p>
          <a:p>
            <a:pPr lvl="1"/>
            <a:r>
              <a:rPr lang="en-US" sz="2400"/>
              <a:t>SS=11, </a:t>
            </a:r>
            <a:r>
              <a:rPr lang="en-US" sz="2400">
                <a:solidFill>
                  <a:srgbClr val="0000FF"/>
                </a:solidFill>
              </a:rPr>
              <a:t>Selective Reject</a:t>
            </a:r>
            <a:r>
              <a:rPr lang="en-US" sz="2400"/>
              <a:t>; the receive rejects the frame with sequence number N(R)</a:t>
            </a:r>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en-US"/>
              <a:t>HDLC</a:t>
            </a:r>
          </a:p>
        </p:txBody>
      </p:sp>
      <p:sp>
        <p:nvSpPr>
          <p:cNvPr id="43011" name="Rectangle 3"/>
          <p:cNvSpPr>
            <a:spLocks noGrp="1" noChangeArrowheads="1"/>
          </p:cNvSpPr>
          <p:nvPr>
            <p:ph type="body" idx="1"/>
          </p:nvPr>
        </p:nvSpPr>
        <p:spPr/>
        <p:txBody>
          <a:bodyPr/>
          <a:lstStyle/>
          <a:p>
            <a:r>
              <a:rPr lang="en-US"/>
              <a:t>The unnumbered frames can be grouped into the following categories:</a:t>
            </a:r>
          </a:p>
          <a:p>
            <a:pPr lvl="1"/>
            <a:r>
              <a:rPr lang="en-US"/>
              <a:t>Mode-setting commands and responses</a:t>
            </a:r>
          </a:p>
          <a:p>
            <a:pPr lvl="1"/>
            <a:r>
              <a:rPr lang="en-US"/>
              <a:t>Recovery commends and responses</a:t>
            </a:r>
          </a:p>
          <a:p>
            <a:pPr lvl="1"/>
            <a:r>
              <a:rPr lang="en-US"/>
              <a:t>Miscellaneous commands and responses</a:t>
            </a:r>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en-US"/>
              <a:t>Review of Link Layer</a:t>
            </a:r>
          </a:p>
        </p:txBody>
      </p:sp>
      <p:sp>
        <p:nvSpPr>
          <p:cNvPr id="45059" name="Rectangle 3"/>
          <p:cNvSpPr>
            <a:spLocks noGrp="1" noChangeArrowheads="1"/>
          </p:cNvSpPr>
          <p:nvPr>
            <p:ph type="body" idx="1"/>
          </p:nvPr>
        </p:nvSpPr>
        <p:spPr/>
        <p:txBody>
          <a:bodyPr/>
          <a:lstStyle/>
          <a:p>
            <a:pPr>
              <a:lnSpc>
                <a:spcPct val="80000"/>
              </a:lnSpc>
            </a:pPr>
            <a:r>
              <a:rPr lang="en-US" sz="2400"/>
              <a:t>Services</a:t>
            </a:r>
          </a:p>
          <a:p>
            <a:pPr lvl="1">
              <a:lnSpc>
                <a:spcPct val="80000"/>
              </a:lnSpc>
            </a:pPr>
            <a:r>
              <a:rPr lang="en-US" sz="2000"/>
              <a:t>Framing</a:t>
            </a:r>
          </a:p>
          <a:p>
            <a:pPr lvl="1">
              <a:lnSpc>
                <a:spcPct val="80000"/>
              </a:lnSpc>
            </a:pPr>
            <a:r>
              <a:rPr lang="en-US" sz="2000"/>
              <a:t>Error control</a:t>
            </a:r>
          </a:p>
          <a:p>
            <a:pPr lvl="1">
              <a:lnSpc>
                <a:spcPct val="80000"/>
              </a:lnSpc>
            </a:pPr>
            <a:r>
              <a:rPr lang="en-US" sz="2000"/>
              <a:t>Reliability</a:t>
            </a:r>
          </a:p>
          <a:p>
            <a:pPr lvl="1">
              <a:lnSpc>
                <a:spcPct val="80000"/>
              </a:lnSpc>
            </a:pPr>
            <a:r>
              <a:rPr lang="en-US" sz="2000"/>
              <a:t>Connection management</a:t>
            </a:r>
          </a:p>
          <a:p>
            <a:pPr lvl="1">
              <a:lnSpc>
                <a:spcPct val="80000"/>
              </a:lnSpc>
            </a:pPr>
            <a:r>
              <a:rPr lang="en-US" sz="2000"/>
              <a:t>Medium access control</a:t>
            </a:r>
          </a:p>
          <a:p>
            <a:pPr lvl="1">
              <a:lnSpc>
                <a:spcPct val="80000"/>
              </a:lnSpc>
            </a:pPr>
            <a:r>
              <a:rPr lang="en-US" sz="2000"/>
              <a:t>Switching</a:t>
            </a:r>
          </a:p>
          <a:p>
            <a:pPr>
              <a:lnSpc>
                <a:spcPct val="80000"/>
              </a:lnSpc>
            </a:pPr>
            <a:r>
              <a:rPr lang="en-US" sz="2400"/>
              <a:t>Protocols, Standards</a:t>
            </a:r>
          </a:p>
          <a:p>
            <a:pPr lvl="1">
              <a:lnSpc>
                <a:spcPct val="80000"/>
              </a:lnSpc>
            </a:pPr>
            <a:r>
              <a:rPr lang="en-US" sz="2000"/>
              <a:t>Ethernet</a:t>
            </a:r>
          </a:p>
          <a:p>
            <a:pPr lvl="1">
              <a:lnSpc>
                <a:spcPct val="80000"/>
              </a:lnSpc>
            </a:pPr>
            <a:r>
              <a:rPr lang="en-US" sz="2000"/>
              <a:t>Token Ring</a:t>
            </a:r>
          </a:p>
          <a:p>
            <a:pPr lvl="1">
              <a:lnSpc>
                <a:spcPct val="80000"/>
              </a:lnSpc>
            </a:pPr>
            <a:r>
              <a:rPr lang="en-US" sz="2000"/>
              <a:t>FDDI</a:t>
            </a:r>
          </a:p>
          <a:p>
            <a:pPr lvl="1">
              <a:lnSpc>
                <a:spcPct val="80000"/>
              </a:lnSpc>
            </a:pPr>
            <a:r>
              <a:rPr lang="en-US" sz="2000"/>
              <a:t>Wireless</a:t>
            </a:r>
          </a:p>
          <a:p>
            <a:pPr lvl="1">
              <a:lnSpc>
                <a:spcPct val="80000"/>
              </a:lnSpc>
            </a:pPr>
            <a:r>
              <a:rPr lang="en-US" sz="2000"/>
              <a:t>PPP</a:t>
            </a:r>
          </a:p>
          <a:p>
            <a:pPr lvl="1">
              <a:lnSpc>
                <a:spcPct val="80000"/>
              </a:lnSpc>
            </a:pPr>
            <a:r>
              <a:rPr lang="en-US" sz="2000"/>
              <a:t>HDLC</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9" name="Rectangle 3"/>
          <p:cNvSpPr>
            <a:spLocks noGrp="1" noChangeArrowheads="1"/>
          </p:cNvSpPr>
          <p:nvPr>
            <p:ph type="body" idx="1"/>
          </p:nvPr>
        </p:nvSpPr>
        <p:spPr/>
        <p:txBody>
          <a:bodyPr/>
          <a:lstStyle/>
          <a:p>
            <a:pPr algn="just" eaLnBrk="1" hangingPunct="1">
              <a:lnSpc>
                <a:spcPct val="100000"/>
              </a:lnSpc>
              <a:spcBef>
                <a:spcPct val="0"/>
              </a:spcBef>
              <a:buClrTx/>
              <a:buFont typeface="Wingdings" pitchFamily="-128" charset="2"/>
              <a:buNone/>
            </a:pPr>
            <a:endParaRPr lang="en-AU">
              <a:latin typeface="Times New Roman" pitchFamily="-128" charset="0"/>
              <a:cs typeface="Times New Roman" pitchFamily="-128" charset="0"/>
            </a:endParaRPr>
          </a:p>
          <a:p>
            <a:pPr algn="just" eaLnBrk="1" hangingPunct="1">
              <a:lnSpc>
                <a:spcPct val="100000"/>
              </a:lnSpc>
              <a:spcBef>
                <a:spcPct val="0"/>
              </a:spcBef>
              <a:buClrTx/>
              <a:buFont typeface="Wingdings" pitchFamily="-128" charset="2"/>
              <a:buNone/>
            </a:pPr>
            <a:endParaRPr lang="en-AU">
              <a:latin typeface="Times New Roman" pitchFamily="-128" charset="0"/>
              <a:cs typeface="Times New Roman" pitchFamily="-128" charset="0"/>
            </a:endParaRPr>
          </a:p>
        </p:txBody>
      </p:sp>
      <p:pic>
        <p:nvPicPr>
          <p:cNvPr id="16390" name="Picture 4"/>
          <p:cNvPicPr>
            <a:picLocks noChangeAspect="1" noChangeArrowheads="1"/>
          </p:cNvPicPr>
          <p:nvPr/>
        </p:nvPicPr>
        <p:blipFill>
          <a:blip r:embed="rId3"/>
          <a:srcRect/>
          <a:stretch>
            <a:fillRect/>
          </a:stretch>
        </p:blipFill>
        <p:spPr bwMode="auto">
          <a:xfrm>
            <a:off x="1295400" y="1219200"/>
            <a:ext cx="7239000" cy="4953000"/>
          </a:xfrm>
          <a:prstGeom prst="rect">
            <a:avLst/>
          </a:prstGeom>
          <a:noFill/>
          <a:ln w="19050">
            <a:noFill/>
            <a:miter lim="800000"/>
            <a:headEnd/>
            <a:tailEnd type="none" w="sm" len="sm"/>
          </a:ln>
        </p:spPr>
      </p:pic>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3" name="Rectangle 3"/>
          <p:cNvSpPr>
            <a:spLocks noGrp="1" noChangeArrowheads="1"/>
          </p:cNvSpPr>
          <p:nvPr>
            <p:ph type="body" idx="1"/>
          </p:nvPr>
        </p:nvSpPr>
        <p:spPr>
          <a:xfrm>
            <a:off x="304800" y="914400"/>
            <a:ext cx="8999538" cy="5224463"/>
          </a:xfrm>
        </p:spPr>
        <p:txBody>
          <a:bodyPr/>
          <a:lstStyle/>
          <a:p>
            <a:pPr algn="just" eaLnBrk="1" hangingPunct="1">
              <a:lnSpc>
                <a:spcPct val="100000"/>
              </a:lnSpc>
              <a:spcBef>
                <a:spcPct val="0"/>
              </a:spcBef>
              <a:buClrTx/>
              <a:buFont typeface="Wingdings" pitchFamily="-128" charset="2"/>
              <a:buChar char="Ø"/>
            </a:pPr>
            <a:r>
              <a:rPr lang="en-US" dirty="0">
                <a:solidFill>
                  <a:schemeClr val="tx1"/>
                </a:solidFill>
                <a:latin typeface="Arial" charset="0"/>
                <a:cs typeface="Times New Roman" pitchFamily="-128" charset="0"/>
              </a:rPr>
              <a:t> In Sliding window, the sender can transmit several data frames before needing an acknowledgment</a:t>
            </a:r>
          </a:p>
          <a:p>
            <a:pPr algn="just" eaLnBrk="1" hangingPunct="1">
              <a:lnSpc>
                <a:spcPct val="100000"/>
              </a:lnSpc>
              <a:spcBef>
                <a:spcPct val="0"/>
              </a:spcBef>
              <a:buClrTx/>
              <a:buFont typeface="Wingdings" pitchFamily="-128" charset="2"/>
              <a:buChar char="Ø"/>
            </a:pPr>
            <a:endParaRPr lang="en-US" dirty="0">
              <a:solidFill>
                <a:schemeClr val="tx1"/>
              </a:solidFill>
              <a:latin typeface="Arial" charset="0"/>
              <a:cs typeface="Times New Roman" pitchFamily="-128" charset="0"/>
            </a:endParaRPr>
          </a:p>
          <a:p>
            <a:pPr algn="just" eaLnBrk="1" hangingPunct="1">
              <a:lnSpc>
                <a:spcPct val="100000"/>
              </a:lnSpc>
              <a:spcBef>
                <a:spcPct val="0"/>
              </a:spcBef>
              <a:buClrTx/>
              <a:buFont typeface="Wingdings" pitchFamily="-128" charset="2"/>
              <a:buChar char="Ø"/>
            </a:pPr>
            <a:r>
              <a:rPr lang="en-US" dirty="0">
                <a:solidFill>
                  <a:schemeClr val="tx1"/>
                </a:solidFill>
                <a:latin typeface="Arial" charset="0"/>
                <a:cs typeface="Times New Roman" pitchFamily="-128" charset="0"/>
              </a:rPr>
              <a:t> </a:t>
            </a:r>
            <a:r>
              <a:rPr lang="en-US" dirty="0">
                <a:solidFill>
                  <a:srgbClr val="FF0000"/>
                </a:solidFill>
                <a:latin typeface="Arial" charset="0"/>
                <a:cs typeface="Times New Roman" pitchFamily="-128" charset="0"/>
              </a:rPr>
              <a:t>Frames can be sent one after another</a:t>
            </a:r>
            <a:r>
              <a:rPr lang="en-US" dirty="0">
                <a:solidFill>
                  <a:schemeClr val="tx1"/>
                </a:solidFill>
                <a:latin typeface="Arial" charset="0"/>
                <a:cs typeface="Times New Roman" pitchFamily="-128" charset="0"/>
              </a:rPr>
              <a:t> i.e. link can carry several frames at once and its </a:t>
            </a:r>
            <a:r>
              <a:rPr lang="en-US" dirty="0">
                <a:solidFill>
                  <a:srgbClr val="FF0000"/>
                </a:solidFill>
                <a:latin typeface="Arial" charset="0"/>
                <a:cs typeface="Times New Roman" pitchFamily="-128" charset="0"/>
              </a:rPr>
              <a:t>capacity can be used efficiently</a:t>
            </a:r>
          </a:p>
          <a:p>
            <a:pPr algn="just" eaLnBrk="1" hangingPunct="1">
              <a:lnSpc>
                <a:spcPct val="100000"/>
              </a:lnSpc>
              <a:spcBef>
                <a:spcPct val="0"/>
              </a:spcBef>
              <a:buClrTx/>
              <a:buFont typeface="Wingdings" pitchFamily="-128" charset="2"/>
              <a:buNone/>
            </a:pPr>
            <a:endParaRPr lang="en-US" dirty="0">
              <a:solidFill>
                <a:schemeClr val="tx1"/>
              </a:solidFill>
              <a:latin typeface="Arial" charset="0"/>
              <a:cs typeface="Times New Roman" pitchFamily="-128" charset="0"/>
            </a:endParaRPr>
          </a:p>
          <a:p>
            <a:pPr algn="just" eaLnBrk="1" hangingPunct="1">
              <a:lnSpc>
                <a:spcPct val="100000"/>
              </a:lnSpc>
              <a:spcBef>
                <a:spcPct val="0"/>
              </a:spcBef>
              <a:buClrTx/>
              <a:buFont typeface="Wingdings" pitchFamily="-128" charset="2"/>
              <a:buChar char="Ø"/>
            </a:pPr>
            <a:r>
              <a:rPr lang="en-US" dirty="0">
                <a:solidFill>
                  <a:schemeClr val="tx1"/>
                </a:solidFill>
                <a:latin typeface="Arial" charset="0"/>
                <a:cs typeface="Times New Roman" pitchFamily="-128" charset="0"/>
              </a:rPr>
              <a:t> The receiver acknowledges only some of the frames using a </a:t>
            </a:r>
            <a:r>
              <a:rPr lang="en-US" dirty="0">
                <a:solidFill>
                  <a:srgbClr val="FF0000"/>
                </a:solidFill>
                <a:latin typeface="Arial" charset="0"/>
                <a:cs typeface="Times New Roman" pitchFamily="-128" charset="0"/>
              </a:rPr>
              <a:t>simple ACK </a:t>
            </a:r>
            <a:r>
              <a:rPr lang="en-US" dirty="0">
                <a:solidFill>
                  <a:schemeClr val="tx1"/>
                </a:solidFill>
                <a:latin typeface="Arial" charset="0"/>
                <a:cs typeface="Times New Roman" pitchFamily="-128" charset="0"/>
              </a:rPr>
              <a:t>to confirm the receipt of multiple data frames</a:t>
            </a:r>
          </a:p>
          <a:p>
            <a:pPr algn="just" eaLnBrk="1" hangingPunct="1">
              <a:lnSpc>
                <a:spcPct val="100000"/>
              </a:lnSpc>
              <a:spcBef>
                <a:spcPct val="0"/>
              </a:spcBef>
              <a:buClrTx/>
              <a:buFont typeface="Wingdings" pitchFamily="-128" charset="2"/>
              <a:buChar char="Ø"/>
            </a:pPr>
            <a:r>
              <a:rPr lang="en-US" dirty="0">
                <a:solidFill>
                  <a:schemeClr val="tx1"/>
                </a:solidFill>
                <a:latin typeface="Arial" charset="0"/>
                <a:cs typeface="Times New Roman" pitchFamily="-128" charset="0"/>
              </a:rPr>
              <a:t> Sliding window is like an </a:t>
            </a:r>
            <a:r>
              <a:rPr lang="en-US" dirty="0">
                <a:solidFill>
                  <a:srgbClr val="FF0000"/>
                </a:solidFill>
                <a:latin typeface="Arial" charset="0"/>
                <a:cs typeface="Times New Roman" pitchFamily="-128" charset="0"/>
              </a:rPr>
              <a:t>imaginary boxes </a:t>
            </a:r>
            <a:r>
              <a:rPr lang="en-US" dirty="0">
                <a:solidFill>
                  <a:schemeClr val="tx1"/>
                </a:solidFill>
                <a:latin typeface="Arial" charset="0"/>
                <a:cs typeface="Times New Roman" pitchFamily="-128" charset="0"/>
              </a:rPr>
              <a:t>at both the sender and receiver side  </a:t>
            </a:r>
          </a:p>
          <a:p>
            <a:pPr algn="just" eaLnBrk="1" hangingPunct="1">
              <a:lnSpc>
                <a:spcPct val="100000"/>
              </a:lnSpc>
              <a:spcBef>
                <a:spcPct val="0"/>
              </a:spcBef>
              <a:buClrTx/>
              <a:buFont typeface="Wingdings" pitchFamily="-128" charset="2"/>
              <a:buChar char="Ø"/>
            </a:pPr>
            <a:r>
              <a:rPr lang="en-US" dirty="0">
                <a:solidFill>
                  <a:schemeClr val="tx1"/>
                </a:solidFill>
                <a:latin typeface="Arial" charset="0"/>
                <a:cs typeface="Times New Roman" pitchFamily="-128" charset="0"/>
              </a:rPr>
              <a:t>These windows can </a:t>
            </a:r>
            <a:r>
              <a:rPr lang="en-US" dirty="0">
                <a:solidFill>
                  <a:srgbClr val="FF0000"/>
                </a:solidFill>
                <a:latin typeface="Arial" charset="0"/>
                <a:cs typeface="Times New Roman" pitchFamily="-128" charset="0"/>
              </a:rPr>
              <a:t>hold the data frames </a:t>
            </a:r>
            <a:r>
              <a:rPr lang="en-US" dirty="0">
                <a:solidFill>
                  <a:schemeClr val="tx1"/>
                </a:solidFill>
                <a:latin typeface="Arial" charset="0"/>
                <a:cs typeface="Times New Roman" pitchFamily="-128" charset="0"/>
              </a:rPr>
              <a:t>and provides the </a:t>
            </a:r>
            <a:r>
              <a:rPr lang="en-US" dirty="0">
                <a:solidFill>
                  <a:srgbClr val="FF0000"/>
                </a:solidFill>
                <a:latin typeface="Arial" charset="0"/>
                <a:cs typeface="Times New Roman" pitchFamily="-128" charset="0"/>
              </a:rPr>
              <a:t>upper limit on the number of data frames</a:t>
            </a:r>
            <a:r>
              <a:rPr lang="en-US" dirty="0">
                <a:solidFill>
                  <a:schemeClr val="tx1"/>
                </a:solidFill>
                <a:latin typeface="Arial" charset="0"/>
                <a:cs typeface="Times New Roman" pitchFamily="-128" charset="0"/>
              </a:rPr>
              <a:t> that can be transmitted before receiving an  acknowledgement.</a:t>
            </a:r>
          </a:p>
          <a:p>
            <a:pPr marL="0" indent="0" algn="just" eaLnBrk="1" hangingPunct="1">
              <a:lnSpc>
                <a:spcPct val="100000"/>
              </a:lnSpc>
              <a:spcBef>
                <a:spcPct val="0"/>
              </a:spcBef>
              <a:buClrTx/>
              <a:buNone/>
            </a:pPr>
            <a:r>
              <a:rPr lang="en-US" sz="1800" dirty="0">
                <a:solidFill>
                  <a:schemeClr val="tx1"/>
                </a:solidFill>
                <a:latin typeface="Arial" charset="0"/>
                <a:cs typeface="Times New Roman" pitchFamily="-128" charset="0"/>
              </a:rPr>
              <a:t> </a:t>
            </a:r>
            <a:endParaRPr lang="en-AU" sz="1800" dirty="0">
              <a:solidFill>
                <a:schemeClr val="tx1"/>
              </a:solidFill>
              <a:latin typeface="Arial" charset="0"/>
              <a:cs typeface="Times New Roman" pitchFamily="-128" charset="0"/>
            </a:endParaRPr>
          </a:p>
        </p:txBody>
      </p:sp>
      <p:sp>
        <p:nvSpPr>
          <p:cNvPr id="6" name="Rectangle 5"/>
          <p:cNvSpPr/>
          <p:nvPr/>
        </p:nvSpPr>
        <p:spPr bwMode="auto">
          <a:xfrm>
            <a:off x="0" y="228600"/>
            <a:ext cx="2971800" cy="533400"/>
          </a:xfrm>
          <a:prstGeom prst="rect">
            <a:avLst/>
          </a:prstGeom>
          <a:solidFill>
            <a:schemeClr val="tx1"/>
          </a:solidFill>
          <a:ln w="952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r>
              <a:rPr lang="en-AU" sz="2800" dirty="0">
                <a:solidFill>
                  <a:schemeClr val="bg1"/>
                </a:solidFill>
                <a:latin typeface="Times New Roman" pitchFamily="-128" charset="0"/>
                <a:cs typeface="Times New Roman" pitchFamily="-128" charset="0"/>
              </a:rPr>
              <a:t>Sliding Window</a:t>
            </a:r>
            <a:endParaRPr kumimoji="0" lang="en-US" sz="2800" b="1" i="0" u="none" strike="noStrike" cap="none" normalizeH="0" baseline="0" dirty="0">
              <a:ln>
                <a:noFill/>
              </a:ln>
              <a:solidFill>
                <a:schemeClr val="bg1"/>
              </a:solidFill>
              <a:effectLst/>
              <a:latin typeface="Helvetica" charset="0"/>
            </a:endParaRP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3"/>
          <p:cNvSpPr>
            <a:spLocks noGrp="1" noChangeArrowheads="1"/>
          </p:cNvSpPr>
          <p:nvPr>
            <p:ph type="body" idx="1"/>
          </p:nvPr>
        </p:nvSpPr>
        <p:spPr>
          <a:xfrm>
            <a:off x="304800" y="1100137"/>
            <a:ext cx="8999538" cy="5224463"/>
          </a:xfrm>
        </p:spPr>
        <p:txBody>
          <a:bodyPr/>
          <a:lstStyle/>
          <a:p>
            <a:pPr algn="just" eaLnBrk="1" hangingPunct="1">
              <a:lnSpc>
                <a:spcPct val="100000"/>
              </a:lnSpc>
              <a:spcBef>
                <a:spcPct val="0"/>
              </a:spcBef>
              <a:buClrTx/>
              <a:buFont typeface="Wingdings" pitchFamily="-128" charset="2"/>
              <a:buChar char="Ø"/>
            </a:pPr>
            <a:r>
              <a:rPr lang="en-US" dirty="0">
                <a:solidFill>
                  <a:schemeClr val="tx1"/>
                </a:solidFill>
                <a:latin typeface="Arial" charset="0"/>
                <a:cs typeface="Times New Roman" pitchFamily="-128" charset="0"/>
              </a:rPr>
              <a:t>Frames may be transmitted to the receiver as long as window is not full.</a:t>
            </a:r>
          </a:p>
          <a:p>
            <a:pPr algn="just" eaLnBrk="1" hangingPunct="1">
              <a:lnSpc>
                <a:spcPct val="100000"/>
              </a:lnSpc>
              <a:spcBef>
                <a:spcPct val="0"/>
              </a:spcBef>
              <a:buClrTx/>
              <a:buFont typeface="Wingdings" pitchFamily="-128" charset="2"/>
              <a:buNone/>
            </a:pPr>
            <a:endParaRPr lang="en-US" dirty="0">
              <a:solidFill>
                <a:schemeClr val="tx1"/>
              </a:solidFill>
              <a:latin typeface="Arial" charset="0"/>
              <a:cs typeface="Times New Roman" pitchFamily="-128" charset="0"/>
            </a:endParaRPr>
          </a:p>
          <a:p>
            <a:pPr eaLnBrk="1" hangingPunct="1">
              <a:lnSpc>
                <a:spcPct val="100000"/>
              </a:lnSpc>
              <a:spcBef>
                <a:spcPct val="0"/>
              </a:spcBef>
              <a:buClrTx/>
              <a:buFont typeface="Wingdings" pitchFamily="-128" charset="2"/>
              <a:buChar char="Ø"/>
            </a:pPr>
            <a:r>
              <a:rPr lang="en-AU" dirty="0">
                <a:solidFill>
                  <a:schemeClr val="tx1"/>
                </a:solidFill>
                <a:latin typeface="Arial" charset="0"/>
                <a:cs typeface="Times New Roman" pitchFamily="-128" charset="0"/>
              </a:rPr>
              <a:t> The frames are numbered </a:t>
            </a:r>
            <a:r>
              <a:rPr lang="en-AU" dirty="0">
                <a:solidFill>
                  <a:srgbClr val="FF0000"/>
                </a:solidFill>
                <a:latin typeface="Arial" charset="0"/>
                <a:cs typeface="Times New Roman" pitchFamily="-128" charset="0"/>
              </a:rPr>
              <a:t>0 to n-1 </a:t>
            </a:r>
            <a:r>
              <a:rPr lang="en-AU" dirty="0">
                <a:solidFill>
                  <a:schemeClr val="tx1"/>
                </a:solidFill>
                <a:latin typeface="Arial" charset="0"/>
                <a:cs typeface="Times New Roman" pitchFamily="-128" charset="0"/>
              </a:rPr>
              <a:t>. For example if n=8, frames are numbered 0,1,2,3,4,5,6,7,0,1,2,3,4,5,6,7,0,1………</a:t>
            </a:r>
          </a:p>
          <a:p>
            <a:pPr algn="just" eaLnBrk="1" hangingPunct="1">
              <a:lnSpc>
                <a:spcPct val="100000"/>
              </a:lnSpc>
              <a:spcBef>
                <a:spcPct val="0"/>
              </a:spcBef>
              <a:buClrTx/>
              <a:buFont typeface="Wingdings" pitchFamily="-128" charset="2"/>
              <a:buNone/>
            </a:pPr>
            <a:endParaRPr lang="en-AU" dirty="0">
              <a:solidFill>
                <a:schemeClr val="tx1"/>
              </a:solidFill>
              <a:latin typeface="Arial" charset="0"/>
              <a:cs typeface="Times New Roman" pitchFamily="-128" charset="0"/>
            </a:endParaRPr>
          </a:p>
          <a:p>
            <a:pPr algn="just" eaLnBrk="1" hangingPunct="1">
              <a:lnSpc>
                <a:spcPct val="100000"/>
              </a:lnSpc>
              <a:spcBef>
                <a:spcPct val="0"/>
              </a:spcBef>
              <a:buClrTx/>
              <a:buFont typeface="Wingdings" pitchFamily="-128" charset="2"/>
              <a:buChar char="Ø"/>
            </a:pPr>
            <a:r>
              <a:rPr lang="en-AU" dirty="0">
                <a:solidFill>
                  <a:schemeClr val="tx1"/>
                </a:solidFill>
                <a:latin typeface="Arial" charset="0"/>
                <a:cs typeface="Times New Roman" pitchFamily="-128" charset="0"/>
              </a:rPr>
              <a:t> The </a:t>
            </a:r>
            <a:r>
              <a:rPr lang="en-AU" dirty="0">
                <a:solidFill>
                  <a:srgbClr val="FF0000"/>
                </a:solidFill>
                <a:latin typeface="Arial" charset="0"/>
                <a:cs typeface="Times New Roman" pitchFamily="-128" charset="0"/>
              </a:rPr>
              <a:t>size of the window is n-1</a:t>
            </a:r>
            <a:r>
              <a:rPr lang="en-AU" dirty="0">
                <a:solidFill>
                  <a:schemeClr val="tx1"/>
                </a:solidFill>
                <a:latin typeface="Arial" charset="0"/>
                <a:cs typeface="Times New Roman" pitchFamily="-128" charset="0"/>
              </a:rPr>
              <a:t>. Window </a:t>
            </a:r>
            <a:r>
              <a:rPr lang="en-AU" dirty="0">
                <a:solidFill>
                  <a:srgbClr val="FF0000"/>
                </a:solidFill>
                <a:latin typeface="Arial" charset="0"/>
                <a:cs typeface="Times New Roman" pitchFamily="-128" charset="0"/>
              </a:rPr>
              <a:t>always cover n-1 data frames and not n data frames.</a:t>
            </a:r>
          </a:p>
          <a:p>
            <a:pPr algn="just" eaLnBrk="1" hangingPunct="1">
              <a:lnSpc>
                <a:spcPct val="100000"/>
              </a:lnSpc>
              <a:spcBef>
                <a:spcPct val="0"/>
              </a:spcBef>
              <a:buClrTx/>
              <a:buFont typeface="Wingdings" pitchFamily="-128" charset="2"/>
              <a:buChar char="Ø"/>
            </a:pPr>
            <a:r>
              <a:rPr lang="en-AU" dirty="0">
                <a:solidFill>
                  <a:schemeClr val="tx1"/>
                </a:solidFill>
                <a:latin typeface="Arial" charset="0"/>
                <a:cs typeface="Times New Roman" pitchFamily="-128" charset="0"/>
              </a:rPr>
              <a:t> When the receiver sends an ACK it can include the number of next frame it is expected to receive. For example when the sender sees an </a:t>
            </a:r>
            <a:r>
              <a:rPr lang="en-AU" dirty="0">
                <a:solidFill>
                  <a:srgbClr val="FF0000"/>
                </a:solidFill>
                <a:latin typeface="Arial" charset="0"/>
                <a:cs typeface="Times New Roman" pitchFamily="-128" charset="0"/>
              </a:rPr>
              <a:t>ACK with number 5</a:t>
            </a:r>
            <a:r>
              <a:rPr lang="en-AU" dirty="0">
                <a:solidFill>
                  <a:schemeClr val="tx1"/>
                </a:solidFill>
                <a:latin typeface="Arial" charset="0"/>
                <a:cs typeface="Times New Roman" pitchFamily="-128" charset="0"/>
              </a:rPr>
              <a:t>, it means </a:t>
            </a:r>
            <a:r>
              <a:rPr lang="en-AU" dirty="0">
                <a:solidFill>
                  <a:srgbClr val="FF0000"/>
                </a:solidFill>
                <a:latin typeface="Arial" charset="0"/>
                <a:cs typeface="Times New Roman" pitchFamily="-128" charset="0"/>
              </a:rPr>
              <a:t>all frames </a:t>
            </a:r>
            <a:r>
              <a:rPr lang="en-AU" dirty="0" err="1">
                <a:solidFill>
                  <a:srgbClr val="FF0000"/>
                </a:solidFill>
                <a:latin typeface="Arial" charset="0"/>
                <a:cs typeface="Times New Roman" pitchFamily="-128" charset="0"/>
              </a:rPr>
              <a:t>upto</a:t>
            </a:r>
            <a:r>
              <a:rPr lang="en-AU" dirty="0">
                <a:solidFill>
                  <a:srgbClr val="FF0000"/>
                </a:solidFill>
                <a:latin typeface="Arial" charset="0"/>
                <a:cs typeface="Times New Roman" pitchFamily="-128" charset="0"/>
              </a:rPr>
              <a:t> 4  ( 0 to 4) has been received</a:t>
            </a:r>
            <a:r>
              <a:rPr lang="en-AU" dirty="0">
                <a:solidFill>
                  <a:schemeClr val="tx1"/>
                </a:solidFill>
                <a:latin typeface="Arial" charset="0"/>
                <a:cs typeface="Times New Roman" pitchFamily="-128" charset="0"/>
              </a:rPr>
              <a:t>.</a:t>
            </a:r>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Rectangle 2"/>
          <p:cNvSpPr>
            <a:spLocks noGrp="1" noChangeArrowheads="1"/>
          </p:cNvSpPr>
          <p:nvPr>
            <p:ph type="title"/>
          </p:nvPr>
        </p:nvSpPr>
        <p:spPr>
          <a:xfrm>
            <a:off x="328839" y="36286"/>
            <a:ext cx="2590800" cy="762000"/>
          </a:xfrm>
        </p:spPr>
        <p:txBody>
          <a:bodyPr/>
          <a:lstStyle/>
          <a:p>
            <a:pPr algn="l" eaLnBrk="1" hangingPunct="1"/>
            <a:r>
              <a:rPr lang="en-AU" sz="2500">
                <a:solidFill>
                  <a:srgbClr val="C00000"/>
                </a:solidFill>
                <a:latin typeface="Times New Roman" pitchFamily="-128" charset="0"/>
                <a:cs typeface="Times New Roman" pitchFamily="-128" charset="0"/>
              </a:rPr>
              <a:t>Sender Window</a:t>
            </a:r>
          </a:p>
        </p:txBody>
      </p:sp>
      <p:sp>
        <p:nvSpPr>
          <p:cNvPr id="1224707" name="Rectangle 3"/>
          <p:cNvSpPr>
            <a:spLocks noGrp="1" noChangeArrowheads="1"/>
          </p:cNvSpPr>
          <p:nvPr>
            <p:ph type="body" idx="1"/>
          </p:nvPr>
        </p:nvSpPr>
        <p:spPr>
          <a:xfrm>
            <a:off x="314325" y="990600"/>
            <a:ext cx="8999538" cy="5224463"/>
          </a:xfrm>
        </p:spPr>
        <p:txBody>
          <a:bodyPr/>
          <a:lstStyle/>
          <a:p>
            <a:pPr algn="just" eaLnBrk="1" hangingPunct="1">
              <a:lnSpc>
                <a:spcPct val="150000"/>
              </a:lnSpc>
              <a:spcBef>
                <a:spcPct val="0"/>
              </a:spcBef>
              <a:buClrTx/>
              <a:buFont typeface="Wingdings" pitchFamily="2" charset="2"/>
              <a:buChar char="Ø"/>
              <a:defRPr/>
            </a:pPr>
            <a:r>
              <a:rPr lang="en-US" sz="1800" dirty="0">
                <a:solidFill>
                  <a:schemeClr val="tx1"/>
                </a:solidFill>
                <a:latin typeface="Arial" charset="0"/>
              </a:rPr>
              <a:t> At the beginning of transmission sender’s window contains n-1 data frames.</a:t>
            </a:r>
          </a:p>
          <a:p>
            <a:pPr algn="just" eaLnBrk="1" hangingPunct="1">
              <a:lnSpc>
                <a:spcPct val="150000"/>
              </a:lnSpc>
              <a:spcBef>
                <a:spcPct val="0"/>
              </a:spcBef>
              <a:buClrTx/>
              <a:buFont typeface="Wingdings" pitchFamily="2" charset="2"/>
              <a:buChar char="Ø"/>
              <a:defRPr/>
            </a:pPr>
            <a:r>
              <a:rPr lang="en-US" sz="1800" dirty="0">
                <a:solidFill>
                  <a:schemeClr val="tx1"/>
                </a:solidFill>
                <a:latin typeface="Arial" charset="0"/>
              </a:rPr>
              <a:t> As frames are sent out, </a:t>
            </a:r>
            <a:r>
              <a:rPr lang="en-US" sz="1800" dirty="0">
                <a:solidFill>
                  <a:srgbClr val="FF0000"/>
                </a:solidFill>
                <a:latin typeface="Arial" charset="0"/>
              </a:rPr>
              <a:t>left boundary of window moves inward shrinking the size of the window</a:t>
            </a:r>
          </a:p>
          <a:p>
            <a:pPr algn="just" eaLnBrk="1" hangingPunct="1">
              <a:lnSpc>
                <a:spcPct val="150000"/>
              </a:lnSpc>
              <a:spcBef>
                <a:spcPct val="0"/>
              </a:spcBef>
              <a:buClrTx/>
              <a:buFont typeface="Wingdings" pitchFamily="2" charset="2"/>
              <a:buChar char="Ø"/>
              <a:defRPr/>
            </a:pPr>
            <a:r>
              <a:rPr lang="en-US" sz="1800" dirty="0">
                <a:solidFill>
                  <a:schemeClr val="tx1"/>
                </a:solidFill>
                <a:latin typeface="Arial" charset="0"/>
              </a:rPr>
              <a:t> Given a window size w, if three frames have been transmitted since last ACK, number of frames left in window is </a:t>
            </a:r>
            <a:r>
              <a:rPr lang="en-US" sz="2800" dirty="0">
                <a:solidFill>
                  <a:srgbClr val="FF0000"/>
                </a:solidFill>
                <a:latin typeface="Arial" charset="0"/>
              </a:rPr>
              <a:t>w-3</a:t>
            </a:r>
          </a:p>
          <a:p>
            <a:pPr algn="just" eaLnBrk="1" hangingPunct="1">
              <a:lnSpc>
                <a:spcPct val="150000"/>
              </a:lnSpc>
              <a:spcBef>
                <a:spcPct val="0"/>
              </a:spcBef>
              <a:buClrTx/>
              <a:buFont typeface="Wingdings" pitchFamily="2" charset="2"/>
              <a:buChar char="Ø"/>
              <a:defRPr/>
            </a:pPr>
            <a:r>
              <a:rPr lang="en-US" sz="1800" dirty="0">
                <a:solidFill>
                  <a:schemeClr val="tx1"/>
                </a:solidFill>
                <a:latin typeface="Arial" charset="0"/>
              </a:rPr>
              <a:t> For example say we have a window of size 7. ( 0 to 6)</a:t>
            </a:r>
          </a:p>
          <a:p>
            <a:pPr algn="just" eaLnBrk="1" hangingPunct="1">
              <a:lnSpc>
                <a:spcPct val="150000"/>
              </a:lnSpc>
              <a:spcBef>
                <a:spcPct val="0"/>
              </a:spcBef>
              <a:buClrTx/>
              <a:buFont typeface="Wingdings" pitchFamily="2" charset="2"/>
              <a:buChar char="Ø"/>
              <a:defRPr/>
            </a:pPr>
            <a:r>
              <a:rPr lang="en-US" sz="1800" dirty="0">
                <a:solidFill>
                  <a:schemeClr val="tx1"/>
                </a:solidFill>
                <a:latin typeface="Arial" charset="0"/>
              </a:rPr>
              <a:t> Say Frames 0 through 3 have been sent and no ACK have been received, sender’s window contains  only  4,5 &amp; 6.</a:t>
            </a:r>
          </a:p>
          <a:p>
            <a:pPr algn="just" eaLnBrk="1" hangingPunct="1">
              <a:lnSpc>
                <a:spcPct val="150000"/>
              </a:lnSpc>
              <a:spcBef>
                <a:spcPct val="0"/>
              </a:spcBef>
              <a:buClrTx/>
              <a:buFont typeface="Wingdings" pitchFamily="2" charset="2"/>
              <a:buChar char="Ø"/>
              <a:defRPr/>
            </a:pPr>
            <a:r>
              <a:rPr lang="en-US" sz="1800" dirty="0">
                <a:solidFill>
                  <a:schemeClr val="tx1"/>
                </a:solidFill>
                <a:latin typeface="Arial" charset="0"/>
              </a:rPr>
              <a:t> Once </a:t>
            </a:r>
            <a:r>
              <a:rPr lang="en-US" sz="1800" dirty="0">
                <a:solidFill>
                  <a:srgbClr val="FF0000"/>
                </a:solidFill>
                <a:latin typeface="Arial" charset="0"/>
              </a:rPr>
              <a:t>ACK is received with number 4, </a:t>
            </a:r>
            <a:r>
              <a:rPr lang="en-US" sz="1800" dirty="0">
                <a:solidFill>
                  <a:schemeClr val="tx1"/>
                </a:solidFill>
                <a:latin typeface="Arial" charset="0"/>
              </a:rPr>
              <a:t>then four frames have been received ( 0 through 3) and sender’s window expands to include next four frames in buffer to contain totally 6 frames as </a:t>
            </a:r>
            <a:r>
              <a:rPr lang="en-US" sz="1800" dirty="0">
                <a:solidFill>
                  <a:srgbClr val="FF0000"/>
                </a:solidFill>
                <a:latin typeface="Arial" charset="0"/>
              </a:rPr>
              <a:t>4,5,6,</a:t>
            </a:r>
            <a:r>
              <a:rPr lang="en-US" sz="1800" dirty="0">
                <a:solidFill>
                  <a:srgbClr val="FFFF00"/>
                </a:solidFill>
                <a:latin typeface="Arial" charset="0"/>
              </a:rPr>
              <a:t>7,0,1,2</a:t>
            </a:r>
            <a:r>
              <a:rPr lang="en-US" sz="1800" dirty="0">
                <a:solidFill>
                  <a:srgbClr val="FF0000"/>
                </a:solidFill>
                <a:latin typeface="Arial" charset="0"/>
              </a:rPr>
              <a:t>.</a:t>
            </a:r>
          </a:p>
          <a:p>
            <a:pPr algn="just" eaLnBrk="1" hangingPunct="1">
              <a:lnSpc>
                <a:spcPct val="150000"/>
              </a:lnSpc>
              <a:spcBef>
                <a:spcPct val="0"/>
              </a:spcBef>
              <a:buClrTx/>
              <a:buFont typeface="Wingdings" pitchFamily="2" charset="2"/>
              <a:buChar char="Ø"/>
              <a:defRPr/>
            </a:pPr>
            <a:r>
              <a:rPr lang="en-AU" sz="1800" dirty="0">
                <a:solidFill>
                  <a:schemeClr val="tx1"/>
                </a:solidFill>
                <a:latin typeface="Arial" charset="0"/>
              </a:rPr>
              <a:t> If say received </a:t>
            </a:r>
            <a:r>
              <a:rPr lang="en-AU" sz="1800" dirty="0">
                <a:solidFill>
                  <a:srgbClr val="FF0000"/>
                </a:solidFill>
                <a:latin typeface="Arial" charset="0"/>
              </a:rPr>
              <a:t>ACK is numbered 2</a:t>
            </a:r>
            <a:r>
              <a:rPr lang="en-AU" sz="1800" dirty="0">
                <a:solidFill>
                  <a:schemeClr val="tx1"/>
                </a:solidFill>
                <a:latin typeface="Arial" charset="0"/>
              </a:rPr>
              <a:t>, the sender’s window would have been expanded only by two frames to contain totally 6 as </a:t>
            </a:r>
            <a:r>
              <a:rPr lang="en-AU" sz="1800" dirty="0">
                <a:solidFill>
                  <a:schemeClr val="accent1">
                    <a:lumMod val="60000"/>
                    <a:lumOff val="40000"/>
                  </a:schemeClr>
                </a:solidFill>
                <a:latin typeface="Arial" charset="0"/>
              </a:rPr>
              <a:t>2,3,4,5,6</a:t>
            </a:r>
            <a:r>
              <a:rPr lang="en-AU" sz="1800" dirty="0">
                <a:solidFill>
                  <a:schemeClr val="tx1"/>
                </a:solidFill>
                <a:latin typeface="Arial" charset="0"/>
              </a:rPr>
              <a:t>,</a:t>
            </a:r>
            <a:r>
              <a:rPr lang="en-AU" sz="1800" dirty="0">
                <a:solidFill>
                  <a:srgbClr val="FFFF00"/>
                </a:solidFill>
                <a:latin typeface="Arial" charset="0"/>
              </a:rPr>
              <a:t>7,0</a:t>
            </a:r>
            <a:r>
              <a:rPr lang="en-AU" sz="1800" dirty="0">
                <a:solidFill>
                  <a:schemeClr val="tx1"/>
                </a:solidFill>
                <a:latin typeface="Arial" charset="0"/>
              </a:rPr>
              <a:t> only.</a:t>
            </a:r>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Rectangle 2"/>
          <p:cNvSpPr>
            <a:spLocks noGrp="1" noChangeArrowheads="1"/>
          </p:cNvSpPr>
          <p:nvPr>
            <p:ph type="title"/>
          </p:nvPr>
        </p:nvSpPr>
        <p:spPr>
          <a:xfrm>
            <a:off x="228600" y="123576"/>
            <a:ext cx="4114800" cy="457200"/>
          </a:xfrm>
        </p:spPr>
        <p:txBody>
          <a:bodyPr/>
          <a:lstStyle/>
          <a:p>
            <a:pPr algn="l" eaLnBrk="1" hangingPunct="1"/>
            <a:r>
              <a:rPr lang="en-AU" sz="2500" dirty="0">
                <a:solidFill>
                  <a:srgbClr val="C00000"/>
                </a:solidFill>
                <a:latin typeface="Times New Roman" pitchFamily="-128" charset="0"/>
                <a:cs typeface="Times New Roman" pitchFamily="-128" charset="0"/>
              </a:rPr>
              <a:t>Sender &amp; Receiver Window</a:t>
            </a:r>
          </a:p>
        </p:txBody>
      </p:sp>
      <p:pic>
        <p:nvPicPr>
          <p:cNvPr id="2" name="Picture 1"/>
          <p:cNvPicPr>
            <a:picLocks noChangeAspect="1"/>
          </p:cNvPicPr>
          <p:nvPr/>
        </p:nvPicPr>
        <p:blipFill>
          <a:blip r:embed="rId3"/>
          <a:stretch>
            <a:fillRect/>
          </a:stretch>
        </p:blipFill>
        <p:spPr>
          <a:xfrm>
            <a:off x="2971800" y="3657600"/>
            <a:ext cx="6523985" cy="2885766"/>
          </a:xfrm>
          <a:prstGeom prst="rect">
            <a:avLst/>
          </a:prstGeom>
        </p:spPr>
      </p:pic>
      <p:pic>
        <p:nvPicPr>
          <p:cNvPr id="4" name="Picture 3"/>
          <p:cNvPicPr>
            <a:picLocks noChangeAspect="1"/>
          </p:cNvPicPr>
          <p:nvPr/>
        </p:nvPicPr>
        <p:blipFill>
          <a:blip r:embed="rId4"/>
          <a:stretch>
            <a:fillRect/>
          </a:stretch>
        </p:blipFill>
        <p:spPr>
          <a:xfrm>
            <a:off x="302779" y="875405"/>
            <a:ext cx="5338042" cy="2487566"/>
          </a:xfrm>
          <a:prstGeom prst="rect">
            <a:avLst/>
          </a:prstGeom>
        </p:spPr>
      </p:pic>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Rectangle 2"/>
          <p:cNvSpPr>
            <a:spLocks noGrp="1" noChangeArrowheads="1"/>
          </p:cNvSpPr>
          <p:nvPr>
            <p:ph type="title"/>
          </p:nvPr>
        </p:nvSpPr>
        <p:spPr>
          <a:xfrm>
            <a:off x="314325" y="152400"/>
            <a:ext cx="3048000" cy="762000"/>
          </a:xfrm>
        </p:spPr>
        <p:txBody>
          <a:bodyPr/>
          <a:lstStyle/>
          <a:p>
            <a:pPr algn="l" eaLnBrk="1" hangingPunct="1"/>
            <a:r>
              <a:rPr lang="en-AU" sz="2500">
                <a:solidFill>
                  <a:srgbClr val="C00000"/>
                </a:solidFill>
                <a:latin typeface="Times New Roman" pitchFamily="-128" charset="0"/>
                <a:cs typeface="Times New Roman" pitchFamily="-128" charset="0"/>
              </a:rPr>
              <a:t>Receiver Window</a:t>
            </a:r>
          </a:p>
        </p:txBody>
      </p:sp>
      <p:sp>
        <p:nvSpPr>
          <p:cNvPr id="21509" name="Rectangle 3"/>
          <p:cNvSpPr>
            <a:spLocks noGrp="1" noChangeArrowheads="1"/>
          </p:cNvSpPr>
          <p:nvPr>
            <p:ph type="body" idx="1"/>
          </p:nvPr>
        </p:nvSpPr>
        <p:spPr/>
        <p:txBody>
          <a:bodyPr/>
          <a:lstStyle/>
          <a:p>
            <a:pPr algn="just" eaLnBrk="1" hangingPunct="1">
              <a:lnSpc>
                <a:spcPct val="100000"/>
              </a:lnSpc>
              <a:spcBef>
                <a:spcPct val="0"/>
              </a:spcBef>
              <a:buClrTx/>
              <a:buFont typeface="Wingdings" pitchFamily="-128" charset="2"/>
              <a:buChar char="Ø"/>
            </a:pPr>
            <a:r>
              <a:rPr lang="en-US" sz="2000" dirty="0">
                <a:solidFill>
                  <a:schemeClr val="tx1"/>
                </a:solidFill>
                <a:latin typeface="Arial" charset="0"/>
                <a:cs typeface="Times New Roman" pitchFamily="-128" charset="0"/>
              </a:rPr>
              <a:t> At receiver we got not n-1 data frames but n-1 spaces for frames</a:t>
            </a:r>
          </a:p>
          <a:p>
            <a:pPr algn="just" eaLnBrk="1" hangingPunct="1">
              <a:lnSpc>
                <a:spcPct val="100000"/>
              </a:lnSpc>
              <a:spcBef>
                <a:spcPct val="0"/>
              </a:spcBef>
              <a:buClrTx/>
              <a:buFont typeface="Wingdings" pitchFamily="-128" charset="2"/>
              <a:buChar char="Ø"/>
            </a:pPr>
            <a:r>
              <a:rPr lang="en-US" sz="2000" dirty="0">
                <a:solidFill>
                  <a:schemeClr val="tx1"/>
                </a:solidFill>
                <a:latin typeface="Arial" charset="0"/>
                <a:cs typeface="Times New Roman" pitchFamily="-128" charset="0"/>
              </a:rPr>
              <a:t> As new frames come in the size of the receiver window shrinks</a:t>
            </a:r>
          </a:p>
          <a:p>
            <a:pPr algn="just" eaLnBrk="1" hangingPunct="1">
              <a:lnSpc>
                <a:spcPct val="100000"/>
              </a:lnSpc>
              <a:spcBef>
                <a:spcPct val="0"/>
              </a:spcBef>
              <a:buClrTx/>
              <a:buFont typeface="Wingdings" pitchFamily="-128" charset="2"/>
              <a:buChar char="Ø"/>
            </a:pPr>
            <a:r>
              <a:rPr lang="en-US" sz="2000" dirty="0">
                <a:solidFill>
                  <a:schemeClr val="tx1"/>
                </a:solidFill>
                <a:latin typeface="Arial" charset="0"/>
                <a:cs typeface="Times New Roman" pitchFamily="-128" charset="0"/>
              </a:rPr>
              <a:t> Receiver window does not represent number of frames received but number of frames that may still be received before an ACK can be sent.</a:t>
            </a:r>
          </a:p>
          <a:p>
            <a:pPr algn="just" eaLnBrk="1" hangingPunct="1">
              <a:lnSpc>
                <a:spcPct val="100000"/>
              </a:lnSpc>
              <a:spcBef>
                <a:spcPct val="0"/>
              </a:spcBef>
              <a:buClrTx/>
              <a:buFont typeface="Wingdings" pitchFamily="-128" charset="2"/>
              <a:buChar char="Ø"/>
            </a:pPr>
            <a:r>
              <a:rPr lang="en-US" sz="2000" dirty="0">
                <a:solidFill>
                  <a:schemeClr val="tx1"/>
                </a:solidFill>
                <a:latin typeface="Arial" charset="0"/>
                <a:cs typeface="Times New Roman" pitchFamily="-128" charset="0"/>
              </a:rPr>
              <a:t> If a receiver got a window size of w, if three frames are received without being acknowledged , number of spaces in window is w-3.</a:t>
            </a:r>
          </a:p>
          <a:p>
            <a:pPr algn="just" eaLnBrk="1" hangingPunct="1">
              <a:lnSpc>
                <a:spcPct val="100000"/>
              </a:lnSpc>
              <a:spcBef>
                <a:spcPct val="0"/>
              </a:spcBef>
              <a:buClrTx/>
              <a:buFont typeface="Wingdings" pitchFamily="-128" charset="2"/>
              <a:buChar char="Ø"/>
            </a:pPr>
            <a:r>
              <a:rPr lang="en-US" sz="2000" dirty="0">
                <a:solidFill>
                  <a:schemeClr val="tx1"/>
                </a:solidFill>
                <a:latin typeface="Arial" charset="0"/>
                <a:cs typeface="Times New Roman" pitchFamily="-128" charset="0"/>
              </a:rPr>
              <a:t> As soon as ACK is received , the window expands to include more spaces for number of frames equal to number of frames acknowledged</a:t>
            </a:r>
          </a:p>
          <a:p>
            <a:pPr algn="just" eaLnBrk="1" hangingPunct="1">
              <a:lnSpc>
                <a:spcPct val="100000"/>
              </a:lnSpc>
              <a:spcBef>
                <a:spcPct val="0"/>
              </a:spcBef>
              <a:buClrTx/>
              <a:buFont typeface="Wingdings" pitchFamily="-128" charset="2"/>
              <a:buChar char="Ø"/>
            </a:pPr>
            <a:r>
              <a:rPr lang="en-US" sz="2000" dirty="0">
                <a:solidFill>
                  <a:schemeClr val="tx1"/>
                </a:solidFill>
                <a:latin typeface="Arial" charset="0"/>
                <a:cs typeface="Times New Roman" pitchFamily="-128" charset="0"/>
              </a:rPr>
              <a:t> Let us take the receiving window of size 7 </a:t>
            </a:r>
            <a:r>
              <a:rPr lang="en-US" sz="2000" dirty="0" err="1">
                <a:solidFill>
                  <a:schemeClr val="tx1"/>
                </a:solidFill>
                <a:latin typeface="Arial" charset="0"/>
                <a:cs typeface="Times New Roman" pitchFamily="-128" charset="0"/>
              </a:rPr>
              <a:t>i.e</a:t>
            </a:r>
            <a:r>
              <a:rPr lang="en-US" sz="2000" dirty="0">
                <a:solidFill>
                  <a:schemeClr val="tx1"/>
                </a:solidFill>
                <a:latin typeface="Arial" charset="0"/>
                <a:cs typeface="Times New Roman" pitchFamily="-128" charset="0"/>
              </a:rPr>
              <a:t> 0 through 6</a:t>
            </a:r>
          </a:p>
          <a:p>
            <a:pPr algn="just" eaLnBrk="1" hangingPunct="1">
              <a:lnSpc>
                <a:spcPct val="100000"/>
              </a:lnSpc>
              <a:spcBef>
                <a:spcPct val="0"/>
              </a:spcBef>
              <a:buClrTx/>
              <a:buFont typeface="Wingdings" pitchFamily="-128" charset="2"/>
              <a:buChar char="Ø"/>
            </a:pPr>
            <a:r>
              <a:rPr lang="en-US" sz="2000" dirty="0">
                <a:solidFill>
                  <a:schemeClr val="tx1"/>
                </a:solidFill>
                <a:latin typeface="Arial" charset="0"/>
                <a:cs typeface="Times New Roman" pitchFamily="-128" charset="0"/>
              </a:rPr>
              <a:t> With the arrival of data frame 0, receiving window shrinks moving from 0 to 1 and receiver window has now shrunk to six frames before sending an ACK</a:t>
            </a:r>
          </a:p>
          <a:p>
            <a:pPr algn="just" eaLnBrk="1" hangingPunct="1">
              <a:lnSpc>
                <a:spcPct val="100000"/>
              </a:lnSpc>
              <a:spcBef>
                <a:spcPct val="0"/>
              </a:spcBef>
              <a:buClrTx/>
              <a:buFont typeface="Wingdings" pitchFamily="-128" charset="2"/>
              <a:buChar char="Ø"/>
            </a:pPr>
            <a:r>
              <a:rPr lang="en-AU" sz="2000" dirty="0">
                <a:solidFill>
                  <a:schemeClr val="tx1"/>
                </a:solidFill>
                <a:latin typeface="Arial" charset="0"/>
                <a:cs typeface="Times New Roman" pitchFamily="-128" charset="0"/>
              </a:rPr>
              <a:t> Once say frames 0 through 3 are received without sending an ACK, receiving window now shrinks to 3 frame spaces.</a:t>
            </a: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4912" y="609600"/>
            <a:ext cx="1417821" cy="487712"/>
          </a:xfrm>
        </p:spPr>
        <p:txBody>
          <a:bodyPr/>
          <a:lstStyle/>
          <a:p>
            <a:pPr algn="l"/>
            <a:r>
              <a:rPr lang="en-US" sz="2667" dirty="0"/>
              <a:t>Agenda</a:t>
            </a:r>
          </a:p>
        </p:txBody>
      </p:sp>
      <p:sp>
        <p:nvSpPr>
          <p:cNvPr id="3" name="Text Placeholder 2"/>
          <p:cNvSpPr>
            <a:spLocks noGrp="1"/>
          </p:cNvSpPr>
          <p:nvPr>
            <p:ph type="body" sz="half" idx="1"/>
          </p:nvPr>
        </p:nvSpPr>
        <p:spPr>
          <a:xfrm>
            <a:off x="1134912" y="1303050"/>
            <a:ext cx="7636177" cy="1981200"/>
          </a:xfrm>
        </p:spPr>
        <p:txBody>
          <a:bodyPr/>
          <a:lstStyle/>
          <a:p>
            <a:pPr>
              <a:buFont typeface="Wingdings" panose="05000000000000000000" pitchFamily="2" charset="2"/>
              <a:buChar char="§"/>
            </a:pPr>
            <a:r>
              <a:rPr lang="en-US" sz="2667" dirty="0"/>
              <a:t>Framing, Flow Control Mechanisms</a:t>
            </a:r>
          </a:p>
          <a:p>
            <a:pPr>
              <a:buFont typeface="Wingdings" panose="05000000000000000000" pitchFamily="2" charset="2"/>
              <a:buChar char="§"/>
            </a:pPr>
            <a:r>
              <a:rPr lang="en-US" sz="2667" dirty="0"/>
              <a:t>Stop Wait Protocol</a:t>
            </a:r>
          </a:p>
          <a:p>
            <a:pPr>
              <a:buFont typeface="Wingdings" panose="05000000000000000000" pitchFamily="2" charset="2"/>
              <a:buChar char="§"/>
            </a:pPr>
            <a:r>
              <a:rPr lang="en-US" sz="2667" dirty="0" err="1"/>
              <a:t>Goback</a:t>
            </a:r>
            <a:r>
              <a:rPr lang="en-US" sz="2667" dirty="0"/>
              <a:t> N ARQ, Selective Reject ARQ</a:t>
            </a:r>
          </a:p>
          <a:p>
            <a:pPr>
              <a:buFont typeface="Wingdings" panose="05000000000000000000" pitchFamily="2" charset="2"/>
              <a:buChar char="§"/>
            </a:pPr>
            <a:r>
              <a:rPr lang="en-US" sz="2667" dirty="0"/>
              <a:t>CRC, Checksum</a:t>
            </a:r>
          </a:p>
          <a:p>
            <a:pPr>
              <a:buFont typeface="Wingdings" panose="05000000000000000000" pitchFamily="2" charset="2"/>
              <a:buChar char="§"/>
            </a:pPr>
            <a:r>
              <a:rPr lang="en-US" sz="2667" dirty="0"/>
              <a:t>Types of Errors</a:t>
            </a:r>
          </a:p>
          <a:p>
            <a:pPr>
              <a:buFont typeface="Wingdings" panose="05000000000000000000" pitchFamily="2" charset="2"/>
              <a:buChar char="§"/>
            </a:pPr>
            <a:r>
              <a:rPr lang="en-US" sz="2667" dirty="0"/>
              <a:t>Error Correction</a:t>
            </a:r>
          </a:p>
          <a:p>
            <a:pPr>
              <a:buFont typeface="Wingdings" panose="05000000000000000000" pitchFamily="2" charset="2"/>
              <a:buChar char="§"/>
            </a:pPr>
            <a:r>
              <a:rPr lang="en-US" sz="2667" dirty="0"/>
              <a:t>CSMA, CSMA/CD</a:t>
            </a:r>
          </a:p>
          <a:p>
            <a:pPr>
              <a:buFont typeface="Wingdings" panose="05000000000000000000" pitchFamily="2" charset="2"/>
              <a:buChar char="§"/>
            </a:pPr>
            <a:r>
              <a:rPr lang="en-US" sz="2667" dirty="0"/>
              <a:t>HDLC</a:t>
            </a:r>
          </a:p>
          <a:p>
            <a:pPr>
              <a:buFont typeface="Wingdings" panose="05000000000000000000" pitchFamily="2" charset="2"/>
              <a:buChar char="§"/>
            </a:pPr>
            <a:r>
              <a:rPr lang="en-US" sz="2667" dirty="0"/>
              <a:t>PPP</a:t>
            </a:r>
          </a:p>
        </p:txBody>
      </p:sp>
    </p:spTree>
    <p:extLst>
      <p:ext uri="{BB962C8B-B14F-4D97-AF65-F5344CB8AC3E}">
        <p14:creationId xmlns:p14="http://schemas.microsoft.com/office/powerpoint/2010/main" val="34174155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Rectangle 2"/>
          <p:cNvSpPr>
            <a:spLocks noGrp="1" noChangeArrowheads="1"/>
          </p:cNvSpPr>
          <p:nvPr>
            <p:ph type="title"/>
          </p:nvPr>
        </p:nvSpPr>
        <p:spPr>
          <a:xfrm>
            <a:off x="304800" y="25400"/>
            <a:ext cx="2209800" cy="762000"/>
          </a:xfrm>
        </p:spPr>
        <p:txBody>
          <a:bodyPr/>
          <a:lstStyle/>
          <a:p>
            <a:pPr algn="l" eaLnBrk="1" hangingPunct="1"/>
            <a:r>
              <a:rPr lang="en-AU" sz="2500" dirty="0">
                <a:solidFill>
                  <a:srgbClr val="C00000"/>
                </a:solidFill>
                <a:latin typeface="Times New Roman" pitchFamily="-128" charset="0"/>
                <a:cs typeface="Times New Roman" pitchFamily="-128" charset="0"/>
              </a:rPr>
              <a:t>Sliding Window</a:t>
            </a:r>
          </a:p>
        </p:txBody>
      </p:sp>
      <p:pic>
        <p:nvPicPr>
          <p:cNvPr id="3" name="Picture 2"/>
          <p:cNvPicPr>
            <a:picLocks noChangeAspect="1"/>
          </p:cNvPicPr>
          <p:nvPr/>
        </p:nvPicPr>
        <p:blipFill>
          <a:blip r:embed="rId3"/>
          <a:stretch>
            <a:fillRect/>
          </a:stretch>
        </p:blipFill>
        <p:spPr>
          <a:xfrm>
            <a:off x="1373414" y="1066800"/>
            <a:ext cx="7581900" cy="5446489"/>
          </a:xfrm>
          <a:prstGeom prst="rect">
            <a:avLst/>
          </a:prstGeom>
        </p:spPr>
      </p:pic>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0851" name="Rectangle 3"/>
          <p:cNvSpPr>
            <a:spLocks noGrp="1" noChangeArrowheads="1"/>
          </p:cNvSpPr>
          <p:nvPr>
            <p:ph type="body" idx="1"/>
          </p:nvPr>
        </p:nvSpPr>
        <p:spPr/>
        <p:txBody>
          <a:bodyPr/>
          <a:lstStyle/>
          <a:p>
            <a:pPr algn="just" eaLnBrk="1" hangingPunct="1">
              <a:lnSpc>
                <a:spcPct val="100000"/>
              </a:lnSpc>
              <a:spcBef>
                <a:spcPct val="0"/>
              </a:spcBef>
              <a:buClrTx/>
              <a:buFont typeface="Wingdings" pitchFamily="2" charset="2"/>
              <a:buChar char="Ø"/>
              <a:defRPr/>
            </a:pPr>
            <a:r>
              <a:rPr lang="en-US" dirty="0">
                <a:solidFill>
                  <a:schemeClr val="tx1"/>
                </a:solidFill>
                <a:latin typeface="Arial" charset="0"/>
              </a:rPr>
              <a:t> Error correction in data link layer is implemented simply: anytime an error is detected in an exchange, </a:t>
            </a:r>
            <a:r>
              <a:rPr lang="en-US" dirty="0">
                <a:solidFill>
                  <a:schemeClr val="accent1">
                    <a:lumMod val="60000"/>
                    <a:lumOff val="40000"/>
                  </a:schemeClr>
                </a:solidFill>
                <a:latin typeface="Arial" charset="0"/>
              </a:rPr>
              <a:t>a negative acknowledgement (NAK) is received and specified frames are transmitted- </a:t>
            </a:r>
            <a:r>
              <a:rPr lang="en-US" dirty="0">
                <a:solidFill>
                  <a:schemeClr val="tx1"/>
                </a:solidFill>
                <a:latin typeface="Arial" charset="0"/>
              </a:rPr>
              <a:t>ARQ</a:t>
            </a:r>
          </a:p>
          <a:p>
            <a:pPr algn="just" eaLnBrk="1" hangingPunct="1">
              <a:lnSpc>
                <a:spcPct val="100000"/>
              </a:lnSpc>
              <a:spcBef>
                <a:spcPct val="0"/>
              </a:spcBef>
              <a:buClrTx/>
              <a:buFont typeface="Wingdings" pitchFamily="2" charset="2"/>
              <a:buChar char="Ø"/>
              <a:defRPr/>
            </a:pPr>
            <a:r>
              <a:rPr lang="en-US" dirty="0">
                <a:solidFill>
                  <a:schemeClr val="tx1"/>
                </a:solidFill>
                <a:latin typeface="Arial" charset="0"/>
              </a:rPr>
              <a:t> Frame is so damaged because of noise and receiver cannot recognize the frame, </a:t>
            </a:r>
            <a:r>
              <a:rPr lang="en-US" dirty="0">
                <a:solidFill>
                  <a:schemeClr val="accent1">
                    <a:lumMod val="60000"/>
                    <a:lumOff val="40000"/>
                  </a:schemeClr>
                </a:solidFill>
                <a:latin typeface="Arial" charset="0"/>
              </a:rPr>
              <a:t>ARQ allows us to say that the frame has been lost.</a:t>
            </a:r>
          </a:p>
          <a:p>
            <a:pPr algn="just" eaLnBrk="1" hangingPunct="1">
              <a:lnSpc>
                <a:spcPct val="100000"/>
              </a:lnSpc>
              <a:spcBef>
                <a:spcPct val="0"/>
              </a:spcBef>
              <a:buClrTx/>
              <a:buFont typeface="Wingdings" pitchFamily="2" charset="2"/>
              <a:buChar char="Ø"/>
              <a:defRPr/>
            </a:pPr>
            <a:r>
              <a:rPr lang="en-US" dirty="0">
                <a:solidFill>
                  <a:schemeClr val="tx1"/>
                </a:solidFill>
                <a:latin typeface="Arial" charset="0"/>
              </a:rPr>
              <a:t> Other function of ARQ is </a:t>
            </a:r>
            <a:r>
              <a:rPr lang="en-US" dirty="0">
                <a:solidFill>
                  <a:schemeClr val="accent1">
                    <a:lumMod val="60000"/>
                    <a:lumOff val="40000"/>
                  </a:schemeClr>
                </a:solidFill>
                <a:latin typeface="Arial" charset="0"/>
              </a:rPr>
              <a:t>retransmission of last frames including lost acknowledgement </a:t>
            </a:r>
          </a:p>
          <a:p>
            <a:pPr algn="just" eaLnBrk="1" hangingPunct="1">
              <a:lnSpc>
                <a:spcPct val="100000"/>
              </a:lnSpc>
              <a:spcBef>
                <a:spcPct val="0"/>
              </a:spcBef>
              <a:buClrTx/>
              <a:buFont typeface="Wingdings" pitchFamily="2" charset="2"/>
              <a:buChar char="Ø"/>
              <a:defRPr/>
            </a:pPr>
            <a:r>
              <a:rPr lang="en-US" dirty="0">
                <a:solidFill>
                  <a:schemeClr val="tx1"/>
                </a:solidFill>
                <a:latin typeface="Arial" charset="0"/>
              </a:rPr>
              <a:t> Stop and wait is implemented as </a:t>
            </a:r>
            <a:r>
              <a:rPr lang="en-US" dirty="0">
                <a:solidFill>
                  <a:srgbClr val="FF0000"/>
                </a:solidFill>
                <a:latin typeface="Arial" charset="0"/>
              </a:rPr>
              <a:t>Stop and Wait ARQ</a:t>
            </a:r>
          </a:p>
          <a:p>
            <a:pPr algn="just" eaLnBrk="1" hangingPunct="1">
              <a:lnSpc>
                <a:spcPct val="100000"/>
              </a:lnSpc>
              <a:spcBef>
                <a:spcPct val="0"/>
              </a:spcBef>
              <a:buClrTx/>
              <a:buFont typeface="Wingdings" pitchFamily="2" charset="2"/>
              <a:buChar char="Ø"/>
              <a:defRPr/>
            </a:pPr>
            <a:r>
              <a:rPr lang="en-US" dirty="0">
                <a:solidFill>
                  <a:schemeClr val="tx1"/>
                </a:solidFill>
                <a:latin typeface="Arial" charset="0"/>
              </a:rPr>
              <a:t> Sliding window is implemented as </a:t>
            </a:r>
            <a:r>
              <a:rPr lang="en-US" dirty="0">
                <a:solidFill>
                  <a:srgbClr val="FF0000"/>
                </a:solidFill>
                <a:latin typeface="Arial" charset="0"/>
              </a:rPr>
              <a:t>sliding window ARQ which comes under two variants: Go-back-n and Selective Reject</a:t>
            </a:r>
            <a:endParaRPr lang="en-AU" dirty="0">
              <a:solidFill>
                <a:srgbClr val="FF0000"/>
              </a:solidFill>
              <a:latin typeface="Arial" charset="0"/>
            </a:endParaRPr>
          </a:p>
        </p:txBody>
      </p:sp>
      <p:sp>
        <p:nvSpPr>
          <p:cNvPr id="7" name="Rectangle 6"/>
          <p:cNvSpPr/>
          <p:nvPr/>
        </p:nvSpPr>
        <p:spPr bwMode="auto">
          <a:xfrm>
            <a:off x="0" y="228600"/>
            <a:ext cx="5562600" cy="533400"/>
          </a:xfrm>
          <a:prstGeom prst="rect">
            <a:avLst/>
          </a:prstGeom>
          <a:solidFill>
            <a:schemeClr val="tx1"/>
          </a:solidFill>
          <a:ln w="952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r>
              <a:rPr lang="en-AU" sz="2800" dirty="0">
                <a:solidFill>
                  <a:schemeClr val="bg1"/>
                </a:solidFill>
                <a:latin typeface="Times New Roman" pitchFamily="-128" charset="0"/>
                <a:cs typeface="Times New Roman" pitchFamily="-128" charset="0"/>
              </a:rPr>
              <a:t>Automatic Repeat Request  (ARQ)</a:t>
            </a:r>
            <a:endParaRPr kumimoji="0" lang="en-US" sz="2800" b="1" i="0" u="none" strike="noStrike" cap="none" normalizeH="0" baseline="0" dirty="0">
              <a:ln>
                <a:noFill/>
              </a:ln>
              <a:solidFill>
                <a:schemeClr val="bg1"/>
              </a:solidFill>
              <a:effectLst/>
              <a:latin typeface="Helvetica" charset="0"/>
            </a:endParaRPr>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Image result for Go-back-n: Lost acknowled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1676400"/>
            <a:ext cx="6655377" cy="27432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1875" name="Rectangle 3"/>
          <p:cNvSpPr>
            <a:spLocks noGrp="1" noChangeArrowheads="1"/>
          </p:cNvSpPr>
          <p:nvPr>
            <p:ph type="body" idx="1"/>
          </p:nvPr>
        </p:nvSpPr>
        <p:spPr/>
        <p:txBody>
          <a:bodyPr/>
          <a:lstStyle/>
          <a:p>
            <a:pPr algn="just" eaLnBrk="1" hangingPunct="1">
              <a:lnSpc>
                <a:spcPct val="100000"/>
              </a:lnSpc>
              <a:spcBef>
                <a:spcPct val="0"/>
              </a:spcBef>
              <a:buClrTx/>
              <a:buFont typeface="Wingdings" pitchFamily="2" charset="2"/>
              <a:buChar char="Ø"/>
              <a:defRPr/>
            </a:pPr>
            <a:r>
              <a:rPr lang="en-US" sz="2000" dirty="0">
                <a:solidFill>
                  <a:schemeClr val="tx1"/>
                </a:solidFill>
                <a:latin typeface="Arial" charset="0"/>
              </a:rPr>
              <a:t> It is an extension of Stop-and –wait flow control to include retransmission of data in case of lost or damaged frames. For </a:t>
            </a:r>
            <a:r>
              <a:rPr lang="en-US" sz="2000" dirty="0">
                <a:solidFill>
                  <a:schemeClr val="accent1">
                    <a:lumMod val="60000"/>
                    <a:lumOff val="40000"/>
                  </a:schemeClr>
                </a:solidFill>
                <a:latin typeface="Arial" charset="0"/>
              </a:rPr>
              <a:t>retransmission to work</a:t>
            </a:r>
            <a:r>
              <a:rPr lang="en-US" sz="2000" dirty="0">
                <a:solidFill>
                  <a:schemeClr val="tx1"/>
                </a:solidFill>
                <a:latin typeface="Arial" charset="0"/>
              </a:rPr>
              <a:t>, </a:t>
            </a:r>
            <a:r>
              <a:rPr lang="en-US" sz="2000" dirty="0">
                <a:solidFill>
                  <a:schemeClr val="accent1">
                    <a:lumMod val="60000"/>
                    <a:lumOff val="40000"/>
                  </a:schemeClr>
                </a:solidFill>
                <a:latin typeface="Arial" charset="0"/>
              </a:rPr>
              <a:t>four features </a:t>
            </a:r>
            <a:r>
              <a:rPr lang="en-US" sz="2000" dirty="0">
                <a:solidFill>
                  <a:schemeClr val="tx1"/>
                </a:solidFill>
                <a:latin typeface="Arial" charset="0"/>
              </a:rPr>
              <a:t>are added:</a:t>
            </a:r>
          </a:p>
          <a:p>
            <a:pPr algn="just" eaLnBrk="1" hangingPunct="1">
              <a:lnSpc>
                <a:spcPct val="100000"/>
              </a:lnSpc>
              <a:spcBef>
                <a:spcPct val="0"/>
              </a:spcBef>
              <a:buClrTx/>
              <a:buFont typeface="Wingdings" pitchFamily="2" charset="2"/>
              <a:buChar char="v"/>
              <a:defRPr/>
            </a:pPr>
            <a:r>
              <a:rPr lang="en-AU" sz="2000" dirty="0">
                <a:solidFill>
                  <a:schemeClr val="tx1"/>
                </a:solidFill>
                <a:latin typeface="Arial" charset="0"/>
              </a:rPr>
              <a:t> Sending device </a:t>
            </a:r>
            <a:r>
              <a:rPr lang="en-AU" sz="2000" dirty="0">
                <a:solidFill>
                  <a:schemeClr val="accent1">
                    <a:lumMod val="60000"/>
                    <a:lumOff val="40000"/>
                  </a:schemeClr>
                </a:solidFill>
                <a:latin typeface="Arial" charset="0"/>
              </a:rPr>
              <a:t>keeps track of last frames transmitted </a:t>
            </a:r>
            <a:r>
              <a:rPr lang="en-AU" sz="2000" dirty="0">
                <a:solidFill>
                  <a:schemeClr val="tx1"/>
                </a:solidFill>
                <a:latin typeface="Arial" charset="0"/>
              </a:rPr>
              <a:t>until it receives an acknowledgment for that frame. Keeping a copy allows the sender to retransmit lost or damaged frames until they are received correctly</a:t>
            </a:r>
          </a:p>
          <a:p>
            <a:pPr algn="just" eaLnBrk="1" hangingPunct="1">
              <a:lnSpc>
                <a:spcPct val="100000"/>
              </a:lnSpc>
              <a:spcBef>
                <a:spcPct val="0"/>
              </a:spcBef>
              <a:buClrTx/>
              <a:buFont typeface="Wingdings" pitchFamily="2" charset="2"/>
              <a:buChar char="v"/>
              <a:defRPr/>
            </a:pPr>
            <a:r>
              <a:rPr lang="en-AU" sz="2000" dirty="0">
                <a:solidFill>
                  <a:schemeClr val="tx1"/>
                </a:solidFill>
                <a:latin typeface="Arial" charset="0"/>
              </a:rPr>
              <a:t>  For identification purposes </a:t>
            </a:r>
            <a:r>
              <a:rPr lang="en-AU" sz="2000" dirty="0">
                <a:solidFill>
                  <a:schemeClr val="accent1">
                    <a:lumMod val="60000"/>
                    <a:lumOff val="40000"/>
                  </a:schemeClr>
                </a:solidFill>
                <a:latin typeface="Arial" charset="0"/>
              </a:rPr>
              <a:t>both data and ACK frames are numbered alternatively 0 and 1.</a:t>
            </a:r>
          </a:p>
          <a:p>
            <a:pPr algn="just" eaLnBrk="1" hangingPunct="1">
              <a:lnSpc>
                <a:spcPct val="100000"/>
              </a:lnSpc>
              <a:spcBef>
                <a:spcPct val="0"/>
              </a:spcBef>
              <a:buClrTx/>
              <a:buFont typeface="Wingdings" pitchFamily="2" charset="2"/>
              <a:buChar char="v"/>
              <a:defRPr/>
            </a:pPr>
            <a:r>
              <a:rPr lang="en-AU" sz="2000" dirty="0">
                <a:solidFill>
                  <a:schemeClr val="tx1"/>
                </a:solidFill>
                <a:latin typeface="Arial" charset="0"/>
              </a:rPr>
              <a:t> If an error is discovered in a data frame, indicating that it has been corrupted in a transit, a </a:t>
            </a:r>
            <a:r>
              <a:rPr lang="en-AU" sz="2000" dirty="0">
                <a:solidFill>
                  <a:schemeClr val="accent1">
                    <a:lumMod val="60000"/>
                    <a:lumOff val="40000"/>
                  </a:schemeClr>
                </a:solidFill>
                <a:latin typeface="Arial" charset="0"/>
              </a:rPr>
              <a:t>NAK frame is returned</a:t>
            </a:r>
            <a:r>
              <a:rPr lang="en-AU" sz="2000" dirty="0">
                <a:solidFill>
                  <a:schemeClr val="tx1"/>
                </a:solidFill>
                <a:latin typeface="Arial" charset="0"/>
              </a:rPr>
              <a:t>. When an NAK frame is returned, it resends the frame transmitted after the last acknowledgement irrespective of the number</a:t>
            </a:r>
          </a:p>
          <a:p>
            <a:pPr algn="just" eaLnBrk="1" hangingPunct="1">
              <a:lnSpc>
                <a:spcPct val="100000"/>
              </a:lnSpc>
              <a:spcBef>
                <a:spcPct val="0"/>
              </a:spcBef>
              <a:buClrTx/>
              <a:buFont typeface="Wingdings" pitchFamily="2" charset="2"/>
              <a:buChar char="v"/>
              <a:defRPr/>
            </a:pPr>
            <a:r>
              <a:rPr lang="en-AU" sz="2000" dirty="0">
                <a:solidFill>
                  <a:schemeClr val="tx1"/>
                </a:solidFill>
                <a:latin typeface="Arial" charset="0"/>
              </a:rPr>
              <a:t> Sending device is equipped with a </a:t>
            </a:r>
            <a:r>
              <a:rPr lang="en-AU" sz="2000" dirty="0">
                <a:solidFill>
                  <a:schemeClr val="accent1">
                    <a:lumMod val="60000"/>
                    <a:lumOff val="40000"/>
                  </a:schemeClr>
                </a:solidFill>
                <a:latin typeface="Arial" charset="0"/>
              </a:rPr>
              <a:t>timer.</a:t>
            </a:r>
            <a:r>
              <a:rPr lang="en-AU" sz="2000" dirty="0">
                <a:solidFill>
                  <a:schemeClr val="tx1"/>
                </a:solidFill>
                <a:latin typeface="Arial" charset="0"/>
              </a:rPr>
              <a:t> If an expected acknowledgment is not received within a allotted time period, sender </a:t>
            </a:r>
            <a:r>
              <a:rPr lang="en-AU" sz="2000" dirty="0">
                <a:solidFill>
                  <a:schemeClr val="accent1">
                    <a:lumMod val="60000"/>
                    <a:lumOff val="40000"/>
                  </a:schemeClr>
                </a:solidFill>
                <a:latin typeface="Arial" charset="0"/>
              </a:rPr>
              <a:t>assumes that last data was lost in transit and send it again</a:t>
            </a:r>
          </a:p>
        </p:txBody>
      </p:sp>
      <p:sp>
        <p:nvSpPr>
          <p:cNvPr id="6" name="Rectangle 5"/>
          <p:cNvSpPr/>
          <p:nvPr/>
        </p:nvSpPr>
        <p:spPr bwMode="auto">
          <a:xfrm>
            <a:off x="0" y="228600"/>
            <a:ext cx="3276600" cy="533400"/>
          </a:xfrm>
          <a:prstGeom prst="rect">
            <a:avLst/>
          </a:prstGeom>
          <a:solidFill>
            <a:schemeClr val="tx1"/>
          </a:solidFill>
          <a:ln w="952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r>
              <a:rPr lang="en-AU" sz="2800" dirty="0">
                <a:solidFill>
                  <a:schemeClr val="bg1"/>
                </a:solidFill>
                <a:latin typeface="Times New Roman" pitchFamily="-128" charset="0"/>
                <a:cs typeface="Times New Roman" pitchFamily="-128" charset="0"/>
              </a:rPr>
              <a:t>Stop and Wait ARQ</a:t>
            </a:r>
            <a:endParaRPr kumimoji="0" lang="en-US" sz="2800" b="1" i="0" u="none" strike="noStrike" cap="none" normalizeH="0" baseline="0" dirty="0">
              <a:ln>
                <a:noFill/>
              </a:ln>
              <a:solidFill>
                <a:schemeClr val="bg1"/>
              </a:solidFill>
              <a:effectLst/>
              <a:latin typeface="Helvetica" charset="0"/>
            </a:endParaRPr>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Rectangle 2"/>
          <p:cNvSpPr>
            <a:spLocks noGrp="1" noChangeArrowheads="1"/>
          </p:cNvSpPr>
          <p:nvPr>
            <p:ph type="title"/>
          </p:nvPr>
        </p:nvSpPr>
        <p:spPr>
          <a:xfrm>
            <a:off x="685800" y="228600"/>
            <a:ext cx="2590800" cy="762000"/>
          </a:xfrm>
        </p:spPr>
        <p:txBody>
          <a:bodyPr/>
          <a:lstStyle/>
          <a:p>
            <a:pPr algn="l" eaLnBrk="1" hangingPunct="1"/>
            <a:r>
              <a:rPr lang="en-AU" sz="2500" dirty="0">
                <a:solidFill>
                  <a:srgbClr val="C00000"/>
                </a:solidFill>
                <a:latin typeface="Times New Roman" pitchFamily="-128" charset="0"/>
                <a:cs typeface="Times New Roman" pitchFamily="-128" charset="0"/>
              </a:rPr>
              <a:t>Damaged Frames</a:t>
            </a:r>
          </a:p>
        </p:txBody>
      </p:sp>
      <p:sp>
        <p:nvSpPr>
          <p:cNvPr id="26629" name="Rectangle 3"/>
          <p:cNvSpPr>
            <a:spLocks noGrp="1" noChangeArrowheads="1"/>
          </p:cNvSpPr>
          <p:nvPr>
            <p:ph type="body" idx="1"/>
          </p:nvPr>
        </p:nvSpPr>
        <p:spPr/>
        <p:txBody>
          <a:bodyPr/>
          <a:lstStyle/>
          <a:p>
            <a:pPr algn="just" eaLnBrk="1" hangingPunct="1">
              <a:lnSpc>
                <a:spcPct val="100000"/>
              </a:lnSpc>
              <a:spcBef>
                <a:spcPct val="0"/>
              </a:spcBef>
              <a:buClrTx/>
              <a:buFont typeface="Wingdings" pitchFamily="-128" charset="2"/>
              <a:buChar char="Ø"/>
            </a:pPr>
            <a:r>
              <a:rPr lang="en-US">
                <a:solidFill>
                  <a:schemeClr val="tx1"/>
                </a:solidFill>
                <a:latin typeface="Arial" charset="0"/>
                <a:cs typeface="Times New Roman" pitchFamily="-128" charset="0"/>
              </a:rPr>
              <a:t> when a frame is discovered by the receiver to be an error, it returns an NAK frame and sender retransmits the last frame again.</a:t>
            </a:r>
          </a:p>
          <a:p>
            <a:pPr algn="just" eaLnBrk="1" hangingPunct="1">
              <a:lnSpc>
                <a:spcPct val="100000"/>
              </a:lnSpc>
              <a:spcBef>
                <a:spcPct val="0"/>
              </a:spcBef>
              <a:buClrTx/>
              <a:buFont typeface="Wingdings" pitchFamily="-128" charset="2"/>
              <a:buChar char="Ø"/>
            </a:pPr>
            <a:r>
              <a:rPr lang="en-US">
                <a:solidFill>
                  <a:schemeClr val="tx1"/>
                </a:solidFill>
                <a:latin typeface="Arial" charset="0"/>
                <a:cs typeface="Times New Roman" pitchFamily="-128" charset="0"/>
              </a:rPr>
              <a:t> Let us take for example a sender transmits data frame and one of it is found to be an error.</a:t>
            </a:r>
          </a:p>
          <a:p>
            <a:pPr algn="just" eaLnBrk="1" hangingPunct="1">
              <a:lnSpc>
                <a:spcPct val="100000"/>
              </a:lnSpc>
              <a:spcBef>
                <a:spcPct val="0"/>
              </a:spcBef>
              <a:buClrTx/>
              <a:buFont typeface="Wingdings" pitchFamily="-128" charset="2"/>
              <a:buChar char="Ø"/>
            </a:pPr>
            <a:r>
              <a:rPr lang="en-US">
                <a:solidFill>
                  <a:schemeClr val="tx1"/>
                </a:solidFill>
                <a:latin typeface="Arial" charset="0"/>
                <a:cs typeface="Times New Roman" pitchFamily="-128" charset="0"/>
              </a:rPr>
              <a:t> Sender transmits data frame 0 and receives an acknowledgment ACK1 indicating it is expecting data 1</a:t>
            </a:r>
          </a:p>
          <a:p>
            <a:pPr algn="just" eaLnBrk="1" hangingPunct="1">
              <a:lnSpc>
                <a:spcPct val="100000"/>
              </a:lnSpc>
              <a:spcBef>
                <a:spcPct val="0"/>
              </a:spcBef>
              <a:buClrTx/>
              <a:buFont typeface="Wingdings" pitchFamily="-128" charset="2"/>
              <a:buChar char="Ø"/>
            </a:pPr>
            <a:r>
              <a:rPr lang="en-US">
                <a:solidFill>
                  <a:schemeClr val="tx1"/>
                </a:solidFill>
                <a:latin typeface="Arial" charset="0"/>
                <a:cs typeface="Times New Roman" pitchFamily="-128" charset="0"/>
              </a:rPr>
              <a:t> Now sends data 1 and receives acknowledgment ACK0</a:t>
            </a:r>
          </a:p>
          <a:p>
            <a:pPr algn="just" eaLnBrk="1" hangingPunct="1">
              <a:lnSpc>
                <a:spcPct val="100000"/>
              </a:lnSpc>
              <a:spcBef>
                <a:spcPct val="0"/>
              </a:spcBef>
              <a:buClrTx/>
              <a:buFont typeface="Wingdings" pitchFamily="-128" charset="2"/>
              <a:buChar char="Ø"/>
            </a:pPr>
            <a:r>
              <a:rPr lang="en-US">
                <a:solidFill>
                  <a:schemeClr val="tx1"/>
                </a:solidFill>
                <a:latin typeface="Arial" charset="0"/>
                <a:cs typeface="Times New Roman" pitchFamily="-128" charset="0"/>
              </a:rPr>
              <a:t> Sender now transmits next frame data 0 . Receiver discovers an error in it and returns an NAK</a:t>
            </a:r>
          </a:p>
          <a:p>
            <a:pPr algn="just" eaLnBrk="1" hangingPunct="1">
              <a:lnSpc>
                <a:spcPct val="100000"/>
              </a:lnSpc>
              <a:spcBef>
                <a:spcPct val="0"/>
              </a:spcBef>
              <a:buClrTx/>
              <a:buFont typeface="Wingdings" pitchFamily="-128" charset="2"/>
              <a:buChar char="Ø"/>
            </a:pPr>
            <a:r>
              <a:rPr lang="en-US">
                <a:solidFill>
                  <a:schemeClr val="tx1"/>
                </a:solidFill>
                <a:latin typeface="Arial" charset="0"/>
                <a:cs typeface="Times New Roman" pitchFamily="-128" charset="0"/>
              </a:rPr>
              <a:t> Sender retransmits data 0 again and receives ACK1.</a:t>
            </a:r>
          </a:p>
          <a:p>
            <a:pPr algn="just" eaLnBrk="1" hangingPunct="1">
              <a:lnSpc>
                <a:spcPct val="100000"/>
              </a:lnSpc>
              <a:spcBef>
                <a:spcPct val="0"/>
              </a:spcBef>
              <a:buClrTx/>
              <a:buFont typeface="Wingdings" pitchFamily="-128" charset="2"/>
              <a:buNone/>
            </a:pPr>
            <a:r>
              <a:rPr lang="en-US">
                <a:solidFill>
                  <a:schemeClr val="tx1"/>
                </a:solidFill>
                <a:latin typeface="Arial" charset="0"/>
                <a:cs typeface="Times New Roman" pitchFamily="-128" charset="0"/>
              </a:rPr>
              <a:t> </a:t>
            </a:r>
            <a:endParaRPr lang="en-AU">
              <a:solidFill>
                <a:schemeClr val="tx1"/>
              </a:solidFill>
              <a:latin typeface="Arial" charset="0"/>
              <a:cs typeface="Times New Roman" pitchFamily="-128" charset="0"/>
            </a:endParaRPr>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3" name="Picture 7"/>
          <p:cNvPicPr>
            <a:picLocks noChangeAspect="1" noChangeArrowheads="1"/>
          </p:cNvPicPr>
          <p:nvPr/>
        </p:nvPicPr>
        <p:blipFill rotWithShape="1">
          <a:blip r:embed="rId3"/>
          <a:srcRect l="3000" t="5312" r="4000" b="7028"/>
          <a:stretch/>
        </p:blipFill>
        <p:spPr bwMode="auto">
          <a:xfrm>
            <a:off x="1752600" y="1066800"/>
            <a:ext cx="7086600" cy="5029200"/>
          </a:xfrm>
          <a:prstGeom prst="rect">
            <a:avLst/>
          </a:prstGeom>
          <a:noFill/>
          <a:ln w="19050">
            <a:noFill/>
            <a:miter lim="800000"/>
            <a:headEnd/>
            <a:tailEnd type="none" w="sm" len="sm"/>
          </a:ln>
        </p:spPr>
      </p:pic>
      <p:sp>
        <p:nvSpPr>
          <p:cNvPr id="6" name="Rectangle 2"/>
          <p:cNvSpPr txBox="1">
            <a:spLocks noChangeArrowheads="1"/>
          </p:cNvSpPr>
          <p:nvPr/>
        </p:nvSpPr>
        <p:spPr bwMode="auto">
          <a:xfrm>
            <a:off x="685800" y="228600"/>
            <a:ext cx="2590800" cy="762000"/>
          </a:xfrm>
          <a:prstGeom prst="rect">
            <a:avLst/>
          </a:prstGeom>
          <a:noFill/>
          <a:ln w="9525">
            <a:noFill/>
            <a:miter lim="800000"/>
            <a:headEnd/>
            <a:tailEnd/>
          </a:ln>
        </p:spPr>
        <p:txBody>
          <a:bodyPr vert="horz" wrap="none" lIns="0" tIns="0" rIns="0" bIns="0" numCol="1" anchor="ctr" anchorCtr="0" compatLnSpc="1">
            <a:prstTxWarp prst="textNoShape">
              <a:avLst/>
            </a:prstTxWarp>
          </a:bodyPr>
          <a:lstStyle>
            <a:lvl1pPr algn="ctr" rtl="0" eaLnBrk="0" fontAlgn="base" hangingPunct="0">
              <a:lnSpc>
                <a:spcPct val="87000"/>
              </a:lnSpc>
              <a:spcBef>
                <a:spcPct val="0"/>
              </a:spcBef>
              <a:spcAft>
                <a:spcPct val="0"/>
              </a:spcAft>
              <a:defRPr sz="3400" b="1">
                <a:solidFill>
                  <a:srgbClr val="000000"/>
                </a:solidFill>
                <a:latin typeface="Times New Roman" pitchFamily="18" charset="0"/>
                <a:ea typeface="+mj-ea"/>
                <a:cs typeface="Times New Roman" pitchFamily="18" charset="0"/>
              </a:defRPr>
            </a:lvl1pPr>
            <a:lvl2pPr algn="ctr" rtl="0" eaLnBrk="0" fontAlgn="base" hangingPunct="0">
              <a:lnSpc>
                <a:spcPct val="87000"/>
              </a:lnSpc>
              <a:spcBef>
                <a:spcPct val="0"/>
              </a:spcBef>
              <a:spcAft>
                <a:spcPct val="0"/>
              </a:spcAft>
              <a:defRPr sz="3400" b="1">
                <a:solidFill>
                  <a:srgbClr val="0066FF"/>
                </a:solidFill>
                <a:latin typeface="Helvetica" charset="0"/>
              </a:defRPr>
            </a:lvl2pPr>
            <a:lvl3pPr algn="ctr" rtl="0" eaLnBrk="0" fontAlgn="base" hangingPunct="0">
              <a:lnSpc>
                <a:spcPct val="87000"/>
              </a:lnSpc>
              <a:spcBef>
                <a:spcPct val="0"/>
              </a:spcBef>
              <a:spcAft>
                <a:spcPct val="0"/>
              </a:spcAft>
              <a:defRPr sz="3400" b="1">
                <a:solidFill>
                  <a:srgbClr val="0066FF"/>
                </a:solidFill>
                <a:latin typeface="Helvetica" charset="0"/>
              </a:defRPr>
            </a:lvl3pPr>
            <a:lvl4pPr algn="ctr" rtl="0" eaLnBrk="0" fontAlgn="base" hangingPunct="0">
              <a:lnSpc>
                <a:spcPct val="87000"/>
              </a:lnSpc>
              <a:spcBef>
                <a:spcPct val="0"/>
              </a:spcBef>
              <a:spcAft>
                <a:spcPct val="0"/>
              </a:spcAft>
              <a:defRPr sz="3400" b="1">
                <a:solidFill>
                  <a:srgbClr val="0066FF"/>
                </a:solidFill>
                <a:latin typeface="Helvetica" charset="0"/>
              </a:defRPr>
            </a:lvl4pPr>
            <a:lvl5pPr algn="ctr" rtl="0" eaLnBrk="0" fontAlgn="base" hangingPunct="0">
              <a:lnSpc>
                <a:spcPct val="87000"/>
              </a:lnSpc>
              <a:spcBef>
                <a:spcPct val="0"/>
              </a:spcBef>
              <a:spcAft>
                <a:spcPct val="0"/>
              </a:spcAft>
              <a:defRPr sz="3400" b="1">
                <a:solidFill>
                  <a:srgbClr val="0066FF"/>
                </a:solidFill>
                <a:latin typeface="Helvetica" charset="0"/>
              </a:defRPr>
            </a:lvl5pPr>
            <a:lvl6pPr marL="457200" algn="ctr" rtl="0" fontAlgn="base">
              <a:lnSpc>
                <a:spcPct val="87000"/>
              </a:lnSpc>
              <a:spcBef>
                <a:spcPct val="0"/>
              </a:spcBef>
              <a:spcAft>
                <a:spcPct val="0"/>
              </a:spcAft>
              <a:defRPr sz="3400" b="1">
                <a:solidFill>
                  <a:srgbClr val="0066FF"/>
                </a:solidFill>
                <a:latin typeface="Helvetica" charset="0"/>
              </a:defRPr>
            </a:lvl6pPr>
            <a:lvl7pPr marL="914400" algn="ctr" rtl="0" fontAlgn="base">
              <a:lnSpc>
                <a:spcPct val="87000"/>
              </a:lnSpc>
              <a:spcBef>
                <a:spcPct val="0"/>
              </a:spcBef>
              <a:spcAft>
                <a:spcPct val="0"/>
              </a:spcAft>
              <a:defRPr sz="3400" b="1">
                <a:solidFill>
                  <a:srgbClr val="0066FF"/>
                </a:solidFill>
                <a:latin typeface="Helvetica" charset="0"/>
              </a:defRPr>
            </a:lvl7pPr>
            <a:lvl8pPr marL="1371600" algn="ctr" rtl="0" fontAlgn="base">
              <a:lnSpc>
                <a:spcPct val="87000"/>
              </a:lnSpc>
              <a:spcBef>
                <a:spcPct val="0"/>
              </a:spcBef>
              <a:spcAft>
                <a:spcPct val="0"/>
              </a:spcAft>
              <a:defRPr sz="3400" b="1">
                <a:solidFill>
                  <a:srgbClr val="0066FF"/>
                </a:solidFill>
                <a:latin typeface="Helvetica" charset="0"/>
              </a:defRPr>
            </a:lvl8pPr>
            <a:lvl9pPr marL="1828800" algn="ctr" rtl="0" fontAlgn="base">
              <a:lnSpc>
                <a:spcPct val="87000"/>
              </a:lnSpc>
              <a:spcBef>
                <a:spcPct val="0"/>
              </a:spcBef>
              <a:spcAft>
                <a:spcPct val="0"/>
              </a:spcAft>
              <a:defRPr sz="3400" b="1">
                <a:solidFill>
                  <a:srgbClr val="0066FF"/>
                </a:solidFill>
                <a:latin typeface="Helvetica" charset="0"/>
              </a:defRPr>
            </a:lvl9pPr>
          </a:lstStyle>
          <a:p>
            <a:pPr algn="l" eaLnBrk="1" hangingPunct="1"/>
            <a:r>
              <a:rPr lang="en-AU" sz="2500" kern="0">
                <a:solidFill>
                  <a:srgbClr val="C00000"/>
                </a:solidFill>
                <a:latin typeface="Times New Roman" pitchFamily="-128" charset="0"/>
                <a:cs typeface="Times New Roman" pitchFamily="-128" charset="0"/>
              </a:rPr>
              <a:t>Damaged Frames</a:t>
            </a:r>
            <a:endParaRPr lang="en-AU" sz="2500" kern="0" dirty="0">
              <a:solidFill>
                <a:srgbClr val="C00000"/>
              </a:solidFill>
              <a:latin typeface="Times New Roman" pitchFamily="-128" charset="0"/>
              <a:cs typeface="Times New Roman" pitchFamily="-128" charset="0"/>
            </a:endParaRPr>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6" name="Rectangle 2"/>
          <p:cNvSpPr>
            <a:spLocks noGrp="1" noChangeArrowheads="1"/>
          </p:cNvSpPr>
          <p:nvPr>
            <p:ph type="title"/>
          </p:nvPr>
        </p:nvSpPr>
        <p:spPr>
          <a:xfrm>
            <a:off x="533400" y="228600"/>
            <a:ext cx="2895600" cy="762000"/>
          </a:xfrm>
        </p:spPr>
        <p:txBody>
          <a:bodyPr/>
          <a:lstStyle/>
          <a:p>
            <a:pPr algn="l" eaLnBrk="1" hangingPunct="1"/>
            <a:r>
              <a:rPr lang="en-AU" sz="2500" dirty="0">
                <a:solidFill>
                  <a:srgbClr val="C00000"/>
                </a:solidFill>
                <a:latin typeface="Times New Roman" pitchFamily="-128" charset="0"/>
                <a:cs typeface="Times New Roman" pitchFamily="-128" charset="0"/>
              </a:rPr>
              <a:t>ARQ- Lost Frames</a:t>
            </a:r>
          </a:p>
        </p:txBody>
      </p:sp>
      <p:sp>
        <p:nvSpPr>
          <p:cNvPr id="28677" name="Rectangle 3"/>
          <p:cNvSpPr>
            <a:spLocks noGrp="1" noChangeArrowheads="1"/>
          </p:cNvSpPr>
          <p:nvPr>
            <p:ph type="body" idx="1"/>
          </p:nvPr>
        </p:nvSpPr>
        <p:spPr/>
        <p:txBody>
          <a:bodyPr/>
          <a:lstStyle/>
          <a:p>
            <a:pPr algn="just" eaLnBrk="1" hangingPunct="1">
              <a:lnSpc>
                <a:spcPct val="150000"/>
              </a:lnSpc>
              <a:spcBef>
                <a:spcPct val="0"/>
              </a:spcBef>
              <a:buClrTx/>
              <a:buFont typeface="Wingdings" pitchFamily="-128" charset="2"/>
              <a:buChar char="Ø"/>
            </a:pPr>
            <a:r>
              <a:rPr lang="en-US">
                <a:solidFill>
                  <a:schemeClr val="tx1"/>
                </a:solidFill>
                <a:latin typeface="Arial" charset="0"/>
                <a:cs typeface="Times New Roman" pitchFamily="-128" charset="0"/>
              </a:rPr>
              <a:t> Sender is equipped with a timer that starts every time the data frame is transmitted</a:t>
            </a:r>
          </a:p>
          <a:p>
            <a:pPr algn="just" eaLnBrk="1" hangingPunct="1">
              <a:lnSpc>
                <a:spcPct val="150000"/>
              </a:lnSpc>
              <a:spcBef>
                <a:spcPct val="0"/>
              </a:spcBef>
              <a:buClrTx/>
              <a:buFont typeface="Wingdings" pitchFamily="-128" charset="2"/>
              <a:buChar char="Ø"/>
            </a:pPr>
            <a:r>
              <a:rPr lang="en-US">
                <a:solidFill>
                  <a:schemeClr val="tx1"/>
                </a:solidFill>
                <a:latin typeface="Arial" charset="0"/>
                <a:cs typeface="Times New Roman" pitchFamily="-128" charset="0"/>
              </a:rPr>
              <a:t> If the frame never makes it to the receiver , the receiver can neither acknowledge  it positively or negatively</a:t>
            </a:r>
          </a:p>
          <a:p>
            <a:pPr algn="just" eaLnBrk="1" hangingPunct="1">
              <a:lnSpc>
                <a:spcPct val="150000"/>
              </a:lnSpc>
              <a:spcBef>
                <a:spcPct val="0"/>
              </a:spcBef>
              <a:buClrTx/>
              <a:buFont typeface="Wingdings" pitchFamily="-128" charset="2"/>
              <a:buChar char="Ø"/>
            </a:pPr>
            <a:r>
              <a:rPr lang="en-US">
                <a:solidFill>
                  <a:schemeClr val="tx1"/>
                </a:solidFill>
                <a:latin typeface="Arial" charset="0"/>
                <a:cs typeface="Times New Roman" pitchFamily="-128" charset="0"/>
              </a:rPr>
              <a:t> Sending devices waits for an ACK or NAK until the timer goes off at which point it tries again</a:t>
            </a:r>
          </a:p>
          <a:p>
            <a:pPr algn="just" eaLnBrk="1" hangingPunct="1">
              <a:lnSpc>
                <a:spcPct val="150000"/>
              </a:lnSpc>
              <a:spcBef>
                <a:spcPct val="0"/>
              </a:spcBef>
              <a:buClrTx/>
              <a:buFont typeface="Wingdings" pitchFamily="-128" charset="2"/>
              <a:buChar char="Ø"/>
            </a:pPr>
            <a:r>
              <a:rPr lang="en-US">
                <a:solidFill>
                  <a:schemeClr val="tx1"/>
                </a:solidFill>
                <a:latin typeface="Arial" charset="0"/>
                <a:cs typeface="Times New Roman" pitchFamily="-128" charset="0"/>
              </a:rPr>
              <a:t> Now it retransmits the data frame and starts the timer once again and wait for an acknowledgement</a:t>
            </a:r>
            <a:endParaRPr lang="en-AU">
              <a:solidFill>
                <a:schemeClr val="tx1"/>
              </a:solidFill>
              <a:latin typeface="Arial" charset="0"/>
              <a:cs typeface="Times New Roman" pitchFamily="-128" charset="0"/>
            </a:endParaRPr>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descr="Image result for ARQ- Lost Frames"/>
          <p:cNvPicPr>
            <a:picLocks noChangeAspect="1" noChangeArrowheads="1"/>
          </p:cNvPicPr>
          <p:nvPr/>
        </p:nvPicPr>
        <p:blipFill rotWithShape="1">
          <a:blip r:embed="rId2">
            <a:extLst>
              <a:ext uri="{28A0092B-C50C-407E-A947-70E740481C1C}">
                <a14:useLocalDpi xmlns:a14="http://schemas.microsoft.com/office/drawing/2010/main" val="0"/>
              </a:ext>
            </a:extLst>
          </a:blip>
          <a:srcRect l="2198" t="16117" r="6593" b="6227"/>
          <a:stretch/>
        </p:blipFill>
        <p:spPr bwMode="auto">
          <a:xfrm>
            <a:off x="1790700" y="1676400"/>
            <a:ext cx="6324600" cy="40386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4" name="Rectangle 2"/>
          <p:cNvSpPr>
            <a:spLocks noGrp="1" noChangeArrowheads="1"/>
          </p:cNvSpPr>
          <p:nvPr>
            <p:ph type="title"/>
          </p:nvPr>
        </p:nvSpPr>
        <p:spPr>
          <a:xfrm>
            <a:off x="533400" y="350838"/>
            <a:ext cx="4724400" cy="762000"/>
          </a:xfrm>
        </p:spPr>
        <p:txBody>
          <a:bodyPr/>
          <a:lstStyle/>
          <a:p>
            <a:pPr algn="l" eaLnBrk="1" hangingPunct="1"/>
            <a:r>
              <a:rPr lang="en-AU" sz="2500" dirty="0">
                <a:solidFill>
                  <a:srgbClr val="C00000"/>
                </a:solidFill>
                <a:latin typeface="Times New Roman" pitchFamily="-128" charset="0"/>
                <a:cs typeface="Times New Roman" pitchFamily="-128" charset="0"/>
              </a:rPr>
              <a:t>ARQ- Lost Acknowledgement</a:t>
            </a:r>
          </a:p>
        </p:txBody>
      </p:sp>
      <p:sp>
        <p:nvSpPr>
          <p:cNvPr id="30725" name="Rectangle 3"/>
          <p:cNvSpPr>
            <a:spLocks noGrp="1" noChangeArrowheads="1"/>
          </p:cNvSpPr>
          <p:nvPr>
            <p:ph type="body" idx="1"/>
          </p:nvPr>
        </p:nvSpPr>
        <p:spPr/>
        <p:txBody>
          <a:bodyPr/>
          <a:lstStyle/>
          <a:p>
            <a:pPr algn="just" eaLnBrk="1" hangingPunct="1">
              <a:lnSpc>
                <a:spcPct val="100000"/>
              </a:lnSpc>
              <a:spcBef>
                <a:spcPct val="0"/>
              </a:spcBef>
              <a:buClrTx/>
              <a:buFont typeface="Wingdings" pitchFamily="-128" charset="2"/>
              <a:buChar char="Ø"/>
            </a:pPr>
            <a:r>
              <a:rPr lang="en-US">
                <a:solidFill>
                  <a:schemeClr val="tx1"/>
                </a:solidFill>
                <a:latin typeface="Arial" charset="0"/>
                <a:cs typeface="Times New Roman" pitchFamily="-128" charset="0"/>
              </a:rPr>
              <a:t> Here data frame has made it to the receiver has been found as either acceptable or not acceptable</a:t>
            </a:r>
          </a:p>
          <a:p>
            <a:pPr algn="just" eaLnBrk="1" hangingPunct="1">
              <a:lnSpc>
                <a:spcPct val="100000"/>
              </a:lnSpc>
              <a:spcBef>
                <a:spcPct val="0"/>
              </a:spcBef>
              <a:buClrTx/>
              <a:buFont typeface="Wingdings" pitchFamily="-128" charset="2"/>
              <a:buChar char="Ø"/>
            </a:pPr>
            <a:r>
              <a:rPr lang="en-US">
                <a:solidFill>
                  <a:schemeClr val="tx1"/>
                </a:solidFill>
                <a:latin typeface="Arial" charset="0"/>
                <a:cs typeface="Times New Roman" pitchFamily="-128" charset="0"/>
              </a:rPr>
              <a:t> But the ACK or NAK frame returned by receiver has been found to be lost in transit</a:t>
            </a:r>
          </a:p>
          <a:p>
            <a:pPr algn="just" eaLnBrk="1" hangingPunct="1">
              <a:lnSpc>
                <a:spcPct val="100000"/>
              </a:lnSpc>
              <a:spcBef>
                <a:spcPct val="0"/>
              </a:spcBef>
              <a:buClrTx/>
              <a:buFont typeface="Wingdings" pitchFamily="-128" charset="2"/>
              <a:buChar char="Ø"/>
            </a:pPr>
            <a:r>
              <a:rPr lang="en-US">
                <a:solidFill>
                  <a:schemeClr val="tx1"/>
                </a:solidFill>
                <a:latin typeface="Arial" charset="0"/>
                <a:cs typeface="Times New Roman" pitchFamily="-128" charset="0"/>
              </a:rPr>
              <a:t> Now the sending device waits until the timer goes off, then retransmits the data frame again.</a:t>
            </a:r>
          </a:p>
          <a:p>
            <a:pPr algn="just" eaLnBrk="1" hangingPunct="1">
              <a:lnSpc>
                <a:spcPct val="100000"/>
              </a:lnSpc>
              <a:spcBef>
                <a:spcPct val="0"/>
              </a:spcBef>
              <a:buClrTx/>
              <a:buFont typeface="Wingdings" pitchFamily="-128" charset="2"/>
              <a:buChar char="Ø"/>
            </a:pPr>
            <a:r>
              <a:rPr lang="en-US">
                <a:solidFill>
                  <a:schemeClr val="tx1"/>
                </a:solidFill>
                <a:latin typeface="Arial" charset="0"/>
                <a:cs typeface="Times New Roman" pitchFamily="-128" charset="0"/>
              </a:rPr>
              <a:t> Receiver here checks the number of new data frame.</a:t>
            </a:r>
          </a:p>
          <a:p>
            <a:pPr algn="just" eaLnBrk="1" hangingPunct="1">
              <a:lnSpc>
                <a:spcPct val="100000"/>
              </a:lnSpc>
              <a:spcBef>
                <a:spcPct val="0"/>
              </a:spcBef>
              <a:buClrTx/>
              <a:buFont typeface="Wingdings" pitchFamily="-128" charset="2"/>
              <a:buChar char="Ø"/>
            </a:pPr>
            <a:r>
              <a:rPr lang="en-US">
                <a:solidFill>
                  <a:schemeClr val="tx1"/>
                </a:solidFill>
                <a:latin typeface="Arial" charset="0"/>
                <a:cs typeface="Times New Roman" pitchFamily="-128" charset="0"/>
              </a:rPr>
              <a:t> If lost frame was a NAK, the receiver accepts the new copy and returns an ACK for it</a:t>
            </a:r>
          </a:p>
          <a:p>
            <a:pPr algn="just" eaLnBrk="1" hangingPunct="1">
              <a:lnSpc>
                <a:spcPct val="100000"/>
              </a:lnSpc>
              <a:spcBef>
                <a:spcPct val="0"/>
              </a:spcBef>
              <a:buClrTx/>
              <a:buFont typeface="Wingdings" pitchFamily="-128" charset="2"/>
              <a:buChar char="Ø"/>
            </a:pPr>
            <a:r>
              <a:rPr lang="en-US">
                <a:solidFill>
                  <a:schemeClr val="tx1"/>
                </a:solidFill>
                <a:latin typeface="Arial" charset="0"/>
                <a:cs typeface="Times New Roman" pitchFamily="-128" charset="0"/>
              </a:rPr>
              <a:t> If lost frame was an ACK, the receiver recognizes the new copy as a duplicate, acknowledges its receipt, discards the frame and waits for next frame.</a:t>
            </a:r>
            <a:endParaRPr lang="en-AU">
              <a:solidFill>
                <a:schemeClr val="tx1"/>
              </a:solidFill>
              <a:latin typeface="Arial" charset="0"/>
              <a:cs typeface="Times New Roman" pitchFamily="-128" charset="0"/>
            </a:endParaRPr>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8" name="Rectangle 2"/>
          <p:cNvSpPr>
            <a:spLocks noGrp="1" noChangeArrowheads="1"/>
          </p:cNvSpPr>
          <p:nvPr>
            <p:ph type="title"/>
          </p:nvPr>
        </p:nvSpPr>
        <p:spPr>
          <a:xfrm>
            <a:off x="381000" y="152400"/>
            <a:ext cx="4343400" cy="762000"/>
          </a:xfrm>
        </p:spPr>
        <p:txBody>
          <a:bodyPr/>
          <a:lstStyle/>
          <a:p>
            <a:pPr algn="l" eaLnBrk="1" hangingPunct="1"/>
            <a:r>
              <a:rPr lang="en-AU" sz="2400" dirty="0">
                <a:solidFill>
                  <a:srgbClr val="C00000"/>
                </a:solidFill>
                <a:latin typeface="Times New Roman" pitchFamily="-128" charset="0"/>
                <a:cs typeface="Times New Roman" pitchFamily="-128" charset="0"/>
              </a:rPr>
              <a:t>ARQ Lost Acknowledgement</a:t>
            </a:r>
          </a:p>
        </p:txBody>
      </p:sp>
      <p:pic>
        <p:nvPicPr>
          <p:cNvPr id="3" name="Picture 2"/>
          <p:cNvPicPr>
            <a:picLocks noChangeAspect="1"/>
          </p:cNvPicPr>
          <p:nvPr/>
        </p:nvPicPr>
        <p:blipFill>
          <a:blip r:embed="rId3"/>
          <a:stretch>
            <a:fillRect/>
          </a:stretch>
        </p:blipFill>
        <p:spPr>
          <a:xfrm>
            <a:off x="1371600" y="1219200"/>
            <a:ext cx="7162800" cy="4926615"/>
          </a:xfrm>
          <a:prstGeom prst="rect">
            <a:avLst/>
          </a:prstGeom>
        </p:spPr>
      </p:pic>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dirty="0"/>
              <a:t>FRAMING</a:t>
            </a:r>
          </a:p>
        </p:txBody>
      </p:sp>
      <p:sp>
        <p:nvSpPr>
          <p:cNvPr id="6" name="Content Placeholder 5"/>
          <p:cNvSpPr>
            <a:spLocks noGrp="1"/>
          </p:cNvSpPr>
          <p:nvPr>
            <p:ph idx="1"/>
          </p:nvPr>
        </p:nvSpPr>
        <p:spPr/>
        <p:txBody>
          <a:bodyPr/>
          <a:lstStyle/>
          <a:p>
            <a:r>
              <a:rPr lang="en-IN" b="0" dirty="0"/>
              <a:t>Data transmission in the physical layer means moving bits in the form of a signal from the source to the destination.</a:t>
            </a:r>
            <a:r>
              <a:rPr lang="en-IN" dirty="0"/>
              <a:t> </a:t>
            </a:r>
          </a:p>
          <a:p>
            <a:r>
              <a:rPr lang="en-IN" b="0" dirty="0"/>
              <a:t>The physical layer provides bit synchronization to ensure</a:t>
            </a:r>
            <a:br>
              <a:rPr lang="en-IN" b="0" dirty="0"/>
            </a:br>
            <a:r>
              <a:rPr lang="en-IN" b="0" dirty="0"/>
              <a:t>that the sender and receiver use the same bit durations and timing</a:t>
            </a:r>
          </a:p>
          <a:p>
            <a:r>
              <a:rPr lang="en-IN" b="0" dirty="0">
                <a:solidFill>
                  <a:srgbClr val="FF0000"/>
                </a:solidFill>
              </a:rPr>
              <a:t>Framing</a:t>
            </a:r>
            <a:r>
              <a:rPr lang="en-IN" b="0" dirty="0"/>
              <a:t> in the data link layer separates a message from one source to a destination, or from other messages to other destinations, by adding a sender address and a destination address.</a:t>
            </a:r>
            <a:r>
              <a:rPr lang="en-IN" dirty="0"/>
              <a:t> </a:t>
            </a:r>
            <a:br>
              <a:rPr lang="en-IN" dirty="0"/>
            </a:br>
            <a:br>
              <a:rPr lang="en-IN" dirty="0"/>
            </a:br>
            <a:r>
              <a:rPr lang="en-IN" dirty="0"/>
              <a:t>Types of Framing </a:t>
            </a:r>
          </a:p>
          <a:p>
            <a:pPr marL="2697163" indent="-2697163">
              <a:buNone/>
            </a:pPr>
            <a:r>
              <a:rPr lang="en-IN" b="0" dirty="0"/>
              <a:t>	1. Fixed-Size Framing</a:t>
            </a:r>
            <a:r>
              <a:rPr lang="en-IN" dirty="0"/>
              <a:t> </a:t>
            </a:r>
          </a:p>
          <a:p>
            <a:pPr marL="2697163" indent="-2697163">
              <a:buNone/>
            </a:pPr>
            <a:r>
              <a:rPr lang="en-IN" b="0" dirty="0"/>
              <a:t>	2. Variable-Size Framing</a:t>
            </a:r>
            <a:r>
              <a:rPr lang="en-IN" dirty="0"/>
              <a:t> </a:t>
            </a:r>
            <a:br>
              <a:rPr lang="en-IN" dirty="0"/>
            </a:br>
            <a:br>
              <a:rPr lang="en-IN" dirty="0"/>
            </a:br>
            <a:endParaRPr lang="en-IN"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72" name="Picture 2"/>
          <p:cNvPicPr>
            <a:picLocks noChangeAspect="1" noChangeArrowheads="1"/>
          </p:cNvPicPr>
          <p:nvPr/>
        </p:nvPicPr>
        <p:blipFill rotWithShape="1">
          <a:blip r:embed="rId2"/>
          <a:srcRect l="6019" t="4304" r="3699" b="11058"/>
          <a:stretch/>
        </p:blipFill>
        <p:spPr bwMode="auto">
          <a:xfrm>
            <a:off x="914400" y="685800"/>
            <a:ext cx="7555424" cy="4953000"/>
          </a:xfrm>
          <a:prstGeom prst="rect">
            <a:avLst/>
          </a:prstGeom>
          <a:noFill/>
          <a:ln w="19050">
            <a:noFill/>
            <a:miter lim="800000"/>
            <a:headEnd/>
            <a:tailEnd type="none" w="sm" len="sm"/>
          </a:ln>
        </p:spPr>
      </p:pic>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1" name="Rectangle 3"/>
          <p:cNvSpPr>
            <a:spLocks noGrp="1" noChangeArrowheads="1"/>
          </p:cNvSpPr>
          <p:nvPr>
            <p:ph type="body" idx="1"/>
          </p:nvPr>
        </p:nvSpPr>
        <p:spPr/>
        <p:txBody>
          <a:bodyPr/>
          <a:lstStyle/>
          <a:p>
            <a:pPr algn="just" eaLnBrk="1" hangingPunct="1">
              <a:lnSpc>
                <a:spcPct val="100000"/>
              </a:lnSpc>
              <a:spcBef>
                <a:spcPct val="0"/>
              </a:spcBef>
              <a:buClrTx/>
              <a:buFont typeface="Wingdings" pitchFamily="-128" charset="2"/>
              <a:buChar char="Ø"/>
            </a:pPr>
            <a:r>
              <a:rPr lang="en-AU" dirty="0">
                <a:solidFill>
                  <a:schemeClr val="tx1"/>
                </a:solidFill>
                <a:latin typeface="Arial" charset="0"/>
                <a:cs typeface="Times New Roman" pitchFamily="-128" charset="0"/>
              </a:rPr>
              <a:t> In Go-back-n ARQ, if a frame is lost or damaged all frames sent since last frame acknowledged are retransmitted</a:t>
            </a:r>
          </a:p>
          <a:p>
            <a:pPr algn="just" eaLnBrk="1" hangingPunct="1">
              <a:lnSpc>
                <a:spcPct val="100000"/>
              </a:lnSpc>
              <a:spcBef>
                <a:spcPct val="0"/>
              </a:spcBef>
              <a:buClrTx/>
              <a:buFont typeface="Wingdings" pitchFamily="-128" charset="2"/>
              <a:buChar char="Ø"/>
            </a:pPr>
            <a:r>
              <a:rPr lang="en-AU" dirty="0">
                <a:solidFill>
                  <a:schemeClr val="tx1"/>
                </a:solidFill>
                <a:latin typeface="Arial" charset="0"/>
                <a:cs typeface="Times New Roman" pitchFamily="-128" charset="0"/>
              </a:rPr>
              <a:t> Similarly if an acknowledgment is lost, sliding window waits for the acknowledgement for some specified time. If acknowledgement does not arrive within the time, the data is retransmitted again</a:t>
            </a:r>
          </a:p>
          <a:p>
            <a:pPr algn="just" eaLnBrk="1" hangingPunct="1">
              <a:lnSpc>
                <a:spcPct val="100000"/>
              </a:lnSpc>
              <a:spcBef>
                <a:spcPct val="0"/>
              </a:spcBef>
              <a:buClrTx/>
              <a:buFont typeface="Wingdings" pitchFamily="-128" charset="2"/>
              <a:buChar char="Ø"/>
            </a:pPr>
            <a:endParaRPr lang="en-AU" dirty="0">
              <a:solidFill>
                <a:schemeClr val="tx1"/>
              </a:solidFill>
              <a:latin typeface="Arial" charset="0"/>
              <a:cs typeface="Times New Roman" pitchFamily="-128" charset="0"/>
            </a:endParaRPr>
          </a:p>
        </p:txBody>
      </p:sp>
      <p:pic>
        <p:nvPicPr>
          <p:cNvPr id="2" name="Picture 1"/>
          <p:cNvPicPr>
            <a:picLocks noChangeAspect="1"/>
          </p:cNvPicPr>
          <p:nvPr/>
        </p:nvPicPr>
        <p:blipFill>
          <a:blip r:embed="rId3"/>
          <a:stretch>
            <a:fillRect/>
          </a:stretch>
        </p:blipFill>
        <p:spPr>
          <a:xfrm>
            <a:off x="5410200" y="3581400"/>
            <a:ext cx="4038600" cy="3087070"/>
          </a:xfrm>
          <a:prstGeom prst="rect">
            <a:avLst/>
          </a:prstGeom>
        </p:spPr>
      </p:pic>
      <p:sp>
        <p:nvSpPr>
          <p:cNvPr id="7" name="Rectangle 6"/>
          <p:cNvSpPr/>
          <p:nvPr/>
        </p:nvSpPr>
        <p:spPr bwMode="auto">
          <a:xfrm>
            <a:off x="0" y="228600"/>
            <a:ext cx="3276600" cy="533400"/>
          </a:xfrm>
          <a:prstGeom prst="rect">
            <a:avLst/>
          </a:prstGeom>
          <a:solidFill>
            <a:schemeClr val="tx1"/>
          </a:solidFill>
          <a:ln w="952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r>
              <a:rPr lang="en-AU" sz="2800" dirty="0">
                <a:solidFill>
                  <a:schemeClr val="bg1"/>
                </a:solidFill>
                <a:latin typeface="Times New Roman" pitchFamily="-128" charset="0"/>
                <a:cs typeface="Times New Roman" pitchFamily="-128" charset="0"/>
              </a:rPr>
              <a:t>Go Back N ARQ</a:t>
            </a:r>
            <a:endParaRPr kumimoji="0" lang="en-US" sz="2800" b="1" i="0" u="none" strike="noStrike" cap="none" normalizeH="0" baseline="0" dirty="0">
              <a:ln>
                <a:noFill/>
              </a:ln>
              <a:solidFill>
                <a:schemeClr val="bg1"/>
              </a:solidFill>
              <a:effectLst/>
              <a:latin typeface="Helvetica" charset="0"/>
            </a:endParaRPr>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4" name="Rectangle 2"/>
          <p:cNvSpPr>
            <a:spLocks noGrp="1" noChangeArrowheads="1"/>
          </p:cNvSpPr>
          <p:nvPr>
            <p:ph type="title"/>
          </p:nvPr>
        </p:nvSpPr>
        <p:spPr>
          <a:xfrm>
            <a:off x="457200" y="228600"/>
            <a:ext cx="4038600" cy="762000"/>
          </a:xfrm>
        </p:spPr>
        <p:txBody>
          <a:bodyPr/>
          <a:lstStyle/>
          <a:p>
            <a:pPr algn="l" eaLnBrk="1" hangingPunct="1"/>
            <a:r>
              <a:rPr lang="en-AU" sz="2500" dirty="0">
                <a:solidFill>
                  <a:srgbClr val="C00000"/>
                </a:solidFill>
                <a:latin typeface="Times New Roman" pitchFamily="-128" charset="0"/>
                <a:cs typeface="Times New Roman" pitchFamily="-128" charset="0"/>
              </a:rPr>
              <a:t>Go-back-n: Damaged Frame</a:t>
            </a:r>
          </a:p>
        </p:txBody>
      </p:sp>
      <p:pic>
        <p:nvPicPr>
          <p:cNvPr id="3" name="Picture 2"/>
          <p:cNvPicPr>
            <a:picLocks noChangeAspect="1"/>
          </p:cNvPicPr>
          <p:nvPr/>
        </p:nvPicPr>
        <p:blipFill>
          <a:blip r:embed="rId3"/>
          <a:stretch>
            <a:fillRect/>
          </a:stretch>
        </p:blipFill>
        <p:spPr>
          <a:xfrm>
            <a:off x="1752600" y="990600"/>
            <a:ext cx="5791200" cy="5585714"/>
          </a:xfrm>
          <a:prstGeom prst="rect">
            <a:avLst/>
          </a:prstGeom>
        </p:spPr>
      </p:pic>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9" name="Rectangle 4"/>
          <p:cNvSpPr>
            <a:spLocks noGrp="1" noChangeArrowheads="1"/>
          </p:cNvSpPr>
          <p:nvPr>
            <p:ph type="body" idx="1"/>
          </p:nvPr>
        </p:nvSpPr>
        <p:spPr/>
        <p:txBody>
          <a:bodyPr/>
          <a:lstStyle/>
          <a:p>
            <a:pPr eaLnBrk="1" hangingPunct="1">
              <a:buFont typeface="Wingdings" pitchFamily="-128" charset="2"/>
              <a:buChar char="l"/>
            </a:pPr>
            <a:r>
              <a:rPr lang="en-AU">
                <a:latin typeface="Times New Roman" pitchFamily="-128" charset="0"/>
                <a:cs typeface="Times New Roman" pitchFamily="-128" charset="0"/>
              </a:rPr>
              <a:t> We can see that six frames Frame 0,1,2,3,4,5 are being transmitted before an error is discovered in frame 3.</a:t>
            </a:r>
          </a:p>
          <a:p>
            <a:pPr eaLnBrk="1" hangingPunct="1">
              <a:buFont typeface="Wingdings" pitchFamily="-128" charset="2"/>
              <a:buChar char="l"/>
            </a:pPr>
            <a:r>
              <a:rPr lang="en-AU">
                <a:latin typeface="Times New Roman" pitchFamily="-128" charset="0"/>
                <a:cs typeface="Times New Roman" pitchFamily="-128" charset="0"/>
              </a:rPr>
              <a:t> An ACK3 has been returned by receiver showing that frames 0,1,2 have been received undamaged. The ACK3 has been sent before data 3 has arrived</a:t>
            </a:r>
          </a:p>
          <a:p>
            <a:pPr eaLnBrk="1" hangingPunct="1">
              <a:buFont typeface="Wingdings" pitchFamily="-128" charset="2"/>
              <a:buChar char="l"/>
            </a:pPr>
            <a:r>
              <a:rPr lang="en-AU">
                <a:latin typeface="Times New Roman" pitchFamily="-128" charset="0"/>
                <a:cs typeface="Times New Roman" pitchFamily="-128" charset="0"/>
              </a:rPr>
              <a:t> Data 3 is found to be damaged and so NAK3 has been sent immediately and  frames 4 and 5 are discarded</a:t>
            </a:r>
          </a:p>
          <a:p>
            <a:pPr eaLnBrk="1" hangingPunct="1">
              <a:buFont typeface="Wingdings" pitchFamily="-128" charset="2"/>
              <a:buChar char="l"/>
            </a:pPr>
            <a:r>
              <a:rPr lang="en-AU">
                <a:latin typeface="Times New Roman" pitchFamily="-128" charset="0"/>
                <a:cs typeface="Times New Roman" pitchFamily="-128" charset="0"/>
              </a:rPr>
              <a:t> Sending device now retransmits all frames 3,4,5 sent since last acknowledgement and process continues</a:t>
            </a:r>
          </a:p>
          <a:p>
            <a:pPr eaLnBrk="1" hangingPunct="1">
              <a:buFont typeface="Wingdings" pitchFamily="-128" charset="2"/>
              <a:buChar char="l"/>
            </a:pPr>
            <a:r>
              <a:rPr lang="en-AU">
                <a:latin typeface="Times New Roman" pitchFamily="-128" charset="0"/>
                <a:cs typeface="Times New Roman" pitchFamily="-128" charset="0"/>
              </a:rPr>
              <a:t> Receiver discards frames 4 and 5 till it receive data 3 undamaged.</a:t>
            </a:r>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2" name="Rectangle 2"/>
          <p:cNvSpPr>
            <a:spLocks noGrp="1" noChangeArrowheads="1"/>
          </p:cNvSpPr>
          <p:nvPr>
            <p:ph type="title"/>
          </p:nvPr>
        </p:nvSpPr>
        <p:spPr>
          <a:xfrm>
            <a:off x="609600" y="457200"/>
            <a:ext cx="4267200" cy="762000"/>
          </a:xfrm>
        </p:spPr>
        <p:txBody>
          <a:bodyPr/>
          <a:lstStyle/>
          <a:p>
            <a:pPr algn="l" eaLnBrk="1" hangingPunct="1"/>
            <a:r>
              <a:rPr lang="en-AU" sz="2500" dirty="0">
                <a:solidFill>
                  <a:srgbClr val="C00000"/>
                </a:solidFill>
                <a:latin typeface="Times New Roman" pitchFamily="-128" charset="0"/>
                <a:cs typeface="Times New Roman" pitchFamily="-128" charset="0"/>
              </a:rPr>
              <a:t>Go-back-n: Lost Data Frame</a:t>
            </a:r>
          </a:p>
        </p:txBody>
      </p:sp>
      <p:pic>
        <p:nvPicPr>
          <p:cNvPr id="15362" name="Picture 2" descr="Image result for Go-back-n: Lost Data Frame"/>
          <p:cNvPicPr>
            <a:picLocks noChangeAspect="1" noChangeArrowheads="1"/>
          </p:cNvPicPr>
          <p:nvPr/>
        </p:nvPicPr>
        <p:blipFill rotWithShape="1">
          <a:blip r:embed="rId3">
            <a:extLst>
              <a:ext uri="{28A0092B-C50C-407E-A947-70E740481C1C}">
                <a14:useLocalDpi xmlns:a14="http://schemas.microsoft.com/office/drawing/2010/main" val="0"/>
              </a:ext>
            </a:extLst>
          </a:blip>
          <a:srcRect t="8351"/>
          <a:stretch/>
        </p:blipFill>
        <p:spPr bwMode="auto">
          <a:xfrm>
            <a:off x="1752600" y="1371600"/>
            <a:ext cx="6838950" cy="470579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7" name="Rectangle 3"/>
          <p:cNvSpPr>
            <a:spLocks noGrp="1" noChangeArrowheads="1"/>
          </p:cNvSpPr>
          <p:nvPr>
            <p:ph type="body" idx="1"/>
          </p:nvPr>
        </p:nvSpPr>
        <p:spPr/>
        <p:txBody>
          <a:bodyPr/>
          <a:lstStyle/>
          <a:p>
            <a:pPr algn="just" eaLnBrk="1" hangingPunct="1">
              <a:buFont typeface="Wingdings" pitchFamily="-128" charset="2"/>
              <a:buChar char="l"/>
            </a:pPr>
            <a:r>
              <a:rPr lang="en-AU" dirty="0">
                <a:latin typeface="Times New Roman" pitchFamily="-128" charset="0"/>
                <a:cs typeface="Times New Roman" pitchFamily="-128" charset="0"/>
              </a:rPr>
              <a:t> In this send five data frames 0 through 4 are transferred. </a:t>
            </a:r>
          </a:p>
          <a:p>
            <a:pPr algn="just" eaLnBrk="1" hangingPunct="1">
              <a:buFont typeface="Wingdings" pitchFamily="-128" charset="2"/>
              <a:buChar char="l"/>
            </a:pPr>
            <a:r>
              <a:rPr lang="en-AU" dirty="0">
                <a:latin typeface="Times New Roman" pitchFamily="-128" charset="0"/>
                <a:cs typeface="Times New Roman" pitchFamily="-128" charset="0"/>
              </a:rPr>
              <a:t>Two data frames data 0 and data 1 arrive intact but data 2 is lost</a:t>
            </a:r>
          </a:p>
          <a:p>
            <a:pPr algn="just" eaLnBrk="1" hangingPunct="1">
              <a:buFont typeface="Wingdings" pitchFamily="-128" charset="2"/>
              <a:buChar char="l"/>
            </a:pPr>
            <a:r>
              <a:rPr lang="en-AU" dirty="0">
                <a:latin typeface="Times New Roman" pitchFamily="-128" charset="0"/>
                <a:cs typeface="Times New Roman" pitchFamily="-128" charset="0"/>
              </a:rPr>
              <a:t> Next frame expected at the receiver is data 3.</a:t>
            </a:r>
          </a:p>
          <a:p>
            <a:pPr algn="just" eaLnBrk="1" hangingPunct="1">
              <a:buFont typeface="Wingdings" pitchFamily="-128" charset="2"/>
              <a:buChar char="l"/>
            </a:pPr>
            <a:r>
              <a:rPr lang="en-AU" dirty="0">
                <a:latin typeface="Times New Roman" pitchFamily="-128" charset="0"/>
                <a:cs typeface="Times New Roman" pitchFamily="-128" charset="0"/>
              </a:rPr>
              <a:t> Receiver is now expecting data 2 and so considers data3 to be an error and sends an NAK 2 indicating that 0 and 1 have been accepted but 2 is lost.</a:t>
            </a:r>
          </a:p>
          <a:p>
            <a:pPr algn="just" eaLnBrk="1" hangingPunct="1">
              <a:buFont typeface="Wingdings" pitchFamily="-128" charset="2"/>
              <a:buChar char="l"/>
            </a:pPr>
            <a:r>
              <a:rPr lang="en-AU" dirty="0">
                <a:latin typeface="Times New Roman" pitchFamily="-128" charset="0"/>
                <a:cs typeface="Times New Roman" pitchFamily="-128" charset="0"/>
              </a:rPr>
              <a:t> Data 4 is transmitted before receiving NAK2 which is out of sequence and is therefore discarded.</a:t>
            </a:r>
          </a:p>
          <a:p>
            <a:pPr algn="just" eaLnBrk="1" hangingPunct="1">
              <a:buFont typeface="Wingdings" pitchFamily="-128" charset="2"/>
              <a:buChar char="l"/>
            </a:pPr>
            <a:r>
              <a:rPr lang="en-AU" dirty="0">
                <a:latin typeface="Times New Roman" pitchFamily="-128" charset="0"/>
                <a:cs typeface="Times New Roman" pitchFamily="-128" charset="0"/>
              </a:rPr>
              <a:t> Once NAK2 is received, sender now retransmits 2,3,4.</a:t>
            </a:r>
          </a:p>
        </p:txBody>
      </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40" name="Rectangle 2"/>
          <p:cNvSpPr>
            <a:spLocks noGrp="1" noChangeArrowheads="1"/>
          </p:cNvSpPr>
          <p:nvPr>
            <p:ph type="title"/>
          </p:nvPr>
        </p:nvSpPr>
        <p:spPr>
          <a:xfrm>
            <a:off x="304800" y="304800"/>
            <a:ext cx="5029200" cy="762000"/>
          </a:xfrm>
        </p:spPr>
        <p:txBody>
          <a:bodyPr/>
          <a:lstStyle/>
          <a:p>
            <a:pPr algn="l" eaLnBrk="1" hangingPunct="1"/>
            <a:r>
              <a:rPr lang="en-AU" sz="2500" dirty="0">
                <a:solidFill>
                  <a:srgbClr val="C00000"/>
                </a:solidFill>
                <a:latin typeface="Times New Roman" pitchFamily="-128" charset="0"/>
                <a:cs typeface="Times New Roman" pitchFamily="-128" charset="0"/>
              </a:rPr>
              <a:t>Go-back-n: Lost Acknowledgement</a:t>
            </a:r>
          </a:p>
        </p:txBody>
      </p:sp>
      <p:pic>
        <p:nvPicPr>
          <p:cNvPr id="17410" name="Picture 2" descr="Image result for Go-back-n: Lost acknowledge frame"/>
          <p:cNvPicPr>
            <a:picLocks noChangeAspect="1" noChangeArrowheads="1"/>
          </p:cNvPicPr>
          <p:nvPr/>
        </p:nvPicPr>
        <p:blipFill rotWithShape="1">
          <a:blip r:embed="rId3">
            <a:extLst>
              <a:ext uri="{28A0092B-C50C-407E-A947-70E740481C1C}">
                <a14:useLocalDpi xmlns:a14="http://schemas.microsoft.com/office/drawing/2010/main" val="0"/>
              </a:ext>
            </a:extLst>
          </a:blip>
          <a:srcRect l="1254" t="10021" r="-1254" b="3977"/>
          <a:stretch/>
        </p:blipFill>
        <p:spPr bwMode="auto">
          <a:xfrm>
            <a:off x="1828799" y="1066800"/>
            <a:ext cx="7788835" cy="50292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5" name="Rectangle 3"/>
          <p:cNvSpPr>
            <a:spLocks noGrp="1" noChangeArrowheads="1"/>
          </p:cNvSpPr>
          <p:nvPr>
            <p:ph type="body" idx="1"/>
          </p:nvPr>
        </p:nvSpPr>
        <p:spPr/>
        <p:txBody>
          <a:bodyPr/>
          <a:lstStyle/>
          <a:p>
            <a:pPr eaLnBrk="1" hangingPunct="1">
              <a:buFont typeface="Wingdings" pitchFamily="-128" charset="2"/>
              <a:buChar char="l"/>
            </a:pPr>
            <a:r>
              <a:rPr lang="en-AU">
                <a:latin typeface="Times New Roman" pitchFamily="-128" charset="0"/>
                <a:cs typeface="Times New Roman" pitchFamily="-128" charset="0"/>
              </a:rPr>
              <a:t> In here the sender have transmitted first three frames 0 through 2.</a:t>
            </a:r>
          </a:p>
          <a:p>
            <a:pPr eaLnBrk="1" hangingPunct="1">
              <a:buFont typeface="Wingdings" pitchFamily="-128" charset="2"/>
              <a:buChar char="l"/>
            </a:pPr>
            <a:r>
              <a:rPr lang="en-AU">
                <a:latin typeface="Times New Roman" pitchFamily="-128" charset="0"/>
                <a:cs typeface="Times New Roman" pitchFamily="-128" charset="0"/>
              </a:rPr>
              <a:t> An acknowledgment ACK3 is now being sent to the sender saying three data frames have been received.</a:t>
            </a:r>
          </a:p>
          <a:p>
            <a:pPr eaLnBrk="1" hangingPunct="1">
              <a:buFont typeface="Wingdings" pitchFamily="-128" charset="2"/>
              <a:buChar char="l"/>
            </a:pPr>
            <a:r>
              <a:rPr lang="en-AU">
                <a:latin typeface="Times New Roman" pitchFamily="-128" charset="0"/>
                <a:cs typeface="Times New Roman" pitchFamily="-128" charset="0"/>
              </a:rPr>
              <a:t> The sender now waits a predetermined amount of time for an acknowledgment of three frames sent.</a:t>
            </a:r>
          </a:p>
          <a:p>
            <a:pPr eaLnBrk="1" hangingPunct="1">
              <a:buFont typeface="Wingdings" pitchFamily="-128" charset="2"/>
              <a:buChar char="l"/>
            </a:pPr>
            <a:r>
              <a:rPr lang="en-AU">
                <a:latin typeface="Times New Roman" pitchFamily="-128" charset="0"/>
                <a:cs typeface="Times New Roman" pitchFamily="-128" charset="0"/>
              </a:rPr>
              <a:t> Once ACK3 is not received within this time, all data frames are retransmitted again.</a:t>
            </a:r>
          </a:p>
        </p:txBody>
      </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6211" name="Rectangle 3"/>
          <p:cNvSpPr>
            <a:spLocks noGrp="1" noChangeArrowheads="1"/>
          </p:cNvSpPr>
          <p:nvPr>
            <p:ph type="body" idx="1"/>
          </p:nvPr>
        </p:nvSpPr>
        <p:spPr/>
        <p:txBody>
          <a:bodyPr/>
          <a:lstStyle/>
          <a:p>
            <a:pPr algn="just" eaLnBrk="1" hangingPunct="1">
              <a:lnSpc>
                <a:spcPct val="100000"/>
              </a:lnSpc>
              <a:spcBef>
                <a:spcPct val="0"/>
              </a:spcBef>
              <a:buClrTx/>
              <a:buFont typeface="Wingdings" pitchFamily="2" charset="2"/>
              <a:buChar char="Ø"/>
              <a:defRPr/>
            </a:pPr>
            <a:r>
              <a:rPr lang="en-AU" dirty="0">
                <a:solidFill>
                  <a:schemeClr val="tx1"/>
                </a:solidFill>
                <a:latin typeface="Arial" charset="0"/>
              </a:rPr>
              <a:t> In selective reject ARQ, </a:t>
            </a:r>
            <a:r>
              <a:rPr lang="en-AU" dirty="0">
                <a:solidFill>
                  <a:schemeClr val="accent1">
                    <a:lumMod val="60000"/>
                    <a:lumOff val="40000"/>
                  </a:schemeClr>
                </a:solidFill>
                <a:latin typeface="Arial" charset="0"/>
              </a:rPr>
              <a:t>only specific damaged or lost frame is retransmitted</a:t>
            </a:r>
          </a:p>
          <a:p>
            <a:pPr algn="just" eaLnBrk="1" hangingPunct="1">
              <a:lnSpc>
                <a:spcPct val="100000"/>
              </a:lnSpc>
              <a:spcBef>
                <a:spcPct val="0"/>
              </a:spcBef>
              <a:buClrTx/>
              <a:buFont typeface="Wingdings" pitchFamily="2" charset="2"/>
              <a:buChar char="Ø"/>
              <a:defRPr/>
            </a:pPr>
            <a:r>
              <a:rPr lang="en-AU" dirty="0">
                <a:solidFill>
                  <a:schemeClr val="tx1"/>
                </a:solidFill>
                <a:latin typeface="Arial" charset="0"/>
              </a:rPr>
              <a:t> If a frame is corrupted in transit, </a:t>
            </a:r>
            <a:r>
              <a:rPr lang="en-AU" dirty="0">
                <a:solidFill>
                  <a:schemeClr val="accent1">
                    <a:lumMod val="60000"/>
                    <a:lumOff val="40000"/>
                  </a:schemeClr>
                </a:solidFill>
                <a:latin typeface="Arial" charset="0"/>
              </a:rPr>
              <a:t>NAK is returned and frame is resent out of sequence</a:t>
            </a:r>
          </a:p>
          <a:p>
            <a:pPr algn="just" eaLnBrk="1" hangingPunct="1">
              <a:lnSpc>
                <a:spcPct val="100000"/>
              </a:lnSpc>
              <a:spcBef>
                <a:spcPct val="0"/>
              </a:spcBef>
              <a:buClrTx/>
              <a:buFont typeface="Wingdings" pitchFamily="2" charset="2"/>
              <a:buChar char="Ø"/>
              <a:defRPr/>
            </a:pPr>
            <a:r>
              <a:rPr lang="en-AU" dirty="0">
                <a:solidFill>
                  <a:schemeClr val="tx1"/>
                </a:solidFill>
                <a:latin typeface="Arial" charset="0"/>
              </a:rPr>
              <a:t> Receiving device must be able to sort the frames it has and insert the transmitted frames into proper place in sequence</a:t>
            </a:r>
          </a:p>
        </p:txBody>
      </p:sp>
      <p:sp>
        <p:nvSpPr>
          <p:cNvPr id="6" name="Rectangle 5"/>
          <p:cNvSpPr/>
          <p:nvPr/>
        </p:nvSpPr>
        <p:spPr bwMode="auto">
          <a:xfrm>
            <a:off x="0" y="228600"/>
            <a:ext cx="3657600" cy="533400"/>
          </a:xfrm>
          <a:prstGeom prst="rect">
            <a:avLst/>
          </a:prstGeom>
          <a:solidFill>
            <a:schemeClr val="tx1"/>
          </a:solidFill>
          <a:ln w="952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r>
              <a:rPr lang="en-AU" sz="2800" dirty="0">
                <a:solidFill>
                  <a:schemeClr val="bg1"/>
                </a:solidFill>
                <a:latin typeface="Times New Roman" pitchFamily="-128" charset="0"/>
                <a:cs typeface="Times New Roman" pitchFamily="-128" charset="0"/>
              </a:rPr>
              <a:t>Selective Reject ARQ</a:t>
            </a:r>
            <a:endParaRPr kumimoji="0" lang="en-US" sz="2800" b="1" i="0" u="none" strike="noStrike" cap="none" normalizeH="0" baseline="0" dirty="0">
              <a:ln>
                <a:noFill/>
              </a:ln>
              <a:solidFill>
                <a:schemeClr val="bg1"/>
              </a:solidFill>
              <a:effectLst/>
              <a:latin typeface="Helvetica" charset="0"/>
            </a:endParaRPr>
          </a:p>
        </p:txBody>
      </p: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2" descr="Image result for selective reject"/>
          <p:cNvPicPr>
            <a:picLocks noChangeAspect="1" noChangeArrowheads="1"/>
          </p:cNvPicPr>
          <p:nvPr/>
        </p:nvPicPr>
        <p:blipFill rotWithShape="1">
          <a:blip r:embed="rId3">
            <a:extLst>
              <a:ext uri="{28A0092B-C50C-407E-A947-70E740481C1C}">
                <a14:useLocalDpi xmlns:a14="http://schemas.microsoft.com/office/drawing/2010/main" val="0"/>
              </a:ext>
            </a:extLst>
          </a:blip>
          <a:srcRect t="10021"/>
          <a:stretch/>
        </p:blipFill>
        <p:spPr bwMode="auto">
          <a:xfrm>
            <a:off x="1295400" y="914400"/>
            <a:ext cx="7696200" cy="519915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FRAMING</a:t>
            </a:r>
          </a:p>
        </p:txBody>
      </p:sp>
      <p:sp>
        <p:nvSpPr>
          <p:cNvPr id="3" name="Content Placeholder 2"/>
          <p:cNvSpPr>
            <a:spLocks noGrp="1"/>
          </p:cNvSpPr>
          <p:nvPr>
            <p:ph idx="1"/>
          </p:nvPr>
        </p:nvSpPr>
        <p:spPr/>
        <p:txBody>
          <a:bodyPr/>
          <a:lstStyle/>
          <a:p>
            <a:pPr>
              <a:buNone/>
            </a:pPr>
            <a:r>
              <a:rPr lang="en-IN" dirty="0"/>
              <a:t> 1. Fixed-Size Framing </a:t>
            </a:r>
          </a:p>
          <a:p>
            <a:pPr marL="0" indent="0" algn="just">
              <a:buNone/>
            </a:pPr>
            <a:r>
              <a:rPr lang="en-IN" b="0" dirty="0"/>
              <a:t>In fixed-size framing, there is no need for defining the boundaries of the frames; the size itself can be used as a delimiter</a:t>
            </a:r>
            <a:r>
              <a:rPr lang="en-IN" dirty="0"/>
              <a:t> </a:t>
            </a:r>
          </a:p>
          <a:p>
            <a:pPr marL="1347788" indent="-1347788">
              <a:buNone/>
            </a:pPr>
            <a:r>
              <a:rPr lang="en-IN" dirty="0"/>
              <a:t>Ex : </a:t>
            </a:r>
            <a:r>
              <a:rPr lang="en-IN" b="0" dirty="0"/>
              <a:t>ATM wide-area network</a:t>
            </a:r>
            <a:r>
              <a:rPr lang="en-IN" dirty="0"/>
              <a:t> </a:t>
            </a:r>
          </a:p>
          <a:p>
            <a:pPr marL="1347788" indent="-1347788">
              <a:buNone/>
            </a:pPr>
            <a:r>
              <a:rPr lang="en-IN" dirty="0"/>
              <a:t>2. Variable-Size Framing</a:t>
            </a:r>
          </a:p>
          <a:p>
            <a:pPr marL="0" indent="0">
              <a:buNone/>
              <a:tabLst>
                <a:tab pos="992188" algn="l"/>
              </a:tabLst>
            </a:pPr>
            <a:r>
              <a:rPr lang="en-IN" b="0" dirty="0"/>
              <a:t>In variable-size framing, we need a way to define the end of the frame and the beginning of the next</a:t>
            </a:r>
          </a:p>
          <a:p>
            <a:pPr marL="898525" indent="-898525">
              <a:buNone/>
              <a:tabLst>
                <a:tab pos="898525" algn="l"/>
              </a:tabLst>
            </a:pPr>
            <a:r>
              <a:rPr lang="en-IN" b="0" dirty="0"/>
              <a:t>		Two approaches used to delimit the frame </a:t>
            </a:r>
          </a:p>
          <a:p>
            <a:pPr marL="898525" indent="-898525">
              <a:buNone/>
              <a:tabLst>
                <a:tab pos="898525" algn="l"/>
              </a:tabLst>
            </a:pPr>
            <a:r>
              <a:rPr lang="en-IN" b="0" dirty="0"/>
              <a:t>		</a:t>
            </a:r>
            <a:r>
              <a:rPr lang="en-IN" b="0" dirty="0" err="1"/>
              <a:t>i</a:t>
            </a:r>
            <a:r>
              <a:rPr lang="en-IN" b="0" dirty="0"/>
              <a:t>.   a character-oriented approach </a:t>
            </a:r>
          </a:p>
          <a:p>
            <a:pPr marL="898525" indent="-898525">
              <a:buNone/>
              <a:tabLst>
                <a:tab pos="898525" algn="l"/>
              </a:tabLst>
            </a:pPr>
            <a:r>
              <a:rPr lang="en-IN" b="0" dirty="0"/>
              <a:t>	ii.  a bit-oriented approach</a:t>
            </a:r>
            <a:br>
              <a:rPr lang="en-IN" dirty="0"/>
            </a:br>
            <a:r>
              <a:rPr lang="en-IN" dirty="0"/>
              <a:t> </a:t>
            </a:r>
            <a:br>
              <a:rPr lang="en-IN" dirty="0"/>
            </a:br>
            <a:endParaRPr lang="en-IN" dirty="0"/>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7" name="Rectangle 3"/>
          <p:cNvSpPr>
            <a:spLocks noGrp="1" noChangeArrowheads="1"/>
          </p:cNvSpPr>
          <p:nvPr>
            <p:ph type="body" idx="1"/>
          </p:nvPr>
        </p:nvSpPr>
        <p:spPr/>
        <p:txBody>
          <a:bodyPr/>
          <a:lstStyle/>
          <a:p>
            <a:pPr algn="just" eaLnBrk="1" hangingPunct="1">
              <a:lnSpc>
                <a:spcPct val="85000"/>
              </a:lnSpc>
              <a:buFont typeface="Wingdings" pitchFamily="-128" charset="2"/>
              <a:buChar char="l"/>
            </a:pPr>
            <a:r>
              <a:rPr lang="en-AU" sz="2000" dirty="0">
                <a:latin typeface="Times New Roman" pitchFamily="-128" charset="0"/>
                <a:cs typeface="Times New Roman" pitchFamily="-128" charset="0"/>
              </a:rPr>
              <a:t>The sender transmits 6 data frames 0 through 5</a:t>
            </a:r>
          </a:p>
          <a:p>
            <a:pPr algn="just" eaLnBrk="1" hangingPunct="1">
              <a:lnSpc>
                <a:spcPct val="85000"/>
              </a:lnSpc>
              <a:buFont typeface="Wingdings" pitchFamily="-128" charset="2"/>
              <a:buChar char="l"/>
            </a:pPr>
            <a:r>
              <a:rPr lang="en-AU" sz="2000" dirty="0">
                <a:latin typeface="Times New Roman" pitchFamily="-128" charset="0"/>
                <a:cs typeface="Times New Roman" pitchFamily="-128" charset="0"/>
              </a:rPr>
              <a:t> Once data frames 0 and 1 arrives it is not acknowledged.</a:t>
            </a:r>
          </a:p>
          <a:p>
            <a:pPr algn="just" eaLnBrk="1" hangingPunct="1">
              <a:lnSpc>
                <a:spcPct val="85000"/>
              </a:lnSpc>
              <a:buFont typeface="Wingdings" pitchFamily="-128" charset="2"/>
              <a:buChar char="l"/>
            </a:pPr>
            <a:r>
              <a:rPr lang="en-AU" sz="2000" dirty="0">
                <a:latin typeface="Times New Roman" pitchFamily="-128" charset="0"/>
                <a:cs typeface="Times New Roman" pitchFamily="-128" charset="0"/>
              </a:rPr>
              <a:t> Once data 2 is found be damaged, NAK2 is sent  which acknowledges that previously unacknowledged data frames that have arrived intact and current data frame is found to be damaged</a:t>
            </a:r>
          </a:p>
          <a:p>
            <a:pPr algn="just" eaLnBrk="1" hangingPunct="1">
              <a:lnSpc>
                <a:spcPct val="85000"/>
              </a:lnSpc>
              <a:buFont typeface="Wingdings" pitchFamily="-128" charset="2"/>
              <a:buChar char="l"/>
            </a:pPr>
            <a:r>
              <a:rPr lang="en-AU" sz="2000" dirty="0">
                <a:latin typeface="Times New Roman" pitchFamily="-128" charset="0"/>
                <a:cs typeface="Times New Roman" pitchFamily="-128" charset="0"/>
              </a:rPr>
              <a:t> NAK2 here tells that data 0 and 1 have been accepted and only data 2 has to be resent being damaged unlike go-back-n</a:t>
            </a:r>
          </a:p>
          <a:p>
            <a:pPr algn="just" eaLnBrk="1" hangingPunct="1">
              <a:lnSpc>
                <a:spcPct val="85000"/>
              </a:lnSpc>
              <a:buFont typeface="Wingdings" pitchFamily="-128" charset="2"/>
              <a:buChar char="l"/>
            </a:pPr>
            <a:r>
              <a:rPr lang="en-AU" sz="2000" dirty="0">
                <a:latin typeface="Times New Roman" pitchFamily="-128" charset="0"/>
                <a:cs typeface="Times New Roman" pitchFamily="-128" charset="0"/>
              </a:rPr>
              <a:t>  Frames received after the damaged frames cannot be acknowledged until the damaged frames have been retransmitted</a:t>
            </a:r>
          </a:p>
          <a:p>
            <a:pPr algn="just" eaLnBrk="1" hangingPunct="1">
              <a:lnSpc>
                <a:spcPct val="85000"/>
              </a:lnSpc>
              <a:buFont typeface="Wingdings" pitchFamily="-128" charset="2"/>
              <a:buChar char="l"/>
            </a:pPr>
            <a:r>
              <a:rPr lang="en-AU" sz="2000" dirty="0">
                <a:latin typeface="Times New Roman" pitchFamily="-128" charset="0"/>
                <a:cs typeface="Times New Roman" pitchFamily="-128" charset="0"/>
              </a:rPr>
              <a:t> Receiver accepts data 3,4 5 while waiting for a new copy of data 2.</a:t>
            </a:r>
          </a:p>
          <a:p>
            <a:pPr algn="just" eaLnBrk="1" hangingPunct="1">
              <a:lnSpc>
                <a:spcPct val="85000"/>
              </a:lnSpc>
              <a:buFont typeface="Wingdings" pitchFamily="-128" charset="2"/>
              <a:buChar char="l"/>
            </a:pPr>
            <a:r>
              <a:rPr lang="en-AU" sz="2000" dirty="0">
                <a:latin typeface="Times New Roman" pitchFamily="-128" charset="0"/>
                <a:cs typeface="Times New Roman" pitchFamily="-128" charset="0"/>
              </a:rPr>
              <a:t> Once data 2 arrives undamaged, ACK5 can be sent acknowledging new data 2 and  original data frames 3,4 and 5.</a:t>
            </a:r>
          </a:p>
          <a:p>
            <a:pPr algn="just" eaLnBrk="1" hangingPunct="1">
              <a:lnSpc>
                <a:spcPct val="85000"/>
              </a:lnSpc>
              <a:buFont typeface="Wingdings" pitchFamily="-128" charset="2"/>
              <a:buChar char="l"/>
            </a:pPr>
            <a:r>
              <a:rPr lang="en-AU" sz="2000" dirty="0">
                <a:latin typeface="Times New Roman" pitchFamily="-128" charset="0"/>
                <a:cs typeface="Times New Roman" pitchFamily="-128" charset="0"/>
              </a:rPr>
              <a:t> Logic is needed by the receiver to sort out of sequence transmission and keep track of frames are still missing and which have not yet been acknowledged</a:t>
            </a:r>
          </a:p>
        </p:txBody>
      </p: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0307" name="Rectangle 3"/>
          <p:cNvSpPr>
            <a:spLocks noGrp="1" noChangeArrowheads="1"/>
          </p:cNvSpPr>
          <p:nvPr>
            <p:ph type="body" idx="1"/>
          </p:nvPr>
        </p:nvSpPr>
        <p:spPr/>
        <p:txBody>
          <a:bodyPr/>
          <a:lstStyle/>
          <a:p>
            <a:pPr algn="just" eaLnBrk="1" hangingPunct="1">
              <a:lnSpc>
                <a:spcPct val="150000"/>
              </a:lnSpc>
              <a:buFont typeface="Wingdings" pitchFamily="2" charset="2"/>
              <a:buChar char="l"/>
              <a:defRPr/>
            </a:pPr>
            <a:r>
              <a:rPr lang="en-AU" dirty="0"/>
              <a:t> Though retransmitting a specific damaged frame seem to be more efficient than resending all frames</a:t>
            </a:r>
          </a:p>
          <a:p>
            <a:pPr algn="just" eaLnBrk="1" hangingPunct="1">
              <a:lnSpc>
                <a:spcPct val="150000"/>
              </a:lnSpc>
              <a:buFont typeface="Wingdings" pitchFamily="2" charset="2"/>
              <a:buChar char="l"/>
              <a:defRPr/>
            </a:pPr>
            <a:r>
              <a:rPr lang="en-AU" dirty="0"/>
              <a:t> Because of </a:t>
            </a:r>
            <a:r>
              <a:rPr lang="en-AU" dirty="0">
                <a:solidFill>
                  <a:schemeClr val="accent1">
                    <a:lumMod val="60000"/>
                    <a:lumOff val="40000"/>
                  </a:schemeClr>
                </a:solidFill>
              </a:rPr>
              <a:t>Complexity of storing and sorting </a:t>
            </a:r>
            <a:r>
              <a:rPr lang="en-AU" dirty="0"/>
              <a:t>required by the receiver and </a:t>
            </a:r>
            <a:r>
              <a:rPr lang="en-AU" dirty="0">
                <a:solidFill>
                  <a:schemeClr val="accent1">
                    <a:lumMod val="60000"/>
                    <a:lumOff val="40000"/>
                  </a:schemeClr>
                </a:solidFill>
              </a:rPr>
              <a:t>extra logic needed by sender to select specific frames for retransmission</a:t>
            </a:r>
            <a:r>
              <a:rPr lang="en-AU" dirty="0"/>
              <a:t>, Selective reject ARQ is expensive and not often used</a:t>
            </a:r>
          </a:p>
          <a:p>
            <a:pPr algn="just" eaLnBrk="1" hangingPunct="1">
              <a:lnSpc>
                <a:spcPct val="150000"/>
              </a:lnSpc>
              <a:buFont typeface="Wingdings" pitchFamily="2" charset="2"/>
              <a:buChar char="l"/>
              <a:defRPr/>
            </a:pPr>
            <a:r>
              <a:rPr lang="en-AU" dirty="0"/>
              <a:t> Selective reject ARQ gives better performance but in practice it is usually discarded in favour of go-back-n for simplicity of implementation</a:t>
            </a:r>
          </a:p>
        </p:txBody>
      </p:sp>
      <p:sp>
        <p:nvSpPr>
          <p:cNvPr id="6" name="Rectangle 5"/>
          <p:cNvSpPr/>
          <p:nvPr/>
        </p:nvSpPr>
        <p:spPr bwMode="auto">
          <a:xfrm>
            <a:off x="0" y="228600"/>
            <a:ext cx="6019800" cy="533400"/>
          </a:xfrm>
          <a:prstGeom prst="rect">
            <a:avLst/>
          </a:prstGeom>
          <a:solidFill>
            <a:schemeClr val="tx1"/>
          </a:solidFill>
          <a:ln w="952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r>
              <a:rPr lang="en-AU" sz="2800" dirty="0">
                <a:solidFill>
                  <a:schemeClr val="bg1"/>
                </a:solidFill>
                <a:latin typeface="Times New Roman" pitchFamily="-128" charset="0"/>
                <a:cs typeface="Times New Roman" pitchFamily="-128" charset="0"/>
              </a:rPr>
              <a:t>Go Back N </a:t>
            </a:r>
            <a:r>
              <a:rPr lang="en-AU" sz="2800" dirty="0" err="1">
                <a:solidFill>
                  <a:schemeClr val="bg1"/>
                </a:solidFill>
                <a:latin typeface="Times New Roman" pitchFamily="-128" charset="0"/>
                <a:cs typeface="Times New Roman" pitchFamily="-128" charset="0"/>
              </a:rPr>
              <a:t>Vs</a:t>
            </a:r>
            <a:r>
              <a:rPr lang="en-AU" sz="2800" dirty="0">
                <a:solidFill>
                  <a:schemeClr val="bg1"/>
                </a:solidFill>
                <a:latin typeface="Times New Roman" pitchFamily="-128" charset="0"/>
                <a:cs typeface="Times New Roman" pitchFamily="-128" charset="0"/>
              </a:rPr>
              <a:t> Selective Reject ARQ</a:t>
            </a:r>
            <a:endParaRPr kumimoji="0" lang="en-US" sz="2800" b="1" i="0" u="none" strike="noStrike" cap="none" normalizeH="0" baseline="0" dirty="0">
              <a:ln>
                <a:noFill/>
              </a:ln>
              <a:solidFill>
                <a:schemeClr val="bg1"/>
              </a:solidFill>
              <a:effectLst/>
              <a:latin typeface="Helvetica" charset="0"/>
            </a:endParaRPr>
          </a:p>
        </p:txBody>
      </p:sp>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9"/>
          <p:cNvSpPr>
            <a:spLocks noGrp="1" noChangeArrowheads="1"/>
          </p:cNvSpPr>
          <p:nvPr>
            <p:ph type="sldNum" sz="quarter" idx="4294967295"/>
          </p:nvPr>
        </p:nvSpPr>
        <p:spPr>
          <a:xfrm>
            <a:off x="6604000" y="6553200"/>
            <a:ext cx="1651000" cy="304800"/>
          </a:xfrm>
          <a:noFill/>
        </p:spPr>
        <p:txBody>
          <a:bodyPr/>
          <a:lstStyle/>
          <a:p>
            <a:fld id="{7ADD5FEA-1E5E-4819-83DC-C588BB51DB8A}" type="slidenum">
              <a:rPr lang="en-US">
                <a:latin typeface="Times New Roman" pitchFamily="-128" charset="0"/>
                <a:cs typeface="Times New Roman" pitchFamily="-128" charset="0"/>
              </a:rPr>
              <a:pPr/>
              <a:t>42</a:t>
            </a:fld>
            <a:endParaRPr lang="en-US">
              <a:latin typeface="Times New Roman" pitchFamily="-128" charset="0"/>
              <a:cs typeface="Times New Roman" pitchFamily="-128" charset="0"/>
            </a:endParaRPr>
          </a:p>
        </p:txBody>
      </p:sp>
      <p:sp>
        <p:nvSpPr>
          <p:cNvPr id="3075" name="Rectangle 5"/>
          <p:cNvSpPr>
            <a:spLocks noGrp="1" noChangeArrowheads="1"/>
          </p:cNvSpPr>
          <p:nvPr>
            <p:ph type="subTitle" idx="1"/>
          </p:nvPr>
        </p:nvSpPr>
        <p:spPr>
          <a:xfrm>
            <a:off x="1447800" y="2895600"/>
            <a:ext cx="6934200" cy="2133600"/>
          </a:xfrm>
        </p:spPr>
        <p:txBody>
          <a:bodyPr/>
          <a:lstStyle/>
          <a:p>
            <a:pPr eaLnBrk="1" hangingPunct="1">
              <a:buFont typeface="Wingdings" pitchFamily="-128" charset="2"/>
              <a:buNone/>
            </a:pPr>
            <a:r>
              <a:rPr lang="en-US">
                <a:latin typeface="Times New Roman" pitchFamily="-128" charset="0"/>
                <a:cs typeface="Times New Roman" pitchFamily="-128" charset="0"/>
              </a:rPr>
              <a:t>Error Detection &amp; Correction</a:t>
            </a:r>
          </a:p>
        </p:txBody>
      </p:sp>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5"/>
          <p:cNvSpPr>
            <a:spLocks noGrp="1"/>
          </p:cNvSpPr>
          <p:nvPr>
            <p:ph type="sldNum" sz="quarter" idx="4294967295"/>
          </p:nvPr>
        </p:nvSpPr>
        <p:spPr>
          <a:xfrm>
            <a:off x="6604000" y="6553200"/>
            <a:ext cx="1651000" cy="304800"/>
          </a:xfrm>
          <a:noFill/>
        </p:spPr>
        <p:txBody>
          <a:bodyPr/>
          <a:lstStyle/>
          <a:p>
            <a:fld id="{678BB504-1E6D-4C20-86E4-2765E4C71DFD}" type="slidenum">
              <a:rPr lang="en-US">
                <a:latin typeface="Times New Roman" pitchFamily="-128" charset="0"/>
                <a:cs typeface="Times New Roman" pitchFamily="-128" charset="0"/>
              </a:rPr>
              <a:pPr/>
              <a:t>43</a:t>
            </a:fld>
            <a:endParaRPr lang="en-US">
              <a:latin typeface="Times New Roman" pitchFamily="-128" charset="0"/>
              <a:cs typeface="Times New Roman" pitchFamily="-128" charset="0"/>
            </a:endParaRPr>
          </a:p>
        </p:txBody>
      </p:sp>
      <p:sp>
        <p:nvSpPr>
          <p:cNvPr id="4100" name="Rectangle 3"/>
          <p:cNvSpPr>
            <a:spLocks noGrp="1" noChangeArrowheads="1"/>
          </p:cNvSpPr>
          <p:nvPr>
            <p:ph type="body" idx="1"/>
          </p:nvPr>
        </p:nvSpPr>
        <p:spPr/>
        <p:txBody>
          <a:bodyPr/>
          <a:lstStyle/>
          <a:p>
            <a:pPr algn="just" eaLnBrk="1" hangingPunct="1">
              <a:lnSpc>
                <a:spcPct val="100000"/>
              </a:lnSpc>
              <a:spcBef>
                <a:spcPct val="0"/>
              </a:spcBef>
              <a:buClrTx/>
              <a:buFont typeface="Wingdings" pitchFamily="-128" charset="2"/>
              <a:buChar char="Ø"/>
            </a:pPr>
            <a:r>
              <a:rPr lang="en-US" dirty="0">
                <a:solidFill>
                  <a:schemeClr val="tx1"/>
                </a:solidFill>
                <a:latin typeface="Arial" charset="0"/>
                <a:cs typeface="Times New Roman" pitchFamily="-128" charset="0"/>
              </a:rPr>
              <a:t> When an electromagnetic signal flows from one point to another it is subject to interference from heat, magnetism and other forms of electricity</a:t>
            </a:r>
          </a:p>
          <a:p>
            <a:pPr algn="just" eaLnBrk="1" hangingPunct="1">
              <a:lnSpc>
                <a:spcPct val="100000"/>
              </a:lnSpc>
              <a:spcBef>
                <a:spcPct val="0"/>
              </a:spcBef>
              <a:buClrTx/>
              <a:buFont typeface="Wingdings" pitchFamily="-128" charset="2"/>
              <a:buChar char="Ø"/>
            </a:pPr>
            <a:r>
              <a:rPr lang="en-US" dirty="0">
                <a:solidFill>
                  <a:schemeClr val="tx1"/>
                </a:solidFill>
                <a:latin typeface="Arial" charset="0"/>
                <a:cs typeface="Times New Roman" pitchFamily="-128" charset="0"/>
              </a:rPr>
              <a:t> This </a:t>
            </a:r>
            <a:r>
              <a:rPr lang="en-US" dirty="0">
                <a:solidFill>
                  <a:srgbClr val="FF0000"/>
                </a:solidFill>
                <a:latin typeface="Arial" charset="0"/>
                <a:cs typeface="Times New Roman" pitchFamily="-128" charset="0"/>
              </a:rPr>
              <a:t>interference </a:t>
            </a:r>
            <a:r>
              <a:rPr lang="en-US" dirty="0">
                <a:solidFill>
                  <a:schemeClr val="tx1"/>
                </a:solidFill>
                <a:latin typeface="Arial" charset="0"/>
                <a:cs typeface="Times New Roman" pitchFamily="-128" charset="0"/>
              </a:rPr>
              <a:t>can change the shape of signal</a:t>
            </a:r>
          </a:p>
          <a:p>
            <a:pPr algn="just" eaLnBrk="1" hangingPunct="1">
              <a:lnSpc>
                <a:spcPct val="100000"/>
              </a:lnSpc>
              <a:spcBef>
                <a:spcPct val="0"/>
              </a:spcBef>
              <a:buClrTx/>
              <a:buFont typeface="Wingdings" pitchFamily="-128" charset="2"/>
              <a:buChar char="Ø"/>
            </a:pPr>
            <a:r>
              <a:rPr lang="en-US" dirty="0">
                <a:solidFill>
                  <a:schemeClr val="tx1"/>
                </a:solidFill>
                <a:latin typeface="Arial" charset="0"/>
                <a:cs typeface="Times New Roman" pitchFamily="-128" charset="0"/>
              </a:rPr>
              <a:t> When these signals is carrying binary data, such changes can alter meaning of data resulting in error.</a:t>
            </a:r>
          </a:p>
          <a:p>
            <a:pPr algn="just" eaLnBrk="1" hangingPunct="1">
              <a:lnSpc>
                <a:spcPct val="100000"/>
              </a:lnSpc>
              <a:spcBef>
                <a:spcPct val="0"/>
              </a:spcBef>
              <a:buClrTx/>
              <a:buFont typeface="Wingdings" pitchFamily="-128" charset="2"/>
              <a:buChar char="Ø"/>
            </a:pPr>
            <a:r>
              <a:rPr lang="en-US" dirty="0">
                <a:solidFill>
                  <a:schemeClr val="tx1"/>
                </a:solidFill>
                <a:latin typeface="Arial" charset="0"/>
                <a:cs typeface="Times New Roman" pitchFamily="-128" charset="0"/>
              </a:rPr>
              <a:t> Error when we say can be classified into two types- Single bit and Burst</a:t>
            </a:r>
          </a:p>
          <a:p>
            <a:pPr algn="just" eaLnBrk="1" hangingPunct="1">
              <a:lnSpc>
                <a:spcPct val="100000"/>
              </a:lnSpc>
              <a:spcBef>
                <a:spcPct val="0"/>
              </a:spcBef>
              <a:buClrTx/>
              <a:buFont typeface="Wingdings" pitchFamily="-128" charset="2"/>
              <a:buNone/>
            </a:pPr>
            <a:endParaRPr lang="en-US" dirty="0">
              <a:solidFill>
                <a:schemeClr val="tx1"/>
              </a:solidFill>
              <a:latin typeface="Arial" charset="0"/>
              <a:cs typeface="Times New Roman" pitchFamily="-128" charset="0"/>
            </a:endParaRPr>
          </a:p>
          <a:p>
            <a:pPr algn="just" eaLnBrk="1" hangingPunct="1">
              <a:lnSpc>
                <a:spcPct val="100000"/>
              </a:lnSpc>
              <a:spcBef>
                <a:spcPct val="0"/>
              </a:spcBef>
              <a:buClrTx/>
              <a:buFont typeface="Wingdings" pitchFamily="-128" charset="2"/>
              <a:buChar char="v"/>
            </a:pPr>
            <a:r>
              <a:rPr lang="en-US" dirty="0">
                <a:solidFill>
                  <a:srgbClr val="FF0000"/>
                </a:solidFill>
                <a:latin typeface="Arial" charset="0"/>
                <a:cs typeface="Times New Roman" pitchFamily="-128" charset="0"/>
              </a:rPr>
              <a:t>Single bit error</a:t>
            </a:r>
            <a:r>
              <a:rPr lang="en-US" dirty="0">
                <a:solidFill>
                  <a:schemeClr val="accent1"/>
                </a:solidFill>
                <a:latin typeface="Arial" charset="0"/>
                <a:cs typeface="Times New Roman" pitchFamily="-128" charset="0"/>
              </a:rPr>
              <a:t>: Error where only one bit of given data unit such as byte, character or packet is changed from 0 to 1.</a:t>
            </a:r>
          </a:p>
          <a:p>
            <a:pPr algn="just" eaLnBrk="1" hangingPunct="1">
              <a:lnSpc>
                <a:spcPct val="100000"/>
              </a:lnSpc>
              <a:spcBef>
                <a:spcPct val="0"/>
              </a:spcBef>
              <a:buClrTx/>
              <a:buFont typeface="Wingdings" pitchFamily="-128" charset="2"/>
              <a:buChar char="v"/>
            </a:pPr>
            <a:r>
              <a:rPr lang="en-US" dirty="0">
                <a:solidFill>
                  <a:srgbClr val="FF0000"/>
                </a:solidFill>
                <a:latin typeface="Arial" charset="0"/>
                <a:cs typeface="Times New Roman" pitchFamily="-128" charset="0"/>
              </a:rPr>
              <a:t>Burst Error</a:t>
            </a:r>
            <a:r>
              <a:rPr lang="en-US" dirty="0">
                <a:solidFill>
                  <a:schemeClr val="accent1"/>
                </a:solidFill>
                <a:latin typeface="Arial" charset="0"/>
                <a:cs typeface="Times New Roman" pitchFamily="-128" charset="0"/>
              </a:rPr>
              <a:t> : Error where two or more bits in a given data unit have changed from 1 to 0 or 0 to 1. </a:t>
            </a:r>
            <a:endParaRPr lang="en-AU" dirty="0">
              <a:solidFill>
                <a:schemeClr val="accent1"/>
              </a:solidFill>
              <a:latin typeface="Times New Roman" pitchFamily="-128" charset="0"/>
              <a:cs typeface="Times New Roman" pitchFamily="-128" charset="0"/>
            </a:endParaRPr>
          </a:p>
        </p:txBody>
      </p:sp>
      <p:sp>
        <p:nvSpPr>
          <p:cNvPr id="5" name="Rectangle 4"/>
          <p:cNvSpPr/>
          <p:nvPr/>
        </p:nvSpPr>
        <p:spPr bwMode="auto">
          <a:xfrm>
            <a:off x="0" y="228600"/>
            <a:ext cx="5029200" cy="533400"/>
          </a:xfrm>
          <a:prstGeom prst="rect">
            <a:avLst/>
          </a:prstGeom>
          <a:solidFill>
            <a:schemeClr val="tx1"/>
          </a:solidFill>
          <a:ln w="952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r>
              <a:rPr lang="en-AU" sz="2800" dirty="0">
                <a:solidFill>
                  <a:schemeClr val="bg1"/>
                </a:solidFill>
                <a:latin typeface="Times New Roman" pitchFamily="-128" charset="0"/>
                <a:cs typeface="Times New Roman" pitchFamily="-128" charset="0"/>
              </a:rPr>
              <a:t>Error Detection &amp; Correction</a:t>
            </a:r>
            <a:endParaRPr kumimoji="0" lang="en-US" sz="2800" b="1" i="0" u="none" strike="noStrike" cap="none" normalizeH="0" baseline="0" dirty="0">
              <a:ln>
                <a:noFill/>
              </a:ln>
              <a:solidFill>
                <a:schemeClr val="bg1"/>
              </a:solidFill>
              <a:effectLst/>
              <a:latin typeface="Helvetica" charset="0"/>
            </a:endParaRPr>
          </a:p>
        </p:txBody>
      </p:sp>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5"/>
          <p:cNvSpPr>
            <a:spLocks noGrp="1"/>
          </p:cNvSpPr>
          <p:nvPr>
            <p:ph type="sldNum" sz="quarter" idx="4294967295"/>
          </p:nvPr>
        </p:nvSpPr>
        <p:spPr>
          <a:xfrm>
            <a:off x="6604000" y="6553200"/>
            <a:ext cx="1651000" cy="304800"/>
          </a:xfrm>
          <a:noFill/>
        </p:spPr>
        <p:txBody>
          <a:bodyPr/>
          <a:lstStyle/>
          <a:p>
            <a:fld id="{8D6742F2-A6F7-44B2-A7F2-C01E9E600044}" type="slidenum">
              <a:rPr lang="en-US">
                <a:latin typeface="Times New Roman" pitchFamily="-128" charset="0"/>
                <a:cs typeface="Times New Roman" pitchFamily="-128" charset="0"/>
              </a:rPr>
              <a:pPr/>
              <a:t>44</a:t>
            </a:fld>
            <a:endParaRPr lang="en-US">
              <a:latin typeface="Times New Roman" pitchFamily="-128" charset="0"/>
              <a:cs typeface="Times New Roman" pitchFamily="-128" charset="0"/>
            </a:endParaRPr>
          </a:p>
        </p:txBody>
      </p:sp>
      <p:sp>
        <p:nvSpPr>
          <p:cNvPr id="5124" name="Rectangle 3"/>
          <p:cNvSpPr>
            <a:spLocks noGrp="1" noChangeArrowheads="1"/>
          </p:cNvSpPr>
          <p:nvPr>
            <p:ph type="body" idx="1"/>
          </p:nvPr>
        </p:nvSpPr>
        <p:spPr/>
        <p:txBody>
          <a:bodyPr/>
          <a:lstStyle/>
          <a:p>
            <a:pPr algn="just" eaLnBrk="1" hangingPunct="1">
              <a:lnSpc>
                <a:spcPct val="100000"/>
              </a:lnSpc>
              <a:spcBef>
                <a:spcPct val="0"/>
              </a:spcBef>
              <a:buClrTx/>
              <a:buFont typeface="Wingdings" pitchFamily="-128" charset="2"/>
              <a:buNone/>
            </a:pPr>
            <a:r>
              <a:rPr lang="en-US" dirty="0">
                <a:solidFill>
                  <a:schemeClr val="tx1"/>
                </a:solidFill>
                <a:latin typeface="Arial" charset="0"/>
                <a:cs typeface="Times New Roman" pitchFamily="-128" charset="0"/>
              </a:rPr>
              <a:t>Single Bit Error</a:t>
            </a:r>
            <a:endParaRPr lang="en-AU" dirty="0">
              <a:solidFill>
                <a:schemeClr val="accent1"/>
              </a:solidFill>
              <a:latin typeface="Times New Roman" pitchFamily="-128" charset="0"/>
              <a:cs typeface="Times New Roman" pitchFamily="-128" charset="0"/>
            </a:endParaRPr>
          </a:p>
        </p:txBody>
      </p:sp>
      <p:pic>
        <p:nvPicPr>
          <p:cNvPr id="5125" name="Picture 4"/>
          <p:cNvPicPr>
            <a:picLocks noChangeAspect="1" noChangeArrowheads="1"/>
          </p:cNvPicPr>
          <p:nvPr/>
        </p:nvPicPr>
        <p:blipFill>
          <a:blip r:embed="rId3"/>
          <a:srcRect/>
          <a:stretch>
            <a:fillRect/>
          </a:stretch>
        </p:blipFill>
        <p:spPr bwMode="auto">
          <a:xfrm>
            <a:off x="876300" y="2991644"/>
            <a:ext cx="8153400" cy="1682750"/>
          </a:xfrm>
          <a:prstGeom prst="rect">
            <a:avLst/>
          </a:prstGeom>
          <a:noFill/>
          <a:ln w="9525">
            <a:noFill/>
            <a:miter lim="800000"/>
            <a:headEnd/>
            <a:tailEnd/>
          </a:ln>
        </p:spPr>
      </p:pic>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5"/>
          <p:cNvSpPr>
            <a:spLocks noGrp="1"/>
          </p:cNvSpPr>
          <p:nvPr>
            <p:ph type="sldNum" sz="quarter" idx="4294967295"/>
          </p:nvPr>
        </p:nvSpPr>
        <p:spPr>
          <a:xfrm>
            <a:off x="6604000" y="6553200"/>
            <a:ext cx="1651000" cy="304800"/>
          </a:xfrm>
          <a:noFill/>
        </p:spPr>
        <p:txBody>
          <a:bodyPr/>
          <a:lstStyle/>
          <a:p>
            <a:fld id="{E84EE45E-79F9-4229-AA7A-2161AAE8C66B}" type="slidenum">
              <a:rPr lang="en-US">
                <a:latin typeface="Times New Roman" pitchFamily="-128" charset="0"/>
                <a:cs typeface="Times New Roman" pitchFamily="-128" charset="0"/>
              </a:rPr>
              <a:pPr/>
              <a:t>45</a:t>
            </a:fld>
            <a:endParaRPr lang="en-US">
              <a:latin typeface="Times New Roman" pitchFamily="-128" charset="0"/>
              <a:cs typeface="Times New Roman" pitchFamily="-128" charset="0"/>
            </a:endParaRPr>
          </a:p>
        </p:txBody>
      </p:sp>
      <p:sp>
        <p:nvSpPr>
          <p:cNvPr id="6148" name="Rectangle 3"/>
          <p:cNvSpPr>
            <a:spLocks noGrp="1" noChangeArrowheads="1"/>
          </p:cNvSpPr>
          <p:nvPr>
            <p:ph type="body" idx="1"/>
          </p:nvPr>
        </p:nvSpPr>
        <p:spPr/>
        <p:txBody>
          <a:bodyPr/>
          <a:lstStyle/>
          <a:p>
            <a:pPr algn="just" eaLnBrk="1" hangingPunct="1">
              <a:lnSpc>
                <a:spcPct val="100000"/>
              </a:lnSpc>
              <a:spcBef>
                <a:spcPct val="0"/>
              </a:spcBef>
              <a:buClrTx/>
              <a:buFont typeface="Wingdings" pitchFamily="-128" charset="2"/>
              <a:buNone/>
            </a:pPr>
            <a:r>
              <a:rPr lang="en-US">
                <a:solidFill>
                  <a:schemeClr val="tx1"/>
                </a:solidFill>
                <a:latin typeface="Arial" charset="0"/>
                <a:cs typeface="Times New Roman" pitchFamily="-128" charset="0"/>
              </a:rPr>
              <a:t>Burst  Error</a:t>
            </a:r>
            <a:endParaRPr lang="en-AU">
              <a:solidFill>
                <a:schemeClr val="accent1"/>
              </a:solidFill>
              <a:latin typeface="Times New Roman" pitchFamily="-128" charset="0"/>
              <a:cs typeface="Times New Roman" pitchFamily="-128" charset="0"/>
            </a:endParaRPr>
          </a:p>
        </p:txBody>
      </p:sp>
      <p:pic>
        <p:nvPicPr>
          <p:cNvPr id="6149" name="Picture 5"/>
          <p:cNvPicPr>
            <a:picLocks noChangeAspect="1" noChangeArrowheads="1"/>
          </p:cNvPicPr>
          <p:nvPr/>
        </p:nvPicPr>
        <p:blipFill>
          <a:blip r:embed="rId3"/>
          <a:srcRect/>
          <a:stretch>
            <a:fillRect/>
          </a:stretch>
        </p:blipFill>
        <p:spPr bwMode="auto">
          <a:xfrm>
            <a:off x="987425" y="1698625"/>
            <a:ext cx="7167563" cy="3459163"/>
          </a:xfrm>
          <a:prstGeom prst="rect">
            <a:avLst/>
          </a:prstGeom>
          <a:noFill/>
          <a:ln w="9525">
            <a:noFill/>
            <a:miter lim="800000"/>
            <a:headEnd/>
            <a:tailEnd/>
          </a:ln>
        </p:spPr>
      </p:pic>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5"/>
          <p:cNvSpPr>
            <a:spLocks noGrp="1"/>
          </p:cNvSpPr>
          <p:nvPr>
            <p:ph type="sldNum" sz="quarter" idx="4294967295"/>
          </p:nvPr>
        </p:nvSpPr>
        <p:spPr>
          <a:xfrm>
            <a:off x="6604000" y="6553200"/>
            <a:ext cx="1651000" cy="304800"/>
          </a:xfrm>
          <a:noFill/>
        </p:spPr>
        <p:txBody>
          <a:bodyPr/>
          <a:lstStyle/>
          <a:p>
            <a:fld id="{A619426A-C32D-4439-9677-6E519B80034F}" type="slidenum">
              <a:rPr lang="en-US">
                <a:latin typeface="Times New Roman" pitchFamily="-128" charset="0"/>
                <a:cs typeface="Times New Roman" pitchFamily="-128" charset="0"/>
              </a:rPr>
              <a:pPr/>
              <a:t>46</a:t>
            </a:fld>
            <a:endParaRPr lang="en-US">
              <a:latin typeface="Times New Roman" pitchFamily="-128" charset="0"/>
              <a:cs typeface="Times New Roman" pitchFamily="-128" charset="0"/>
            </a:endParaRPr>
          </a:p>
        </p:txBody>
      </p:sp>
      <p:sp>
        <p:nvSpPr>
          <p:cNvPr id="7172" name="Rectangle 3"/>
          <p:cNvSpPr>
            <a:spLocks noGrp="1" noChangeArrowheads="1"/>
          </p:cNvSpPr>
          <p:nvPr>
            <p:ph type="body" idx="1"/>
          </p:nvPr>
        </p:nvSpPr>
        <p:spPr/>
        <p:txBody>
          <a:bodyPr/>
          <a:lstStyle/>
          <a:p>
            <a:pPr algn="just" eaLnBrk="1" hangingPunct="1">
              <a:lnSpc>
                <a:spcPct val="100000"/>
              </a:lnSpc>
              <a:spcBef>
                <a:spcPct val="0"/>
              </a:spcBef>
              <a:buClrTx/>
              <a:buFont typeface="Wingdings" pitchFamily="-128" charset="2"/>
              <a:buChar char="Ø"/>
            </a:pPr>
            <a:r>
              <a:rPr lang="en-US">
                <a:solidFill>
                  <a:schemeClr val="tx1"/>
                </a:solidFill>
                <a:latin typeface="Arial" charset="0"/>
                <a:cs typeface="Times New Roman" pitchFamily="-128" charset="0"/>
              </a:rPr>
              <a:t> Once a data is transmitted from sender to receiver, we need to check whether data received is error free or not.</a:t>
            </a:r>
          </a:p>
          <a:p>
            <a:pPr algn="just" eaLnBrk="1" hangingPunct="1">
              <a:lnSpc>
                <a:spcPct val="100000"/>
              </a:lnSpc>
              <a:spcBef>
                <a:spcPct val="0"/>
              </a:spcBef>
              <a:buClrTx/>
              <a:buFont typeface="Wingdings" pitchFamily="-128" charset="2"/>
              <a:buChar char="Ø"/>
            </a:pPr>
            <a:r>
              <a:rPr lang="en-US">
                <a:solidFill>
                  <a:schemeClr val="tx1"/>
                </a:solidFill>
                <a:latin typeface="Arial" charset="0"/>
                <a:cs typeface="Times New Roman" pitchFamily="-128" charset="0"/>
              </a:rPr>
              <a:t> For that we got some Error detection methods that is been used.</a:t>
            </a:r>
          </a:p>
          <a:p>
            <a:pPr algn="just" eaLnBrk="1" hangingPunct="1">
              <a:lnSpc>
                <a:spcPct val="100000"/>
              </a:lnSpc>
              <a:spcBef>
                <a:spcPct val="0"/>
              </a:spcBef>
              <a:buClrTx/>
              <a:buFont typeface="Wingdings" pitchFamily="-128" charset="2"/>
              <a:buChar char="Ø"/>
            </a:pPr>
            <a:r>
              <a:rPr lang="en-US">
                <a:solidFill>
                  <a:schemeClr val="tx1"/>
                </a:solidFill>
                <a:latin typeface="Arial" charset="0"/>
                <a:cs typeface="Times New Roman" pitchFamily="-128" charset="0"/>
              </a:rPr>
              <a:t> Some of them are :</a:t>
            </a:r>
          </a:p>
          <a:p>
            <a:pPr algn="just" eaLnBrk="1" hangingPunct="1">
              <a:lnSpc>
                <a:spcPct val="100000"/>
              </a:lnSpc>
              <a:spcBef>
                <a:spcPct val="0"/>
              </a:spcBef>
              <a:buClrTx/>
              <a:buFont typeface="Wingdings" pitchFamily="-128" charset="2"/>
              <a:buNone/>
            </a:pPr>
            <a:endParaRPr lang="en-AU">
              <a:solidFill>
                <a:schemeClr val="accent1"/>
              </a:solidFill>
              <a:latin typeface="Times New Roman" pitchFamily="-128" charset="0"/>
              <a:cs typeface="Times New Roman" pitchFamily="-128" charset="0"/>
            </a:endParaRPr>
          </a:p>
          <a:p>
            <a:pPr algn="just" eaLnBrk="1" hangingPunct="1">
              <a:lnSpc>
                <a:spcPct val="100000"/>
              </a:lnSpc>
              <a:spcBef>
                <a:spcPct val="0"/>
              </a:spcBef>
              <a:buClrTx/>
              <a:buFont typeface="Wingdings" pitchFamily="-128" charset="2"/>
              <a:buChar char="v"/>
            </a:pPr>
            <a:r>
              <a:rPr lang="en-AU">
                <a:solidFill>
                  <a:schemeClr val="accent1"/>
                </a:solidFill>
                <a:latin typeface="Times New Roman" pitchFamily="-128" charset="0"/>
                <a:cs typeface="Times New Roman" pitchFamily="-128" charset="0"/>
              </a:rPr>
              <a:t>Cyclic Redundancy Check (CRC)</a:t>
            </a:r>
          </a:p>
          <a:p>
            <a:pPr algn="just" eaLnBrk="1" hangingPunct="1">
              <a:lnSpc>
                <a:spcPct val="100000"/>
              </a:lnSpc>
              <a:spcBef>
                <a:spcPct val="0"/>
              </a:spcBef>
              <a:buClrTx/>
              <a:buFont typeface="Wingdings" pitchFamily="-128" charset="2"/>
              <a:buChar char="v"/>
            </a:pPr>
            <a:r>
              <a:rPr lang="en-AU">
                <a:solidFill>
                  <a:schemeClr val="accent1"/>
                </a:solidFill>
                <a:latin typeface="Times New Roman" pitchFamily="-128" charset="0"/>
                <a:cs typeface="Times New Roman" pitchFamily="-128" charset="0"/>
              </a:rPr>
              <a:t>Checksum</a:t>
            </a:r>
          </a:p>
        </p:txBody>
      </p:sp>
      <p:pic>
        <p:nvPicPr>
          <p:cNvPr id="7173" name="Picture 7"/>
          <p:cNvPicPr>
            <a:picLocks noChangeAspect="1" noChangeArrowheads="1"/>
          </p:cNvPicPr>
          <p:nvPr/>
        </p:nvPicPr>
        <p:blipFill>
          <a:blip r:embed="rId3"/>
          <a:srcRect/>
          <a:stretch>
            <a:fillRect/>
          </a:stretch>
        </p:blipFill>
        <p:spPr bwMode="auto">
          <a:xfrm>
            <a:off x="457200" y="4267200"/>
            <a:ext cx="9093200" cy="2057400"/>
          </a:xfrm>
          <a:prstGeom prst="rect">
            <a:avLst/>
          </a:prstGeom>
          <a:noFill/>
          <a:ln w="19050">
            <a:noFill/>
            <a:miter lim="800000"/>
            <a:headEnd/>
            <a:tailEnd type="none" w="sm" len="sm"/>
          </a:ln>
        </p:spPr>
      </p:pic>
      <p:sp>
        <p:nvSpPr>
          <p:cNvPr id="6" name="Rectangle 5"/>
          <p:cNvSpPr/>
          <p:nvPr/>
        </p:nvSpPr>
        <p:spPr bwMode="auto">
          <a:xfrm>
            <a:off x="0" y="228600"/>
            <a:ext cx="4800600" cy="533400"/>
          </a:xfrm>
          <a:prstGeom prst="rect">
            <a:avLst/>
          </a:prstGeom>
          <a:solidFill>
            <a:schemeClr val="tx1"/>
          </a:solidFill>
          <a:ln w="952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r>
              <a:rPr lang="en-AU" sz="2800" dirty="0">
                <a:solidFill>
                  <a:schemeClr val="bg1"/>
                </a:solidFill>
                <a:latin typeface="Times New Roman" pitchFamily="-128" charset="0"/>
                <a:cs typeface="Times New Roman" pitchFamily="-128" charset="0"/>
              </a:rPr>
              <a:t>Error Detection Techniques</a:t>
            </a:r>
            <a:endParaRPr kumimoji="0" lang="en-US" sz="2800" b="1" i="0" u="none" strike="noStrike" cap="none" normalizeH="0" baseline="0" dirty="0">
              <a:ln>
                <a:noFill/>
              </a:ln>
              <a:solidFill>
                <a:schemeClr val="bg1"/>
              </a:solidFill>
              <a:effectLst/>
              <a:latin typeface="Helvetica" charset="0"/>
            </a:endParaRPr>
          </a:p>
        </p:txBody>
      </p:sp>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5"/>
          <p:cNvSpPr>
            <a:spLocks noGrp="1"/>
          </p:cNvSpPr>
          <p:nvPr>
            <p:ph type="sldNum" sz="quarter" idx="4294967295"/>
          </p:nvPr>
        </p:nvSpPr>
        <p:spPr>
          <a:xfrm>
            <a:off x="6604000" y="6553200"/>
            <a:ext cx="1651000" cy="304800"/>
          </a:xfrm>
          <a:noFill/>
        </p:spPr>
        <p:txBody>
          <a:bodyPr/>
          <a:lstStyle/>
          <a:p>
            <a:fld id="{ED8ED35A-CBE8-4D12-A39B-352C8B2BE910}" type="slidenum">
              <a:rPr lang="en-US">
                <a:latin typeface="Times New Roman" pitchFamily="-128" charset="0"/>
                <a:cs typeface="Times New Roman" pitchFamily="-128" charset="0"/>
              </a:rPr>
              <a:pPr/>
              <a:t>47</a:t>
            </a:fld>
            <a:endParaRPr lang="en-US">
              <a:latin typeface="Times New Roman" pitchFamily="-128" charset="0"/>
              <a:cs typeface="Times New Roman" pitchFamily="-128" charset="0"/>
            </a:endParaRPr>
          </a:p>
        </p:txBody>
      </p:sp>
      <p:sp>
        <p:nvSpPr>
          <p:cNvPr id="8196" name="Rectangle 3"/>
          <p:cNvSpPr>
            <a:spLocks noGrp="1" noChangeArrowheads="1"/>
          </p:cNvSpPr>
          <p:nvPr>
            <p:ph type="body" idx="1"/>
          </p:nvPr>
        </p:nvSpPr>
        <p:spPr/>
        <p:txBody>
          <a:bodyPr/>
          <a:lstStyle/>
          <a:p>
            <a:pPr algn="just" eaLnBrk="1" hangingPunct="1">
              <a:lnSpc>
                <a:spcPct val="100000"/>
              </a:lnSpc>
              <a:spcBef>
                <a:spcPct val="0"/>
              </a:spcBef>
              <a:buClrTx/>
              <a:buFont typeface="Wingdings" pitchFamily="-128" charset="2"/>
              <a:buChar char="Ø"/>
            </a:pPr>
            <a:r>
              <a:rPr lang="en-US" sz="2200">
                <a:solidFill>
                  <a:schemeClr val="tx1"/>
                </a:solidFill>
                <a:latin typeface="Arial" charset="0"/>
                <a:cs typeface="Times New Roman" pitchFamily="-128" charset="0"/>
              </a:rPr>
              <a:t> Most basic method of error detection is to </a:t>
            </a:r>
            <a:r>
              <a:rPr lang="en-US" sz="2200">
                <a:solidFill>
                  <a:srgbClr val="FF0000"/>
                </a:solidFill>
                <a:latin typeface="Arial" charset="0"/>
                <a:cs typeface="Times New Roman" pitchFamily="-128" charset="0"/>
              </a:rPr>
              <a:t>send every data unit twice</a:t>
            </a:r>
          </a:p>
          <a:p>
            <a:pPr algn="just" eaLnBrk="1" hangingPunct="1">
              <a:lnSpc>
                <a:spcPct val="100000"/>
              </a:lnSpc>
              <a:spcBef>
                <a:spcPct val="0"/>
              </a:spcBef>
              <a:buClrTx/>
              <a:buFont typeface="Wingdings" pitchFamily="-128" charset="2"/>
              <a:buChar char="Ø"/>
            </a:pPr>
            <a:r>
              <a:rPr lang="en-US" sz="2200">
                <a:solidFill>
                  <a:schemeClr val="tx1"/>
                </a:solidFill>
                <a:latin typeface="Arial" charset="0"/>
                <a:cs typeface="Times New Roman" pitchFamily="-128" charset="0"/>
              </a:rPr>
              <a:t> Receiving device would </a:t>
            </a:r>
            <a:r>
              <a:rPr lang="en-US" sz="2200">
                <a:solidFill>
                  <a:srgbClr val="FF0000"/>
                </a:solidFill>
                <a:latin typeface="Arial" charset="0"/>
                <a:cs typeface="Times New Roman" pitchFamily="-128" charset="0"/>
              </a:rPr>
              <a:t>compare both versions of data unit </a:t>
            </a:r>
          </a:p>
          <a:p>
            <a:pPr algn="just" eaLnBrk="1" hangingPunct="1">
              <a:lnSpc>
                <a:spcPct val="100000"/>
              </a:lnSpc>
              <a:spcBef>
                <a:spcPct val="0"/>
              </a:spcBef>
              <a:buClrTx/>
              <a:buFont typeface="Wingdings" pitchFamily="-128" charset="2"/>
              <a:buChar char="Ø"/>
            </a:pPr>
            <a:r>
              <a:rPr lang="en-US" sz="2200">
                <a:solidFill>
                  <a:schemeClr val="tx1"/>
                </a:solidFill>
                <a:latin typeface="Arial" charset="0"/>
                <a:cs typeface="Times New Roman" pitchFamily="-128" charset="0"/>
              </a:rPr>
              <a:t> Any discrepancy would indicate an error and an appropriate correction mechanism could be set in place</a:t>
            </a:r>
          </a:p>
          <a:p>
            <a:pPr algn="just" eaLnBrk="1" hangingPunct="1">
              <a:lnSpc>
                <a:spcPct val="100000"/>
              </a:lnSpc>
              <a:spcBef>
                <a:spcPct val="0"/>
              </a:spcBef>
              <a:buClrTx/>
              <a:buFont typeface="Wingdings" pitchFamily="-128" charset="2"/>
              <a:buChar char="Ø"/>
            </a:pPr>
            <a:r>
              <a:rPr lang="en-US" sz="2200">
                <a:solidFill>
                  <a:schemeClr val="tx1"/>
                </a:solidFill>
                <a:latin typeface="Arial" charset="0"/>
                <a:cs typeface="Times New Roman" pitchFamily="-128" charset="0"/>
              </a:rPr>
              <a:t> This mechanism would be </a:t>
            </a:r>
            <a:r>
              <a:rPr lang="en-US" sz="2200">
                <a:solidFill>
                  <a:srgbClr val="FF0000"/>
                </a:solidFill>
                <a:latin typeface="Arial" charset="0"/>
                <a:cs typeface="Times New Roman" pitchFamily="-128" charset="0"/>
              </a:rPr>
              <a:t>completely accurate </a:t>
            </a:r>
            <a:r>
              <a:rPr lang="en-US" sz="2200">
                <a:solidFill>
                  <a:schemeClr val="tx1"/>
                </a:solidFill>
                <a:latin typeface="Arial" charset="0"/>
                <a:cs typeface="Times New Roman" pitchFamily="-128" charset="0"/>
              </a:rPr>
              <a:t>but it would be </a:t>
            </a:r>
            <a:r>
              <a:rPr lang="en-US" sz="2200">
                <a:solidFill>
                  <a:srgbClr val="FF0000"/>
                </a:solidFill>
                <a:latin typeface="Arial" charset="0"/>
                <a:cs typeface="Times New Roman" pitchFamily="-128" charset="0"/>
              </a:rPr>
              <a:t>slow.</a:t>
            </a:r>
          </a:p>
          <a:p>
            <a:pPr algn="just" eaLnBrk="1" hangingPunct="1">
              <a:lnSpc>
                <a:spcPct val="100000"/>
              </a:lnSpc>
              <a:spcBef>
                <a:spcPct val="0"/>
              </a:spcBef>
              <a:buClrTx/>
              <a:buFont typeface="Wingdings" pitchFamily="-128" charset="2"/>
              <a:buChar char="Ø"/>
            </a:pPr>
            <a:r>
              <a:rPr lang="en-US" sz="2200">
                <a:solidFill>
                  <a:schemeClr val="tx1"/>
                </a:solidFill>
                <a:latin typeface="Arial" charset="0"/>
                <a:cs typeface="Times New Roman" pitchFamily="-128" charset="0"/>
              </a:rPr>
              <a:t> This would </a:t>
            </a:r>
            <a:r>
              <a:rPr lang="en-US" sz="2200">
                <a:solidFill>
                  <a:srgbClr val="FF0000"/>
                </a:solidFill>
                <a:latin typeface="Arial" charset="0"/>
                <a:cs typeface="Times New Roman" pitchFamily="-128" charset="0"/>
              </a:rPr>
              <a:t>double the transmission time </a:t>
            </a:r>
            <a:r>
              <a:rPr lang="en-US" sz="2200">
                <a:solidFill>
                  <a:schemeClr val="tx1"/>
                </a:solidFill>
                <a:latin typeface="Arial" charset="0"/>
                <a:cs typeface="Times New Roman" pitchFamily="-128" charset="0"/>
              </a:rPr>
              <a:t>and </a:t>
            </a:r>
            <a:r>
              <a:rPr lang="en-US" sz="2200">
                <a:solidFill>
                  <a:srgbClr val="FF0000"/>
                </a:solidFill>
                <a:latin typeface="Arial" charset="0"/>
                <a:cs typeface="Times New Roman" pitchFamily="-128" charset="0"/>
              </a:rPr>
              <a:t>time it takes to compare bit by bit</a:t>
            </a:r>
            <a:r>
              <a:rPr lang="en-US" sz="2200">
                <a:solidFill>
                  <a:schemeClr val="tx1"/>
                </a:solidFill>
                <a:latin typeface="Arial" charset="0"/>
                <a:cs typeface="Times New Roman" pitchFamily="-128" charset="0"/>
              </a:rPr>
              <a:t> also must be added.</a:t>
            </a:r>
          </a:p>
          <a:p>
            <a:pPr algn="just" eaLnBrk="1" hangingPunct="1">
              <a:lnSpc>
                <a:spcPct val="100000"/>
              </a:lnSpc>
              <a:spcBef>
                <a:spcPct val="0"/>
              </a:spcBef>
              <a:buClrTx/>
              <a:buFont typeface="Wingdings" pitchFamily="-128" charset="2"/>
              <a:buChar char="Ø"/>
            </a:pPr>
            <a:r>
              <a:rPr lang="en-US" sz="2200">
                <a:solidFill>
                  <a:schemeClr val="tx1"/>
                </a:solidFill>
                <a:latin typeface="Arial" charset="0"/>
                <a:cs typeface="Times New Roman" pitchFamily="-128" charset="0"/>
              </a:rPr>
              <a:t> An improvement of this method is to include </a:t>
            </a:r>
            <a:r>
              <a:rPr lang="en-US" sz="2200">
                <a:solidFill>
                  <a:srgbClr val="FF0000"/>
                </a:solidFill>
                <a:latin typeface="Arial" charset="0"/>
                <a:cs typeface="Times New Roman" pitchFamily="-128" charset="0"/>
              </a:rPr>
              <a:t>EXTRA INFORMATION FOR PURPOSE OF COMPARISON.</a:t>
            </a:r>
          </a:p>
          <a:p>
            <a:pPr algn="just" eaLnBrk="1" hangingPunct="1">
              <a:lnSpc>
                <a:spcPct val="100000"/>
              </a:lnSpc>
              <a:spcBef>
                <a:spcPct val="0"/>
              </a:spcBef>
              <a:buClrTx/>
              <a:buFont typeface="Wingdings" pitchFamily="-128" charset="2"/>
              <a:buChar char="Ø"/>
            </a:pPr>
            <a:r>
              <a:rPr lang="en-US" sz="2200">
                <a:solidFill>
                  <a:schemeClr val="tx1"/>
                </a:solidFill>
                <a:latin typeface="Arial" charset="0"/>
                <a:cs typeface="Times New Roman" pitchFamily="-128" charset="0"/>
              </a:rPr>
              <a:t> This technique is called </a:t>
            </a:r>
            <a:r>
              <a:rPr lang="en-US" sz="2200">
                <a:solidFill>
                  <a:srgbClr val="FF0000"/>
                </a:solidFill>
                <a:latin typeface="Arial" charset="0"/>
                <a:cs typeface="Times New Roman" pitchFamily="-128" charset="0"/>
              </a:rPr>
              <a:t>Redundancy</a:t>
            </a:r>
            <a:r>
              <a:rPr lang="en-US" sz="2200">
                <a:solidFill>
                  <a:schemeClr val="tx1"/>
                </a:solidFill>
                <a:latin typeface="Arial" charset="0"/>
                <a:cs typeface="Times New Roman" pitchFamily="-128" charset="0"/>
              </a:rPr>
              <a:t> as extra bits are redundant to the information and discarded as soon as the accuracy of information is determined</a:t>
            </a:r>
            <a:endParaRPr lang="en-AU" sz="2200">
              <a:solidFill>
                <a:schemeClr val="accent1"/>
              </a:solidFill>
              <a:latin typeface="Arial" charset="0"/>
              <a:cs typeface="Times New Roman" pitchFamily="-128" charset="0"/>
            </a:endParaRPr>
          </a:p>
        </p:txBody>
      </p:sp>
      <p:sp>
        <p:nvSpPr>
          <p:cNvPr id="5" name="Rectangle 4"/>
          <p:cNvSpPr/>
          <p:nvPr/>
        </p:nvSpPr>
        <p:spPr bwMode="auto">
          <a:xfrm>
            <a:off x="0" y="228600"/>
            <a:ext cx="2819400" cy="533400"/>
          </a:xfrm>
          <a:prstGeom prst="rect">
            <a:avLst/>
          </a:prstGeom>
          <a:solidFill>
            <a:schemeClr val="tx1"/>
          </a:solidFill>
          <a:ln w="952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r>
              <a:rPr lang="en-AU" sz="2800" dirty="0">
                <a:solidFill>
                  <a:schemeClr val="bg1"/>
                </a:solidFill>
                <a:latin typeface="Times New Roman" pitchFamily="-128" charset="0"/>
                <a:cs typeface="Times New Roman" pitchFamily="-128" charset="0"/>
              </a:rPr>
              <a:t>Redundancy</a:t>
            </a:r>
            <a:endParaRPr kumimoji="0" lang="en-US" sz="2800" b="1" i="0" u="none" strike="noStrike" cap="none" normalizeH="0" baseline="0" dirty="0">
              <a:ln>
                <a:noFill/>
              </a:ln>
              <a:solidFill>
                <a:schemeClr val="bg1"/>
              </a:solidFill>
              <a:effectLst/>
              <a:latin typeface="Helvetica" charset="0"/>
            </a:endParaRPr>
          </a:p>
        </p:txBody>
      </p:sp>
    </p:spTree>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5"/>
          <p:cNvSpPr>
            <a:spLocks noGrp="1"/>
          </p:cNvSpPr>
          <p:nvPr>
            <p:ph type="sldNum" sz="quarter" idx="4294967295"/>
          </p:nvPr>
        </p:nvSpPr>
        <p:spPr>
          <a:xfrm>
            <a:off x="6604000" y="6553200"/>
            <a:ext cx="1651000" cy="304800"/>
          </a:xfrm>
          <a:noFill/>
        </p:spPr>
        <p:txBody>
          <a:bodyPr/>
          <a:lstStyle/>
          <a:p>
            <a:fld id="{D0D6ACEF-2DE2-4052-B285-CC6369462C30}" type="slidenum">
              <a:rPr lang="en-US">
                <a:latin typeface="Times New Roman" pitchFamily="-128" charset="0"/>
                <a:cs typeface="Times New Roman" pitchFamily="-128" charset="0"/>
              </a:rPr>
              <a:pPr/>
              <a:t>48</a:t>
            </a:fld>
            <a:endParaRPr lang="en-US">
              <a:latin typeface="Times New Roman" pitchFamily="-128" charset="0"/>
              <a:cs typeface="Times New Roman" pitchFamily="-128" charset="0"/>
            </a:endParaRPr>
          </a:p>
        </p:txBody>
      </p:sp>
      <p:sp>
        <p:nvSpPr>
          <p:cNvPr id="9220" name="Rectangle 3"/>
          <p:cNvSpPr>
            <a:spLocks noGrp="1" noChangeArrowheads="1"/>
          </p:cNvSpPr>
          <p:nvPr>
            <p:ph type="body" idx="1"/>
          </p:nvPr>
        </p:nvSpPr>
        <p:spPr/>
        <p:txBody>
          <a:bodyPr/>
          <a:lstStyle/>
          <a:p>
            <a:pPr algn="just" eaLnBrk="1" hangingPunct="1">
              <a:lnSpc>
                <a:spcPct val="100000"/>
              </a:lnSpc>
              <a:spcBef>
                <a:spcPct val="0"/>
              </a:spcBef>
              <a:buClrTx/>
              <a:buFont typeface="Wingdings" pitchFamily="-128" charset="2"/>
              <a:buNone/>
            </a:pPr>
            <a:endParaRPr lang="en-AU" sz="4000">
              <a:solidFill>
                <a:schemeClr val="accent1"/>
              </a:solidFill>
              <a:latin typeface="Arial" charset="0"/>
              <a:cs typeface="Times New Roman" pitchFamily="-128" charset="0"/>
            </a:endParaRPr>
          </a:p>
          <a:p>
            <a:pPr algn="just" eaLnBrk="1" hangingPunct="1">
              <a:lnSpc>
                <a:spcPct val="100000"/>
              </a:lnSpc>
              <a:spcBef>
                <a:spcPct val="0"/>
              </a:spcBef>
              <a:buClrTx/>
              <a:buFont typeface="Wingdings" pitchFamily="-128" charset="2"/>
              <a:buNone/>
            </a:pPr>
            <a:endParaRPr lang="en-AU">
              <a:solidFill>
                <a:schemeClr val="accent1"/>
              </a:solidFill>
              <a:latin typeface="Arial" charset="0"/>
              <a:cs typeface="Times New Roman" pitchFamily="-128" charset="0"/>
            </a:endParaRPr>
          </a:p>
        </p:txBody>
      </p:sp>
      <p:pic>
        <p:nvPicPr>
          <p:cNvPr id="6" name="Picture 2"/>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1220788"/>
            <a:ext cx="7985125" cy="5024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10242" name="Picture 2"/>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8525" y="2710846"/>
            <a:ext cx="8218714" cy="15073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246" name="Text Box 6"/>
          <p:cNvSpPr txBox="1">
            <a:spLocks noChangeArrowheads="1"/>
          </p:cNvSpPr>
          <p:nvPr/>
        </p:nvSpPr>
        <p:spPr bwMode="auto">
          <a:xfrm>
            <a:off x="747904" y="765024"/>
            <a:ext cx="8396589" cy="932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517" tIns="45258" rIns="90517" bIns="45258">
            <a:spAutoFit/>
          </a:bodyPr>
          <a:lstStyle/>
          <a:p>
            <a:pPr algn="ctr">
              <a:defRPr/>
            </a:pPr>
            <a:r>
              <a:rPr lang="en-US" sz="3143">
                <a:solidFill>
                  <a:srgbClr val="CC0066"/>
                </a:solidFill>
                <a:effectLst>
                  <a:outerShdw blurRad="38100" dist="38100" dir="2700000" algn="tl">
                    <a:srgbClr val="C0C0C0"/>
                  </a:outerShdw>
                </a:effectLst>
              </a:rPr>
              <a:t>Four types of redundancy checks are used</a:t>
            </a:r>
          </a:p>
          <a:p>
            <a:pPr algn="ctr">
              <a:defRPr/>
            </a:pPr>
            <a:r>
              <a:rPr lang="en-US" sz="3143">
                <a:solidFill>
                  <a:srgbClr val="CC0066"/>
                </a:solidFill>
                <a:effectLst>
                  <a:outerShdw blurRad="38100" dist="38100" dir="2700000" algn="tl">
                    <a:srgbClr val="C0C0C0"/>
                  </a:outerShdw>
                </a:effectLst>
              </a:rPr>
              <a:t> in data communications</a:t>
            </a:r>
          </a:p>
        </p:txBody>
      </p:sp>
    </p:spTree>
    <p:extLst>
      <p:ext uri="{BB962C8B-B14F-4D97-AF65-F5344CB8AC3E}">
        <p14:creationId xmlns:p14="http://schemas.microsoft.com/office/powerpoint/2010/main" val="216064115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10246"/>
                                        </p:tgtEl>
                                        <p:attrNameLst>
                                          <p:attrName>style.visibility</p:attrName>
                                        </p:attrNameLst>
                                      </p:cBhvr>
                                      <p:to>
                                        <p:strVal val="visible"/>
                                      </p:to>
                                    </p:set>
                                    <p:anim calcmode="discrete" valueType="clr">
                                      <p:cBhvr override="childStyle">
                                        <p:cTn id="7" dur="80"/>
                                        <p:tgtEl>
                                          <p:spTgt spid="10246"/>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10246"/>
                                        </p:tgtEl>
                                        <p:attrNameLst>
                                          <p:attrName>fillcolor</p:attrName>
                                        </p:attrNameLst>
                                      </p:cBhvr>
                                      <p:tavLst>
                                        <p:tav tm="0">
                                          <p:val>
                                            <p:clrVal>
                                              <a:schemeClr val="accent2"/>
                                            </p:clrVal>
                                          </p:val>
                                        </p:tav>
                                        <p:tav tm="50000">
                                          <p:val>
                                            <p:clrVal>
                                              <a:schemeClr val="hlink"/>
                                            </p:clrVal>
                                          </p:val>
                                        </p:tav>
                                      </p:tavLst>
                                    </p:anim>
                                    <p:set>
                                      <p:cBhvr>
                                        <p:cTn id="9" dur="80"/>
                                        <p:tgtEl>
                                          <p:spTgt spid="10246"/>
                                        </p:tgtEl>
                                        <p:attrNameLst>
                                          <p:attrName>fill.type</p:attrName>
                                        </p:attrNameLst>
                                      </p:cBhvr>
                                      <p:to>
                                        <p:strVal val="solid"/>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1" presetClass="entr" presetSubtype="0" fill="hold" nodeType="clickEffect">
                                  <p:stCondLst>
                                    <p:cond delay="0"/>
                                  </p:stCondLst>
                                  <p:childTnLst>
                                    <p:set>
                                      <p:cBhvr>
                                        <p:cTn id="13" dur="1" fill="hold">
                                          <p:stCondLst>
                                            <p:cond delay="0"/>
                                          </p:stCondLst>
                                        </p:cTn>
                                        <p:tgtEl>
                                          <p:spTgt spid="102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FRAMING</a:t>
            </a:r>
          </a:p>
        </p:txBody>
      </p:sp>
      <p:sp>
        <p:nvSpPr>
          <p:cNvPr id="3" name="Content Placeholder 2"/>
          <p:cNvSpPr>
            <a:spLocks noGrp="1"/>
          </p:cNvSpPr>
          <p:nvPr>
            <p:ph idx="1"/>
          </p:nvPr>
        </p:nvSpPr>
        <p:spPr/>
        <p:txBody>
          <a:bodyPr/>
          <a:lstStyle/>
          <a:p>
            <a:pPr>
              <a:buNone/>
            </a:pPr>
            <a:r>
              <a:rPr lang="en-IN" dirty="0"/>
              <a:t>Character-Oriented Protocols </a:t>
            </a:r>
          </a:p>
          <a:p>
            <a:pPr lvl="1">
              <a:lnSpc>
                <a:spcPct val="150000"/>
              </a:lnSpc>
              <a:buFont typeface="Wingdings" pitchFamily="2" charset="2"/>
              <a:buChar char="Ø"/>
            </a:pPr>
            <a:r>
              <a:rPr lang="en-IN" b="0" dirty="0"/>
              <a:t>The flag could be selected to be any character not used for text communication. </a:t>
            </a:r>
          </a:p>
          <a:p>
            <a:pPr lvl="1">
              <a:lnSpc>
                <a:spcPct val="150000"/>
              </a:lnSpc>
              <a:buFont typeface="Wingdings" pitchFamily="2" charset="2"/>
              <a:buChar char="Ø"/>
            </a:pPr>
            <a:r>
              <a:rPr lang="en-IN" b="0" dirty="0"/>
              <a:t>In byte stuffing (or character stuffing), a special byte is</a:t>
            </a:r>
            <a:br>
              <a:rPr lang="en-IN" b="0" dirty="0"/>
            </a:br>
            <a:r>
              <a:rPr lang="en-IN" b="0" dirty="0"/>
              <a:t>added to the data section of the frame when there is a character with the same pattern as the flag. </a:t>
            </a:r>
          </a:p>
          <a:p>
            <a:pPr lvl="1">
              <a:lnSpc>
                <a:spcPct val="150000"/>
              </a:lnSpc>
              <a:buFont typeface="Wingdings" pitchFamily="2" charset="2"/>
              <a:buChar char="Ø"/>
            </a:pPr>
            <a:r>
              <a:rPr lang="en-IN" b="0" dirty="0"/>
              <a:t>The data section is stuffed with an extra byte.  This byte is usually called the</a:t>
            </a:r>
            <a:br>
              <a:rPr lang="en-IN" b="0" dirty="0"/>
            </a:br>
            <a:r>
              <a:rPr lang="en-IN" b="0" dirty="0"/>
              <a:t>escape character (ESC), which has a predefined bit pattern. </a:t>
            </a:r>
          </a:p>
          <a:p>
            <a:pPr lvl="1">
              <a:lnSpc>
                <a:spcPct val="150000"/>
              </a:lnSpc>
              <a:buFont typeface="Wingdings" pitchFamily="2" charset="2"/>
              <a:buChar char="Ø"/>
            </a:pPr>
            <a:r>
              <a:rPr lang="en-IN" b="0" dirty="0"/>
              <a:t>Whenever the receiver encounters the ESC character, it removes it from the data section and treats the next character as data, not a delimiting flag.</a:t>
            </a:r>
            <a:r>
              <a:rPr lang="en-IN" dirty="0"/>
              <a:t> </a:t>
            </a:r>
          </a:p>
          <a:p>
            <a:pPr lvl="1">
              <a:lnSpc>
                <a:spcPct val="150000"/>
              </a:lnSpc>
              <a:buFont typeface="Wingdings" pitchFamily="2" charset="2"/>
              <a:buChar char="Ø"/>
            </a:pPr>
            <a:r>
              <a:rPr lang="en-IN" dirty="0"/>
              <a:t>Byte stuffing and </a:t>
            </a:r>
            <a:r>
              <a:rPr lang="en-IN" dirty="0" err="1"/>
              <a:t>Unstuffing</a:t>
            </a:r>
            <a:r>
              <a:rPr lang="en-IN" dirty="0"/>
              <a:t> show in fig-1</a:t>
            </a:r>
            <a:br>
              <a:rPr lang="en-IN" dirty="0"/>
            </a:br>
            <a:endParaRPr lang="en-IN" dirty="0"/>
          </a:p>
        </p:txBody>
      </p:sp>
    </p:spTree>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1828800"/>
            <a:ext cx="6553200" cy="35841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7411" name="Rectangle 3"/>
          <p:cNvSpPr>
            <a:spLocks noChangeArrowheads="1"/>
          </p:cNvSpPr>
          <p:nvPr/>
        </p:nvSpPr>
        <p:spPr bwMode="auto">
          <a:xfrm>
            <a:off x="381000" y="304800"/>
            <a:ext cx="5703834" cy="4235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89574" tIns="44001" rIns="89574" bIns="44001">
            <a:spAutoFit/>
          </a:bodyPr>
          <a:lstStyle>
            <a:lvl1pPr>
              <a:defRPr sz="2500">
                <a:solidFill>
                  <a:schemeClr val="tx1"/>
                </a:solidFill>
                <a:latin typeface="Times New Roman" panose="02020603050405020304" pitchFamily="18" charset="0"/>
              </a:defRPr>
            </a:lvl1pPr>
            <a:lvl2pPr marL="742950" indent="-285750">
              <a:defRPr sz="2500">
                <a:solidFill>
                  <a:schemeClr val="tx1"/>
                </a:solidFill>
                <a:latin typeface="Times New Roman" panose="02020603050405020304" pitchFamily="18" charset="0"/>
              </a:defRPr>
            </a:lvl2pPr>
            <a:lvl3pPr marL="1143000" indent="-228600">
              <a:defRPr sz="2500">
                <a:solidFill>
                  <a:schemeClr val="tx1"/>
                </a:solidFill>
                <a:latin typeface="Times New Roman" panose="02020603050405020304" pitchFamily="18" charset="0"/>
              </a:defRPr>
            </a:lvl3pPr>
            <a:lvl4pPr marL="1600200" indent="-228600">
              <a:defRPr sz="2500">
                <a:solidFill>
                  <a:schemeClr val="tx1"/>
                </a:solidFill>
                <a:latin typeface="Times New Roman" panose="02020603050405020304" pitchFamily="18" charset="0"/>
              </a:defRPr>
            </a:lvl4pPr>
            <a:lvl5pPr marL="2057400" indent="-228600">
              <a:defRPr sz="25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5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5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5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500">
                <a:solidFill>
                  <a:schemeClr val="tx1"/>
                </a:solidFill>
                <a:latin typeface="Times New Roman" panose="02020603050405020304" pitchFamily="18" charset="0"/>
              </a:defRPr>
            </a:lvl9pPr>
          </a:lstStyle>
          <a:p>
            <a:pPr algn="l"/>
            <a:r>
              <a:rPr lang="en-US" dirty="0">
                <a:solidFill>
                  <a:srgbClr val="C00000"/>
                </a:solidFill>
              </a:rPr>
              <a:t>Vertical Redundancy Check - VRC</a:t>
            </a:r>
          </a:p>
        </p:txBody>
      </p:sp>
    </p:spTree>
    <p:extLst>
      <p:ext uri="{BB962C8B-B14F-4D97-AF65-F5344CB8AC3E}">
        <p14:creationId xmlns:p14="http://schemas.microsoft.com/office/powerpoint/2010/main" val="2970238171"/>
      </p:ext>
    </p:extLst>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533400" y="304800"/>
            <a:ext cx="2514600" cy="762000"/>
          </a:xfrm>
        </p:spPr>
        <p:txBody>
          <a:bodyPr/>
          <a:lstStyle/>
          <a:p>
            <a:pPr algn="l">
              <a:defRPr/>
            </a:pPr>
            <a:r>
              <a:rPr lang="en-US" sz="2500" b="1">
                <a:solidFill>
                  <a:srgbClr val="C00000"/>
                </a:solidFill>
                <a:effectLst>
                  <a:outerShdw blurRad="38100" dist="38100" dir="2700000" algn="tl">
                    <a:srgbClr val="C0C0C0"/>
                  </a:outerShdw>
                </a:effectLst>
              </a:rPr>
              <a:t>Performance</a:t>
            </a:r>
          </a:p>
        </p:txBody>
      </p:sp>
      <p:sp>
        <p:nvSpPr>
          <p:cNvPr id="18435" name="Rectangle 3"/>
          <p:cNvSpPr>
            <a:spLocks noGrp="1" noChangeArrowheads="1"/>
          </p:cNvSpPr>
          <p:nvPr>
            <p:ph type="body" idx="1"/>
          </p:nvPr>
        </p:nvSpPr>
        <p:spPr/>
        <p:txBody>
          <a:bodyPr/>
          <a:lstStyle/>
          <a:p>
            <a:pPr>
              <a:buFont typeface="Wingdings" panose="05000000000000000000" pitchFamily="2" charset="2"/>
              <a:buChar char="§"/>
            </a:pPr>
            <a:endParaRPr lang="en-US" dirty="0"/>
          </a:p>
          <a:p>
            <a:pPr>
              <a:buClr>
                <a:srgbClr val="CC0066"/>
              </a:buClr>
              <a:buFont typeface="Wingdings" panose="05000000000000000000" pitchFamily="2" charset="2"/>
              <a:buChar char="§"/>
            </a:pPr>
            <a:r>
              <a:rPr lang="en-US" dirty="0"/>
              <a:t>It can detect single bit error</a:t>
            </a:r>
          </a:p>
          <a:p>
            <a:pPr>
              <a:buClr>
                <a:srgbClr val="CC0066"/>
              </a:buClr>
              <a:buFont typeface="Wingdings" panose="05000000000000000000" pitchFamily="2" charset="2"/>
              <a:buChar char="§"/>
            </a:pPr>
            <a:r>
              <a:rPr lang="en-US" dirty="0"/>
              <a:t>It can detect burst errors only if the total number of errors is odd.</a:t>
            </a:r>
          </a:p>
          <a:p>
            <a:pPr>
              <a:buFont typeface="Wingdings" panose="05000000000000000000" pitchFamily="2" charset="2"/>
              <a:buChar char="§"/>
            </a:pPr>
            <a:endParaRPr lang="en-US" dirty="0"/>
          </a:p>
        </p:txBody>
      </p:sp>
    </p:spTree>
    <p:extLst>
      <p:ext uri="{BB962C8B-B14F-4D97-AF65-F5344CB8AC3E}">
        <p14:creationId xmlns:p14="http://schemas.microsoft.com/office/powerpoint/2010/main" val="1440859635"/>
      </p:ext>
    </p:extLst>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ChangeArrowheads="1"/>
          </p:cNvSpPr>
          <p:nvPr/>
        </p:nvSpPr>
        <p:spPr bwMode="auto">
          <a:xfrm>
            <a:off x="304800" y="457200"/>
            <a:ext cx="6318102" cy="4235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89574" tIns="44001" rIns="89574" bIns="44001">
            <a:spAutoFit/>
          </a:bodyPr>
          <a:lstStyle>
            <a:lvl1pPr>
              <a:defRPr sz="2500">
                <a:solidFill>
                  <a:schemeClr val="tx1"/>
                </a:solidFill>
                <a:latin typeface="Times New Roman" panose="02020603050405020304" pitchFamily="18" charset="0"/>
              </a:defRPr>
            </a:lvl1pPr>
            <a:lvl2pPr marL="742950" indent="-285750">
              <a:defRPr sz="2500">
                <a:solidFill>
                  <a:schemeClr val="tx1"/>
                </a:solidFill>
                <a:latin typeface="Times New Roman" panose="02020603050405020304" pitchFamily="18" charset="0"/>
              </a:defRPr>
            </a:lvl2pPr>
            <a:lvl3pPr marL="1143000" indent="-228600">
              <a:defRPr sz="2500">
                <a:solidFill>
                  <a:schemeClr val="tx1"/>
                </a:solidFill>
                <a:latin typeface="Times New Roman" panose="02020603050405020304" pitchFamily="18" charset="0"/>
              </a:defRPr>
            </a:lvl3pPr>
            <a:lvl4pPr marL="1600200" indent="-228600">
              <a:defRPr sz="2500">
                <a:solidFill>
                  <a:schemeClr val="tx1"/>
                </a:solidFill>
                <a:latin typeface="Times New Roman" panose="02020603050405020304" pitchFamily="18" charset="0"/>
              </a:defRPr>
            </a:lvl4pPr>
            <a:lvl5pPr marL="2057400" indent="-228600">
              <a:defRPr sz="25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5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5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5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500">
                <a:solidFill>
                  <a:schemeClr val="tx1"/>
                </a:solidFill>
                <a:latin typeface="Times New Roman" panose="02020603050405020304" pitchFamily="18" charset="0"/>
              </a:defRPr>
            </a:lvl9pPr>
          </a:lstStyle>
          <a:p>
            <a:pPr algn="l"/>
            <a:r>
              <a:rPr lang="en-US" dirty="0">
                <a:solidFill>
                  <a:srgbClr val="C00000"/>
                </a:solidFill>
              </a:rPr>
              <a:t>Longitudinal Redundancy Check - LRC</a:t>
            </a:r>
          </a:p>
        </p:txBody>
      </p:sp>
      <p:pic>
        <p:nvPicPr>
          <p:cNvPr id="19459" name="Picture 3"/>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2133600"/>
            <a:ext cx="8336643" cy="16389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19998443"/>
      </p:ext>
    </p:extLst>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2" name="Rectangle 4"/>
          <p:cNvSpPr>
            <a:spLocks noChangeArrowheads="1"/>
          </p:cNvSpPr>
          <p:nvPr/>
        </p:nvSpPr>
        <p:spPr bwMode="auto">
          <a:xfrm>
            <a:off x="609600" y="762000"/>
            <a:ext cx="4291691" cy="46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9574" tIns="44001" rIns="89574" bIns="44001" anchor="ctr"/>
          <a:lstStyle/>
          <a:p>
            <a:pPr algn="l">
              <a:defRPr/>
            </a:pPr>
            <a:r>
              <a:rPr lang="en-US" sz="2500" dirty="0">
                <a:solidFill>
                  <a:srgbClr val="C00000"/>
                </a:solidFill>
                <a:effectLst>
                  <a:outerShdw blurRad="38100" dist="38100" dir="2700000" algn="tl">
                    <a:srgbClr val="C0C0C0"/>
                  </a:outerShdw>
                </a:effectLst>
              </a:rPr>
              <a:t>Performance</a:t>
            </a:r>
          </a:p>
        </p:txBody>
      </p:sp>
      <p:sp>
        <p:nvSpPr>
          <p:cNvPr id="20483" name="Rectangle 5"/>
          <p:cNvSpPr>
            <a:spLocks noChangeArrowheads="1"/>
          </p:cNvSpPr>
          <p:nvPr/>
        </p:nvSpPr>
        <p:spPr bwMode="auto">
          <a:xfrm>
            <a:off x="914400" y="1752600"/>
            <a:ext cx="8229600" cy="41154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9574" tIns="44001" rIns="89574" bIns="44001"/>
          <a:lstStyle>
            <a:lvl1pPr marL="355600" indent="-355600">
              <a:defRPr sz="2500">
                <a:solidFill>
                  <a:schemeClr val="tx1"/>
                </a:solidFill>
                <a:latin typeface="Times New Roman" panose="02020603050405020304" pitchFamily="18" charset="0"/>
              </a:defRPr>
            </a:lvl1pPr>
            <a:lvl2pPr marL="742950" indent="-285750">
              <a:defRPr sz="2500">
                <a:solidFill>
                  <a:schemeClr val="tx1"/>
                </a:solidFill>
                <a:latin typeface="Times New Roman" panose="02020603050405020304" pitchFamily="18" charset="0"/>
              </a:defRPr>
            </a:lvl2pPr>
            <a:lvl3pPr marL="1143000" indent="-228600">
              <a:defRPr sz="2500">
                <a:solidFill>
                  <a:schemeClr val="tx1"/>
                </a:solidFill>
                <a:latin typeface="Times New Roman" panose="02020603050405020304" pitchFamily="18" charset="0"/>
              </a:defRPr>
            </a:lvl3pPr>
            <a:lvl4pPr marL="1600200" indent="-228600">
              <a:defRPr sz="2500">
                <a:solidFill>
                  <a:schemeClr val="tx1"/>
                </a:solidFill>
                <a:latin typeface="Times New Roman" panose="02020603050405020304" pitchFamily="18" charset="0"/>
              </a:defRPr>
            </a:lvl4pPr>
            <a:lvl5pPr marL="2057400" indent="-228600">
              <a:defRPr sz="25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5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5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5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500">
                <a:solidFill>
                  <a:schemeClr val="tx1"/>
                </a:solidFill>
                <a:latin typeface="Times New Roman" panose="02020603050405020304" pitchFamily="18" charset="0"/>
              </a:defRPr>
            </a:lvl9pPr>
          </a:lstStyle>
          <a:p>
            <a:pPr algn="l">
              <a:spcBef>
                <a:spcPct val="20000"/>
              </a:spcBef>
              <a:buSzPct val="100000"/>
              <a:buFont typeface="Wingdings" panose="05000000000000000000" pitchFamily="2" charset="2"/>
              <a:buChar char="§"/>
            </a:pPr>
            <a:endParaRPr lang="en-US" dirty="0"/>
          </a:p>
          <a:p>
            <a:pPr algn="l">
              <a:spcBef>
                <a:spcPct val="20000"/>
              </a:spcBef>
              <a:buClr>
                <a:srgbClr val="CC0066"/>
              </a:buClr>
              <a:buSzPct val="100000"/>
              <a:buFont typeface="Wingdings" panose="05000000000000000000" pitchFamily="2" charset="2"/>
              <a:buChar char="§"/>
            </a:pPr>
            <a:r>
              <a:rPr lang="en-US" dirty="0"/>
              <a:t>LCR increases the likelihood of detecting burst errors.</a:t>
            </a:r>
          </a:p>
          <a:p>
            <a:pPr algn="l">
              <a:spcBef>
                <a:spcPct val="20000"/>
              </a:spcBef>
              <a:buClr>
                <a:srgbClr val="CC0066"/>
              </a:buClr>
              <a:buSzPct val="100000"/>
              <a:buFont typeface="Wingdings" panose="05000000000000000000" pitchFamily="2" charset="2"/>
              <a:buChar char="§"/>
            </a:pPr>
            <a:endParaRPr lang="en-US" dirty="0"/>
          </a:p>
          <a:p>
            <a:pPr algn="l">
              <a:spcBef>
                <a:spcPct val="20000"/>
              </a:spcBef>
              <a:buClr>
                <a:srgbClr val="CC0066"/>
              </a:buClr>
              <a:buSzPct val="100000"/>
              <a:buFont typeface="Wingdings" panose="05000000000000000000" pitchFamily="2" charset="2"/>
              <a:buChar char="§"/>
            </a:pPr>
            <a:r>
              <a:rPr lang="en-US" dirty="0"/>
              <a:t>If two bits in one data units are damaged and two bits in exactly the same positions in another data unit are also damaged, the LRC checker will not detect an error.</a:t>
            </a:r>
          </a:p>
          <a:p>
            <a:pPr algn="l">
              <a:spcBef>
                <a:spcPct val="20000"/>
              </a:spcBef>
              <a:buSzPct val="100000"/>
              <a:buFont typeface="Wingdings" panose="05000000000000000000" pitchFamily="2" charset="2"/>
              <a:buChar char="§"/>
            </a:pPr>
            <a:endParaRPr lang="en-US" dirty="0"/>
          </a:p>
        </p:txBody>
      </p:sp>
    </p:spTree>
    <p:extLst>
      <p:ext uri="{BB962C8B-B14F-4D97-AF65-F5344CB8AC3E}">
        <p14:creationId xmlns:p14="http://schemas.microsoft.com/office/powerpoint/2010/main" val="1698942860"/>
      </p:ext>
    </p:extLst>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2"/>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1600200"/>
            <a:ext cx="6279037" cy="40724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1507" name="Rectangle 3"/>
          <p:cNvSpPr>
            <a:spLocks noChangeArrowheads="1"/>
          </p:cNvSpPr>
          <p:nvPr/>
        </p:nvSpPr>
        <p:spPr bwMode="auto">
          <a:xfrm>
            <a:off x="381000" y="381000"/>
            <a:ext cx="2224727" cy="4235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574" tIns="44001" rIns="89574" bIns="44001">
            <a:spAutoFit/>
          </a:bodyPr>
          <a:lstStyle>
            <a:lvl1pPr>
              <a:defRPr sz="2500">
                <a:solidFill>
                  <a:schemeClr val="tx1"/>
                </a:solidFill>
                <a:latin typeface="Times New Roman" panose="02020603050405020304" pitchFamily="18" charset="0"/>
              </a:defRPr>
            </a:lvl1pPr>
            <a:lvl2pPr marL="742950" indent="-285750">
              <a:defRPr sz="2500">
                <a:solidFill>
                  <a:schemeClr val="tx1"/>
                </a:solidFill>
                <a:latin typeface="Times New Roman" panose="02020603050405020304" pitchFamily="18" charset="0"/>
              </a:defRPr>
            </a:lvl2pPr>
            <a:lvl3pPr marL="1143000" indent="-228600">
              <a:defRPr sz="2500">
                <a:solidFill>
                  <a:schemeClr val="tx1"/>
                </a:solidFill>
                <a:latin typeface="Times New Roman" panose="02020603050405020304" pitchFamily="18" charset="0"/>
              </a:defRPr>
            </a:lvl3pPr>
            <a:lvl4pPr marL="1600200" indent="-228600">
              <a:defRPr sz="2500">
                <a:solidFill>
                  <a:schemeClr val="tx1"/>
                </a:solidFill>
                <a:latin typeface="Times New Roman" panose="02020603050405020304" pitchFamily="18" charset="0"/>
              </a:defRPr>
            </a:lvl4pPr>
            <a:lvl5pPr marL="2057400" indent="-228600">
              <a:defRPr sz="25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5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5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5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500">
                <a:solidFill>
                  <a:schemeClr val="tx1"/>
                </a:solidFill>
                <a:latin typeface="Times New Roman" panose="02020603050405020304" pitchFamily="18" charset="0"/>
              </a:defRPr>
            </a:lvl9pPr>
          </a:lstStyle>
          <a:p>
            <a:pPr algn="l"/>
            <a:r>
              <a:rPr lang="en-US" dirty="0">
                <a:solidFill>
                  <a:srgbClr val="C00000"/>
                </a:solidFill>
              </a:rPr>
              <a:t>VRC and LRC</a:t>
            </a:r>
          </a:p>
        </p:txBody>
      </p:sp>
    </p:spTree>
    <p:extLst>
      <p:ext uri="{BB962C8B-B14F-4D97-AF65-F5344CB8AC3E}">
        <p14:creationId xmlns:p14="http://schemas.microsoft.com/office/powerpoint/2010/main" val="3543471124"/>
      </p:ext>
    </p:extLst>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3"/>
          <p:cNvSpPr>
            <a:spLocks noGrp="1" noChangeArrowheads="1"/>
          </p:cNvSpPr>
          <p:nvPr>
            <p:ph type="body" idx="1"/>
          </p:nvPr>
        </p:nvSpPr>
        <p:spPr/>
        <p:txBody>
          <a:bodyPr/>
          <a:lstStyle/>
          <a:p>
            <a:pPr algn="just" eaLnBrk="1" hangingPunct="1">
              <a:lnSpc>
                <a:spcPct val="100000"/>
              </a:lnSpc>
              <a:spcBef>
                <a:spcPct val="0"/>
              </a:spcBef>
              <a:buClrTx/>
              <a:buFont typeface="Wingdings" pitchFamily="-128" charset="2"/>
              <a:buChar char="Ø"/>
            </a:pPr>
            <a:r>
              <a:rPr lang="en-US" sz="2200">
                <a:solidFill>
                  <a:schemeClr val="tx1"/>
                </a:solidFill>
                <a:latin typeface="Arial" charset="0"/>
                <a:cs typeface="Times New Roman" pitchFamily="-128" charset="0"/>
              </a:rPr>
              <a:t> The </a:t>
            </a:r>
            <a:r>
              <a:rPr lang="en-US" sz="2200">
                <a:solidFill>
                  <a:srgbClr val="FF0000"/>
                </a:solidFill>
                <a:latin typeface="Arial" charset="0"/>
                <a:cs typeface="Times New Roman" pitchFamily="-128" charset="0"/>
              </a:rPr>
              <a:t>most powerful </a:t>
            </a:r>
            <a:r>
              <a:rPr lang="en-US" sz="2200">
                <a:solidFill>
                  <a:schemeClr val="tx1"/>
                </a:solidFill>
                <a:latin typeface="Arial" charset="0"/>
                <a:cs typeface="Times New Roman" pitchFamily="-128" charset="0"/>
              </a:rPr>
              <a:t>redundancy checking technique is CRC</a:t>
            </a:r>
          </a:p>
          <a:p>
            <a:pPr algn="just" eaLnBrk="1" hangingPunct="1">
              <a:lnSpc>
                <a:spcPct val="100000"/>
              </a:lnSpc>
              <a:spcBef>
                <a:spcPct val="0"/>
              </a:spcBef>
              <a:buClrTx/>
              <a:buFont typeface="Wingdings" pitchFamily="-128" charset="2"/>
              <a:buChar char="Ø"/>
            </a:pPr>
            <a:r>
              <a:rPr lang="en-US" sz="2200">
                <a:solidFill>
                  <a:schemeClr val="tx1"/>
                </a:solidFill>
                <a:latin typeface="Arial" charset="0"/>
                <a:cs typeface="Times New Roman" pitchFamily="-128" charset="0"/>
              </a:rPr>
              <a:t> This method uses </a:t>
            </a:r>
            <a:r>
              <a:rPr lang="en-US" sz="2200">
                <a:solidFill>
                  <a:srgbClr val="FF0000"/>
                </a:solidFill>
                <a:latin typeface="Arial" charset="0"/>
                <a:cs typeface="Times New Roman" pitchFamily="-128" charset="0"/>
              </a:rPr>
              <a:t>binary division </a:t>
            </a:r>
            <a:r>
              <a:rPr lang="en-US" sz="2200">
                <a:solidFill>
                  <a:schemeClr val="tx1"/>
                </a:solidFill>
                <a:latin typeface="Arial" charset="0"/>
                <a:cs typeface="Times New Roman" pitchFamily="-128" charset="0"/>
              </a:rPr>
              <a:t>unlike LRC and VRC which uses </a:t>
            </a:r>
            <a:r>
              <a:rPr lang="en-US" sz="2200">
                <a:solidFill>
                  <a:srgbClr val="FF0000"/>
                </a:solidFill>
                <a:latin typeface="Arial" charset="0"/>
                <a:cs typeface="Times New Roman" pitchFamily="-128" charset="0"/>
              </a:rPr>
              <a:t>binary addition</a:t>
            </a:r>
            <a:r>
              <a:rPr lang="en-US" sz="2200">
                <a:solidFill>
                  <a:schemeClr val="tx1"/>
                </a:solidFill>
                <a:latin typeface="Arial" charset="0"/>
                <a:cs typeface="Times New Roman" pitchFamily="-128" charset="0"/>
              </a:rPr>
              <a:t>.</a:t>
            </a:r>
          </a:p>
          <a:p>
            <a:pPr algn="just" eaLnBrk="1" hangingPunct="1">
              <a:lnSpc>
                <a:spcPct val="100000"/>
              </a:lnSpc>
              <a:spcBef>
                <a:spcPct val="0"/>
              </a:spcBef>
              <a:buClrTx/>
              <a:buFont typeface="Wingdings" pitchFamily="-128" charset="2"/>
              <a:buChar char="Ø"/>
            </a:pPr>
            <a:r>
              <a:rPr lang="en-US" sz="2200">
                <a:solidFill>
                  <a:schemeClr val="tx1"/>
                </a:solidFill>
                <a:latin typeface="Arial" charset="0"/>
                <a:cs typeface="Times New Roman" pitchFamily="-128" charset="0"/>
              </a:rPr>
              <a:t> In CRC instead of adding bits together to achieve a desired parity, Sequence of redundant bits called CRC or CRC remainder is appended to the end of data unit so the resultant data unit becomes exactly divisible by second predetermined number which is the divisor.</a:t>
            </a:r>
          </a:p>
          <a:p>
            <a:pPr algn="just" eaLnBrk="1" hangingPunct="1">
              <a:lnSpc>
                <a:spcPct val="100000"/>
              </a:lnSpc>
              <a:spcBef>
                <a:spcPct val="0"/>
              </a:spcBef>
              <a:buClrTx/>
              <a:buFont typeface="Wingdings" pitchFamily="-128" charset="2"/>
              <a:buChar char="Ø"/>
            </a:pPr>
            <a:r>
              <a:rPr lang="en-US" sz="2200">
                <a:solidFill>
                  <a:schemeClr val="tx1"/>
                </a:solidFill>
                <a:latin typeface="Arial" charset="0"/>
                <a:cs typeface="Times New Roman" pitchFamily="-128" charset="0"/>
              </a:rPr>
              <a:t> At receiver, incoming data unit is divided by the same divisor</a:t>
            </a:r>
          </a:p>
          <a:p>
            <a:pPr algn="just" eaLnBrk="1" hangingPunct="1">
              <a:lnSpc>
                <a:spcPct val="100000"/>
              </a:lnSpc>
              <a:spcBef>
                <a:spcPct val="0"/>
              </a:spcBef>
              <a:buClrTx/>
              <a:buFont typeface="Wingdings" pitchFamily="-128" charset="2"/>
              <a:buChar char="Ø"/>
            </a:pPr>
            <a:r>
              <a:rPr lang="en-US" sz="2200">
                <a:solidFill>
                  <a:schemeClr val="tx1"/>
                </a:solidFill>
                <a:latin typeface="Arial" charset="0"/>
                <a:cs typeface="Times New Roman" pitchFamily="-128" charset="0"/>
              </a:rPr>
              <a:t> If there is no remainder, data unit is assumed to be intact and accepted.</a:t>
            </a:r>
          </a:p>
          <a:p>
            <a:pPr algn="just" eaLnBrk="1" hangingPunct="1">
              <a:lnSpc>
                <a:spcPct val="100000"/>
              </a:lnSpc>
              <a:spcBef>
                <a:spcPct val="0"/>
              </a:spcBef>
              <a:buClrTx/>
              <a:buFont typeface="Wingdings" pitchFamily="-128" charset="2"/>
              <a:buChar char="Ø"/>
            </a:pPr>
            <a:r>
              <a:rPr lang="en-US" sz="2200">
                <a:solidFill>
                  <a:schemeClr val="tx1"/>
                </a:solidFill>
                <a:latin typeface="Arial" charset="0"/>
                <a:cs typeface="Times New Roman" pitchFamily="-128" charset="0"/>
              </a:rPr>
              <a:t> If there is a remainder it means data is been damaged in transit and must be rejected.</a:t>
            </a:r>
          </a:p>
          <a:p>
            <a:pPr algn="just" eaLnBrk="1" hangingPunct="1">
              <a:lnSpc>
                <a:spcPct val="100000"/>
              </a:lnSpc>
              <a:spcBef>
                <a:spcPct val="0"/>
              </a:spcBef>
              <a:buClrTx/>
              <a:buFont typeface="Wingdings" pitchFamily="-128" charset="2"/>
              <a:buNone/>
            </a:pPr>
            <a:endParaRPr lang="en-US" sz="2000">
              <a:solidFill>
                <a:schemeClr val="tx1"/>
              </a:solidFill>
              <a:latin typeface="Arial" charset="0"/>
              <a:cs typeface="Times New Roman" pitchFamily="-128" charset="0"/>
            </a:endParaRPr>
          </a:p>
        </p:txBody>
      </p:sp>
      <p:sp>
        <p:nvSpPr>
          <p:cNvPr id="5" name="Rectangle 4"/>
          <p:cNvSpPr/>
          <p:nvPr/>
        </p:nvSpPr>
        <p:spPr bwMode="auto">
          <a:xfrm>
            <a:off x="0" y="228600"/>
            <a:ext cx="5334000" cy="533400"/>
          </a:xfrm>
          <a:prstGeom prst="rect">
            <a:avLst/>
          </a:prstGeom>
          <a:solidFill>
            <a:schemeClr val="tx1"/>
          </a:solidFill>
          <a:ln w="952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r>
              <a:rPr lang="en-AU" sz="2800" dirty="0">
                <a:solidFill>
                  <a:schemeClr val="bg1"/>
                </a:solidFill>
                <a:latin typeface="Times New Roman" pitchFamily="-128" charset="0"/>
                <a:cs typeface="Times New Roman" pitchFamily="-128" charset="0"/>
              </a:rPr>
              <a:t>Cyclic Redundancy Check (CRC)</a:t>
            </a:r>
            <a:endParaRPr kumimoji="0" lang="en-US" sz="2800" b="1" i="0" u="none" strike="noStrike" cap="none" normalizeH="0" baseline="0" dirty="0">
              <a:ln>
                <a:noFill/>
              </a:ln>
              <a:solidFill>
                <a:schemeClr val="bg1"/>
              </a:solidFill>
              <a:effectLst/>
              <a:latin typeface="Helvetica" charset="0"/>
            </a:endParaRPr>
          </a:p>
        </p:txBody>
      </p:sp>
    </p:spTree>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p:cNvPicPr>
            <a:picLocks noChangeArrowheads="1"/>
          </p:cNvPicPr>
          <p:nvPr/>
        </p:nvPicPr>
        <p:blipFill>
          <a:blip r:embed="rId2"/>
          <a:srcRect/>
          <a:stretch>
            <a:fillRect/>
          </a:stretch>
        </p:blipFill>
        <p:spPr bwMode="auto">
          <a:xfrm>
            <a:off x="381000" y="1828800"/>
            <a:ext cx="9296400" cy="3781425"/>
          </a:xfrm>
          <a:prstGeom prst="rect">
            <a:avLst/>
          </a:prstGeom>
          <a:noFill/>
          <a:ln w="12700">
            <a:noFill/>
            <a:miter lim="800000"/>
            <a:headEnd/>
            <a:tailEnd/>
          </a:ln>
        </p:spPr>
      </p:pic>
      <p:sp>
        <p:nvSpPr>
          <p:cNvPr id="11267" name="Rectangle 3"/>
          <p:cNvSpPr>
            <a:spLocks noChangeArrowheads="1"/>
          </p:cNvSpPr>
          <p:nvPr/>
        </p:nvSpPr>
        <p:spPr bwMode="auto">
          <a:xfrm>
            <a:off x="4270375" y="422275"/>
            <a:ext cx="1071563" cy="533400"/>
          </a:xfrm>
          <a:prstGeom prst="rect">
            <a:avLst/>
          </a:prstGeom>
          <a:noFill/>
          <a:ln w="12700">
            <a:noFill/>
            <a:miter lim="800000"/>
            <a:headEnd/>
            <a:tailEnd/>
          </a:ln>
        </p:spPr>
        <p:txBody>
          <a:bodyPr wrap="none" lIns="90488" tIns="44450" rIns="90488" bIns="44450">
            <a:spAutoFit/>
          </a:bodyPr>
          <a:lstStyle/>
          <a:p>
            <a:r>
              <a:rPr lang="en-US" sz="3200">
                <a:solidFill>
                  <a:srgbClr val="C00000"/>
                </a:solidFill>
              </a:rPr>
              <a:t>CRC</a:t>
            </a:r>
          </a:p>
        </p:txBody>
      </p:sp>
    </p:spTree>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p:nvPr>
        </p:nvSpPr>
        <p:spPr>
          <a:xfrm>
            <a:off x="609600" y="343581"/>
            <a:ext cx="2514600" cy="762000"/>
          </a:xfrm>
        </p:spPr>
        <p:txBody>
          <a:bodyPr/>
          <a:lstStyle/>
          <a:p>
            <a:pPr algn="l" eaLnBrk="1" hangingPunct="1"/>
            <a:r>
              <a:rPr lang="en-AU" sz="2500" dirty="0">
                <a:solidFill>
                  <a:srgbClr val="C00000"/>
                </a:solidFill>
                <a:latin typeface="Times New Roman" pitchFamily="-128" charset="0"/>
                <a:cs typeface="Times New Roman" pitchFamily="-128" charset="0"/>
              </a:rPr>
              <a:t>CRC Algorithm</a:t>
            </a:r>
          </a:p>
        </p:txBody>
      </p:sp>
      <p:sp>
        <p:nvSpPr>
          <p:cNvPr id="12292" name="Rectangle 3"/>
          <p:cNvSpPr>
            <a:spLocks noGrp="1" noChangeArrowheads="1"/>
          </p:cNvSpPr>
          <p:nvPr>
            <p:ph type="body" idx="1"/>
          </p:nvPr>
        </p:nvSpPr>
        <p:spPr/>
        <p:txBody>
          <a:bodyPr/>
          <a:lstStyle/>
          <a:p>
            <a:pPr algn="just" eaLnBrk="1" hangingPunct="1">
              <a:lnSpc>
                <a:spcPct val="100000"/>
              </a:lnSpc>
              <a:spcBef>
                <a:spcPct val="0"/>
              </a:spcBef>
              <a:buClrTx/>
              <a:buFont typeface="Wingdings" pitchFamily="-128" charset="2"/>
              <a:buChar char="Ø"/>
            </a:pPr>
            <a:r>
              <a:rPr lang="en-US">
                <a:solidFill>
                  <a:schemeClr val="tx1"/>
                </a:solidFill>
                <a:latin typeface="Arial" charset="0"/>
                <a:cs typeface="Times New Roman" pitchFamily="-128" charset="0"/>
              </a:rPr>
              <a:t> First a string of 0’s appended to data unit. The number n is less than the number of bits in the divisor which is n+1</a:t>
            </a:r>
          </a:p>
          <a:p>
            <a:pPr algn="just" eaLnBrk="1" hangingPunct="1">
              <a:lnSpc>
                <a:spcPct val="100000"/>
              </a:lnSpc>
              <a:spcBef>
                <a:spcPct val="0"/>
              </a:spcBef>
              <a:buClrTx/>
              <a:buFont typeface="Wingdings" pitchFamily="-128" charset="2"/>
              <a:buChar char="Ø"/>
            </a:pPr>
            <a:r>
              <a:rPr lang="en-US">
                <a:solidFill>
                  <a:schemeClr val="tx1"/>
                </a:solidFill>
                <a:latin typeface="Arial" charset="0"/>
                <a:cs typeface="Times New Roman" pitchFamily="-128" charset="0"/>
              </a:rPr>
              <a:t> Secondly new elongated data is divided by the divisor using a process of modulo 2 binary division</a:t>
            </a:r>
          </a:p>
          <a:p>
            <a:pPr algn="just" eaLnBrk="1" hangingPunct="1">
              <a:lnSpc>
                <a:spcPct val="100000"/>
              </a:lnSpc>
              <a:spcBef>
                <a:spcPct val="0"/>
              </a:spcBef>
              <a:buClrTx/>
              <a:buFont typeface="Wingdings" pitchFamily="-128" charset="2"/>
              <a:buChar char="Ø"/>
            </a:pPr>
            <a:r>
              <a:rPr lang="en-US">
                <a:solidFill>
                  <a:schemeClr val="tx1"/>
                </a:solidFill>
                <a:latin typeface="Arial" charset="0"/>
                <a:cs typeface="Times New Roman" pitchFamily="-128" charset="0"/>
              </a:rPr>
              <a:t> Remainder resulting from division is CRC</a:t>
            </a:r>
          </a:p>
          <a:p>
            <a:pPr algn="just" eaLnBrk="1" hangingPunct="1">
              <a:lnSpc>
                <a:spcPct val="100000"/>
              </a:lnSpc>
              <a:spcBef>
                <a:spcPct val="0"/>
              </a:spcBef>
              <a:buClrTx/>
              <a:buFont typeface="Wingdings" pitchFamily="-128" charset="2"/>
              <a:buChar char="Ø"/>
            </a:pPr>
            <a:r>
              <a:rPr lang="en-US">
                <a:solidFill>
                  <a:schemeClr val="tx1"/>
                </a:solidFill>
                <a:latin typeface="Arial" charset="0"/>
                <a:cs typeface="Times New Roman" pitchFamily="-128" charset="0"/>
              </a:rPr>
              <a:t> CRC of n bits derived which is the remainder is appended to the data unit by replacing the appended 0’s</a:t>
            </a:r>
          </a:p>
          <a:p>
            <a:pPr algn="just" eaLnBrk="1" hangingPunct="1">
              <a:lnSpc>
                <a:spcPct val="100000"/>
              </a:lnSpc>
              <a:spcBef>
                <a:spcPct val="0"/>
              </a:spcBef>
              <a:buClrTx/>
              <a:buFont typeface="Wingdings" pitchFamily="-128" charset="2"/>
              <a:buChar char="Ø"/>
            </a:pPr>
            <a:r>
              <a:rPr lang="en-US">
                <a:solidFill>
                  <a:schemeClr val="tx1"/>
                </a:solidFill>
                <a:latin typeface="Arial" charset="0"/>
                <a:cs typeface="Times New Roman" pitchFamily="-128" charset="0"/>
              </a:rPr>
              <a:t> This data unit arrives at the receiver followed by CRC</a:t>
            </a:r>
          </a:p>
          <a:p>
            <a:pPr algn="just" eaLnBrk="1" hangingPunct="1">
              <a:lnSpc>
                <a:spcPct val="100000"/>
              </a:lnSpc>
              <a:spcBef>
                <a:spcPct val="0"/>
              </a:spcBef>
              <a:buClrTx/>
              <a:buFont typeface="Wingdings" pitchFamily="-128" charset="2"/>
              <a:buChar char="Ø"/>
            </a:pPr>
            <a:r>
              <a:rPr lang="en-US">
                <a:solidFill>
                  <a:schemeClr val="tx1"/>
                </a:solidFill>
                <a:latin typeface="Arial" charset="0"/>
                <a:cs typeface="Times New Roman" pitchFamily="-128" charset="0"/>
              </a:rPr>
              <a:t> Now the receiver divides the data unit by the same divisor to find the remainder</a:t>
            </a:r>
          </a:p>
          <a:p>
            <a:pPr algn="just" eaLnBrk="1" hangingPunct="1">
              <a:lnSpc>
                <a:spcPct val="100000"/>
              </a:lnSpc>
              <a:spcBef>
                <a:spcPct val="0"/>
              </a:spcBef>
              <a:buClrTx/>
              <a:buFont typeface="Wingdings" pitchFamily="-128" charset="2"/>
              <a:buChar char="Ø"/>
            </a:pPr>
            <a:r>
              <a:rPr lang="en-US">
                <a:solidFill>
                  <a:schemeClr val="tx1"/>
                </a:solidFill>
                <a:latin typeface="Arial" charset="0"/>
                <a:cs typeface="Times New Roman" pitchFamily="-128" charset="0"/>
              </a:rPr>
              <a:t> If remainder is 0 it means data is error free and is accepted</a:t>
            </a:r>
          </a:p>
          <a:p>
            <a:pPr algn="just" eaLnBrk="1" hangingPunct="1">
              <a:lnSpc>
                <a:spcPct val="100000"/>
              </a:lnSpc>
              <a:spcBef>
                <a:spcPct val="0"/>
              </a:spcBef>
              <a:buClrTx/>
              <a:buFont typeface="Wingdings" pitchFamily="-128" charset="2"/>
              <a:buChar char="Ø"/>
            </a:pPr>
            <a:r>
              <a:rPr lang="en-US">
                <a:solidFill>
                  <a:schemeClr val="tx1"/>
                </a:solidFill>
                <a:latin typeface="Arial" charset="0"/>
                <a:cs typeface="Times New Roman" pitchFamily="-128" charset="0"/>
              </a:rPr>
              <a:t> If remainder is non zero, data got error and is rejected.</a:t>
            </a:r>
          </a:p>
        </p:txBody>
      </p:sp>
    </p:spTree>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Grp="1" noChangeArrowheads="1"/>
          </p:cNvSpPr>
          <p:nvPr>
            <p:ph type="title"/>
          </p:nvPr>
        </p:nvSpPr>
        <p:spPr>
          <a:xfrm>
            <a:off x="457200" y="241981"/>
            <a:ext cx="2438400" cy="762000"/>
          </a:xfrm>
        </p:spPr>
        <p:txBody>
          <a:bodyPr/>
          <a:lstStyle/>
          <a:p>
            <a:pPr algn="l" eaLnBrk="1" hangingPunct="1"/>
            <a:r>
              <a:rPr lang="en-AU" sz="2500" dirty="0">
                <a:solidFill>
                  <a:srgbClr val="C00000"/>
                </a:solidFill>
                <a:latin typeface="Times New Roman" pitchFamily="-128" charset="0"/>
                <a:cs typeface="Times New Roman" pitchFamily="-128" charset="0"/>
              </a:rPr>
              <a:t>CRC Generator</a:t>
            </a:r>
          </a:p>
        </p:txBody>
      </p:sp>
      <p:sp>
        <p:nvSpPr>
          <p:cNvPr id="13316" name="Rectangle 3"/>
          <p:cNvSpPr>
            <a:spLocks noGrp="1" noChangeArrowheads="1"/>
          </p:cNvSpPr>
          <p:nvPr>
            <p:ph type="body" idx="1"/>
          </p:nvPr>
        </p:nvSpPr>
        <p:spPr/>
        <p:txBody>
          <a:bodyPr/>
          <a:lstStyle/>
          <a:p>
            <a:pPr algn="just" eaLnBrk="1" hangingPunct="1">
              <a:lnSpc>
                <a:spcPct val="100000"/>
              </a:lnSpc>
              <a:spcBef>
                <a:spcPct val="0"/>
              </a:spcBef>
              <a:buClrTx/>
              <a:buFont typeface="Wingdings" pitchFamily="-128" charset="2"/>
              <a:buChar char="Ø"/>
            </a:pPr>
            <a:r>
              <a:rPr lang="en-US">
                <a:solidFill>
                  <a:schemeClr val="tx1"/>
                </a:solidFill>
                <a:latin typeface="Arial" charset="0"/>
                <a:cs typeface="Times New Roman" pitchFamily="-128" charset="0"/>
              </a:rPr>
              <a:t> CRC generator i.e. divisor is often represented as a string of 1s and 0s but as algebraic polynomial</a:t>
            </a:r>
          </a:p>
          <a:p>
            <a:pPr algn="just" eaLnBrk="1" hangingPunct="1">
              <a:lnSpc>
                <a:spcPct val="100000"/>
              </a:lnSpc>
              <a:spcBef>
                <a:spcPct val="0"/>
              </a:spcBef>
              <a:buClrTx/>
              <a:buFont typeface="Wingdings" pitchFamily="-128" charset="2"/>
              <a:buChar char="Ø"/>
            </a:pPr>
            <a:r>
              <a:rPr lang="en-US">
                <a:solidFill>
                  <a:schemeClr val="tx1"/>
                </a:solidFill>
                <a:latin typeface="Arial" charset="0"/>
                <a:cs typeface="Times New Roman" pitchFamily="-128" charset="0"/>
              </a:rPr>
              <a:t> Polynomial is represented as x</a:t>
            </a:r>
            <a:r>
              <a:rPr lang="en-US" baseline="30000">
                <a:solidFill>
                  <a:schemeClr val="tx1"/>
                </a:solidFill>
                <a:latin typeface="Arial" charset="0"/>
                <a:cs typeface="Times New Roman" pitchFamily="-128" charset="0"/>
              </a:rPr>
              <a:t>7</a:t>
            </a:r>
            <a:r>
              <a:rPr lang="en-US">
                <a:solidFill>
                  <a:schemeClr val="tx1"/>
                </a:solidFill>
                <a:latin typeface="Arial" charset="0"/>
                <a:cs typeface="Times New Roman" pitchFamily="-128" charset="0"/>
              </a:rPr>
              <a:t>+ x</a:t>
            </a:r>
            <a:r>
              <a:rPr lang="en-US" baseline="30000">
                <a:solidFill>
                  <a:schemeClr val="tx1"/>
                </a:solidFill>
                <a:latin typeface="Arial" charset="0"/>
                <a:cs typeface="Times New Roman" pitchFamily="-128" charset="0"/>
              </a:rPr>
              <a:t>6</a:t>
            </a:r>
            <a:r>
              <a:rPr lang="en-US">
                <a:solidFill>
                  <a:schemeClr val="tx1"/>
                </a:solidFill>
                <a:latin typeface="Arial" charset="0"/>
                <a:cs typeface="Times New Roman" pitchFamily="-128" charset="0"/>
              </a:rPr>
              <a:t>+ x</a:t>
            </a:r>
            <a:r>
              <a:rPr lang="en-US" baseline="30000">
                <a:solidFill>
                  <a:schemeClr val="tx1"/>
                </a:solidFill>
                <a:latin typeface="Arial" charset="0"/>
                <a:cs typeface="Times New Roman" pitchFamily="-128" charset="0"/>
              </a:rPr>
              <a:t>4 </a:t>
            </a:r>
            <a:r>
              <a:rPr lang="en-US">
                <a:solidFill>
                  <a:schemeClr val="tx1"/>
                </a:solidFill>
                <a:latin typeface="Arial" charset="0"/>
                <a:cs typeface="Times New Roman" pitchFamily="-128" charset="0"/>
              </a:rPr>
              <a:t>+x</a:t>
            </a:r>
            <a:r>
              <a:rPr lang="en-US" baseline="30000">
                <a:solidFill>
                  <a:schemeClr val="tx1"/>
                </a:solidFill>
                <a:latin typeface="Arial" charset="0"/>
                <a:cs typeface="Times New Roman" pitchFamily="-128" charset="0"/>
              </a:rPr>
              <a:t>3 </a:t>
            </a:r>
            <a:r>
              <a:rPr lang="en-US">
                <a:solidFill>
                  <a:schemeClr val="tx1"/>
                </a:solidFill>
                <a:latin typeface="Arial" charset="0"/>
                <a:cs typeface="Times New Roman" pitchFamily="-128" charset="0"/>
              </a:rPr>
              <a:t>+x +1</a:t>
            </a:r>
          </a:p>
          <a:p>
            <a:pPr algn="just" eaLnBrk="1" hangingPunct="1">
              <a:lnSpc>
                <a:spcPct val="100000"/>
              </a:lnSpc>
              <a:spcBef>
                <a:spcPct val="0"/>
              </a:spcBef>
              <a:buClrTx/>
              <a:buFont typeface="Wingdings" pitchFamily="-128" charset="2"/>
              <a:buChar char="Ø"/>
            </a:pPr>
            <a:r>
              <a:rPr lang="en-US">
                <a:solidFill>
                  <a:schemeClr val="tx1"/>
                </a:solidFill>
                <a:latin typeface="Arial" charset="0"/>
                <a:cs typeface="Times New Roman" pitchFamily="-128" charset="0"/>
              </a:rPr>
              <a:t> Relationship of polynomial to corresponding binary representation is  11011011</a:t>
            </a:r>
          </a:p>
          <a:p>
            <a:pPr algn="just" eaLnBrk="1" hangingPunct="1">
              <a:lnSpc>
                <a:spcPct val="100000"/>
              </a:lnSpc>
              <a:spcBef>
                <a:spcPct val="0"/>
              </a:spcBef>
              <a:buClrTx/>
              <a:buFont typeface="Wingdings" pitchFamily="-128" charset="2"/>
              <a:buChar char="Ø"/>
            </a:pPr>
            <a:r>
              <a:rPr lang="en-US">
                <a:solidFill>
                  <a:schemeClr val="tx1"/>
                </a:solidFill>
                <a:latin typeface="Arial" charset="0"/>
                <a:cs typeface="Times New Roman" pitchFamily="-128" charset="0"/>
              </a:rPr>
              <a:t> Standard CRC polynomials are CRC-12, CRC-16, CRC-ITU-T and CRC-32</a:t>
            </a:r>
            <a:endParaRPr lang="en-US" baseline="30000">
              <a:solidFill>
                <a:schemeClr val="tx1"/>
              </a:solidFill>
              <a:latin typeface="Arial" charset="0"/>
              <a:cs typeface="Times New Roman" pitchFamily="-128" charset="0"/>
            </a:endParaRPr>
          </a:p>
        </p:txBody>
      </p:sp>
      <p:pic>
        <p:nvPicPr>
          <p:cNvPr id="13317" name="Picture 2"/>
          <p:cNvPicPr>
            <a:picLocks noChangeArrowheads="1"/>
          </p:cNvPicPr>
          <p:nvPr/>
        </p:nvPicPr>
        <p:blipFill>
          <a:blip r:embed="rId3"/>
          <a:srcRect/>
          <a:stretch>
            <a:fillRect/>
          </a:stretch>
        </p:blipFill>
        <p:spPr bwMode="auto">
          <a:xfrm>
            <a:off x="685800" y="3810000"/>
            <a:ext cx="8578850" cy="2425700"/>
          </a:xfrm>
          <a:prstGeom prst="rect">
            <a:avLst/>
          </a:prstGeom>
          <a:noFill/>
          <a:ln w="12700">
            <a:noFill/>
            <a:miter lim="800000"/>
            <a:headEnd/>
            <a:tailEnd/>
          </a:ln>
        </p:spPr>
      </p:pic>
    </p:spTree>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41" name="Picture 2"/>
          <p:cNvPicPr>
            <a:picLocks noChangeAspect="1" noChangeArrowheads="1"/>
          </p:cNvPicPr>
          <p:nvPr/>
        </p:nvPicPr>
        <p:blipFill rotWithShape="1">
          <a:blip r:embed="rId2"/>
          <a:srcRect l="2540" t="4226" r="3475"/>
          <a:stretch/>
        </p:blipFill>
        <p:spPr bwMode="auto">
          <a:xfrm>
            <a:off x="584994" y="914400"/>
            <a:ext cx="8458200" cy="5181600"/>
          </a:xfrm>
          <a:prstGeom prst="rect">
            <a:avLst/>
          </a:prstGeom>
          <a:noFill/>
          <a:ln w="19050">
            <a:noFill/>
            <a:miter lim="800000"/>
            <a:headEnd/>
            <a:tailEnd type="none" w="sm" len="sm"/>
          </a:ln>
        </p:spPr>
      </p:pic>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FRAMING(Fig-1)</a:t>
            </a:r>
          </a:p>
        </p:txBody>
      </p:sp>
      <p:pic>
        <p:nvPicPr>
          <p:cNvPr id="136194" name="Picture 2"/>
          <p:cNvPicPr>
            <a:picLocks noGrp="1" noChangeAspect="1" noChangeArrowheads="1"/>
          </p:cNvPicPr>
          <p:nvPr>
            <p:ph idx="1"/>
          </p:nvPr>
        </p:nvPicPr>
        <p:blipFill>
          <a:blip r:embed="rId2"/>
          <a:srcRect/>
          <a:stretch>
            <a:fillRect/>
          </a:stretch>
        </p:blipFill>
        <p:spPr bwMode="auto">
          <a:xfrm>
            <a:off x="1023910" y="1571612"/>
            <a:ext cx="8001056" cy="4348783"/>
          </a:xfrm>
          <a:prstGeom prst="rect">
            <a:avLst/>
          </a:prstGeom>
          <a:noFill/>
          <a:ln w="9525">
            <a:noFill/>
            <a:miter lim="800000"/>
            <a:headEnd/>
            <a:tailEnd/>
          </a:ln>
          <a:effectLst/>
        </p:spPr>
      </p:pic>
    </p:spTree>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5" name="Picture 2"/>
          <p:cNvPicPr>
            <a:picLocks noChangeAspect="1" noChangeArrowheads="1"/>
          </p:cNvPicPr>
          <p:nvPr/>
        </p:nvPicPr>
        <p:blipFill>
          <a:blip r:embed="rId2"/>
          <a:srcRect/>
          <a:stretch>
            <a:fillRect/>
          </a:stretch>
        </p:blipFill>
        <p:spPr bwMode="auto">
          <a:xfrm>
            <a:off x="457200" y="990600"/>
            <a:ext cx="8991600" cy="5481637"/>
          </a:xfrm>
          <a:prstGeom prst="rect">
            <a:avLst/>
          </a:prstGeom>
          <a:noFill/>
          <a:ln w="19050">
            <a:noFill/>
            <a:miter lim="800000"/>
            <a:headEnd/>
            <a:tailEnd type="none" w="sm" len="sm"/>
          </a:ln>
        </p:spPr>
      </p:pic>
    </p:spTree>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p:cNvPicPr>
            <a:picLocks noChangeArrowheads="1"/>
          </p:cNvPicPr>
          <p:nvPr/>
        </p:nvPicPr>
        <p:blipFill>
          <a:blip r:embed="rId2"/>
          <a:srcRect/>
          <a:stretch>
            <a:fillRect/>
          </a:stretch>
        </p:blipFill>
        <p:spPr bwMode="auto">
          <a:xfrm>
            <a:off x="1854200" y="2209800"/>
            <a:ext cx="6400800" cy="1228725"/>
          </a:xfrm>
          <a:prstGeom prst="rect">
            <a:avLst/>
          </a:prstGeom>
          <a:noFill/>
          <a:ln w="12700">
            <a:noFill/>
            <a:miter lim="800000"/>
            <a:headEnd/>
            <a:tailEnd/>
          </a:ln>
        </p:spPr>
      </p:pic>
      <p:sp>
        <p:nvSpPr>
          <p:cNvPr id="16387" name="Rectangle 3"/>
          <p:cNvSpPr>
            <a:spLocks noChangeArrowheads="1"/>
          </p:cNvSpPr>
          <p:nvPr/>
        </p:nvSpPr>
        <p:spPr bwMode="auto">
          <a:xfrm>
            <a:off x="914400" y="990600"/>
            <a:ext cx="1893148" cy="424475"/>
          </a:xfrm>
          <a:prstGeom prst="rect">
            <a:avLst/>
          </a:prstGeom>
          <a:noFill/>
          <a:ln w="12700">
            <a:noFill/>
            <a:miter lim="800000"/>
            <a:headEnd/>
            <a:tailEnd/>
          </a:ln>
        </p:spPr>
        <p:txBody>
          <a:bodyPr wrap="none" lIns="90488" tIns="44450" rIns="90488" bIns="44450">
            <a:spAutoFit/>
          </a:bodyPr>
          <a:lstStyle/>
          <a:p>
            <a:pPr algn="l"/>
            <a:r>
              <a:rPr lang="en-US" sz="2500">
                <a:solidFill>
                  <a:srgbClr val="C00000"/>
                </a:solidFill>
              </a:rPr>
              <a:t>Polynomial</a:t>
            </a:r>
          </a:p>
        </p:txBody>
      </p:sp>
    </p:spTree>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p:cNvPicPr>
            <a:picLocks noChangeArrowheads="1"/>
          </p:cNvPicPr>
          <p:nvPr/>
        </p:nvPicPr>
        <p:blipFill>
          <a:blip r:embed="rId2"/>
          <a:srcRect/>
          <a:stretch>
            <a:fillRect/>
          </a:stretch>
        </p:blipFill>
        <p:spPr bwMode="auto">
          <a:xfrm>
            <a:off x="2819400" y="1676400"/>
            <a:ext cx="3854450" cy="3805238"/>
          </a:xfrm>
          <a:prstGeom prst="rect">
            <a:avLst/>
          </a:prstGeom>
          <a:noFill/>
          <a:ln w="12700">
            <a:noFill/>
            <a:miter lim="800000"/>
            <a:headEnd/>
            <a:tailEnd/>
          </a:ln>
        </p:spPr>
      </p:pic>
      <p:sp>
        <p:nvSpPr>
          <p:cNvPr id="17414" name="Rectangle 6"/>
          <p:cNvSpPr>
            <a:spLocks noChangeArrowheads="1"/>
          </p:cNvSpPr>
          <p:nvPr/>
        </p:nvSpPr>
        <p:spPr bwMode="auto">
          <a:xfrm>
            <a:off x="457200" y="419101"/>
            <a:ext cx="3728586" cy="424475"/>
          </a:xfrm>
          <a:prstGeom prst="rect">
            <a:avLst/>
          </a:prstGeom>
          <a:noFill/>
          <a:ln w="12700">
            <a:noFill/>
            <a:miter lim="800000"/>
            <a:headEnd/>
            <a:tailEnd/>
          </a:ln>
        </p:spPr>
        <p:txBody>
          <a:bodyPr wrap="none" lIns="90488" tIns="44450" rIns="90488" bIns="44450">
            <a:spAutoFit/>
          </a:bodyPr>
          <a:lstStyle/>
          <a:p>
            <a:pPr algn="l"/>
            <a:r>
              <a:rPr lang="en-US" sz="2500" dirty="0">
                <a:solidFill>
                  <a:srgbClr val="C00000"/>
                </a:solidFill>
              </a:rPr>
              <a:t>Polynomial and Divisor</a:t>
            </a:r>
          </a:p>
        </p:txBody>
      </p:sp>
    </p:spTree>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p:nvPr>
        </p:nvSpPr>
        <p:spPr>
          <a:xfrm>
            <a:off x="314325" y="173038"/>
            <a:ext cx="2590800" cy="762000"/>
          </a:xfrm>
        </p:spPr>
        <p:txBody>
          <a:bodyPr/>
          <a:lstStyle/>
          <a:p>
            <a:pPr algn="l" eaLnBrk="1" hangingPunct="1"/>
            <a:r>
              <a:rPr lang="en-AU" sz="2500" dirty="0">
                <a:solidFill>
                  <a:srgbClr val="C00000"/>
                </a:solidFill>
                <a:latin typeface="Times New Roman" pitchFamily="-128" charset="0"/>
                <a:cs typeface="Times New Roman" pitchFamily="-128" charset="0"/>
              </a:rPr>
              <a:t>CRC Example</a:t>
            </a:r>
          </a:p>
        </p:txBody>
      </p:sp>
      <p:sp>
        <p:nvSpPr>
          <p:cNvPr id="18436" name="Rectangle 3"/>
          <p:cNvSpPr>
            <a:spLocks noGrp="1" noChangeArrowheads="1"/>
          </p:cNvSpPr>
          <p:nvPr>
            <p:ph type="body" idx="1"/>
          </p:nvPr>
        </p:nvSpPr>
        <p:spPr/>
        <p:txBody>
          <a:bodyPr/>
          <a:lstStyle/>
          <a:p>
            <a:pPr algn="just" eaLnBrk="1" hangingPunct="1">
              <a:lnSpc>
                <a:spcPct val="100000"/>
              </a:lnSpc>
              <a:spcBef>
                <a:spcPct val="0"/>
              </a:spcBef>
              <a:buClrTx/>
              <a:buFont typeface="Wingdings" pitchFamily="-128" charset="2"/>
              <a:buNone/>
            </a:pPr>
            <a:r>
              <a:rPr lang="en-US">
                <a:solidFill>
                  <a:schemeClr val="tx1"/>
                </a:solidFill>
                <a:latin typeface="Arial" charset="0"/>
                <a:cs typeface="Times New Roman" pitchFamily="-128" charset="0"/>
              </a:rPr>
              <a:t>Example: </a:t>
            </a:r>
            <a:r>
              <a:rPr lang="en-US" b="0">
                <a:latin typeface="Arial" charset="0"/>
                <a:cs typeface="Times New Roman" pitchFamily="-128" charset="0"/>
              </a:rPr>
              <a:t>Suppose sender want to transmit the information string: 1111101. The receiver and sender decide to use the (arbitrary) polynomial pattern, 1101 which is the divisor</a:t>
            </a:r>
          </a:p>
          <a:p>
            <a:pPr algn="just" eaLnBrk="1" hangingPunct="1">
              <a:lnSpc>
                <a:spcPct val="100000"/>
              </a:lnSpc>
              <a:spcBef>
                <a:spcPct val="0"/>
              </a:spcBef>
              <a:buClrTx/>
              <a:buFont typeface="Wingdings" pitchFamily="-128" charset="2"/>
              <a:buNone/>
            </a:pPr>
            <a:endParaRPr lang="en-US">
              <a:solidFill>
                <a:schemeClr val="tx1"/>
              </a:solidFill>
              <a:latin typeface="Arial" charset="0"/>
              <a:cs typeface="Times New Roman" pitchFamily="-128" charset="0"/>
            </a:endParaRPr>
          </a:p>
        </p:txBody>
      </p:sp>
      <p:pic>
        <p:nvPicPr>
          <p:cNvPr id="18437" name="Picture 4" descr="35"/>
          <p:cNvPicPr>
            <a:picLocks noChangeAspect="1" noChangeArrowheads="1"/>
          </p:cNvPicPr>
          <p:nvPr/>
        </p:nvPicPr>
        <p:blipFill>
          <a:blip r:embed="rId3"/>
          <a:srcRect/>
          <a:stretch>
            <a:fillRect/>
          </a:stretch>
        </p:blipFill>
        <p:spPr bwMode="auto">
          <a:xfrm>
            <a:off x="1905000" y="2503488"/>
            <a:ext cx="3605213" cy="4354512"/>
          </a:xfrm>
          <a:prstGeom prst="rect">
            <a:avLst/>
          </a:prstGeom>
          <a:noFill/>
          <a:ln w="9525">
            <a:noFill/>
            <a:miter lim="800000"/>
            <a:headEnd/>
            <a:tailEnd/>
          </a:ln>
        </p:spPr>
      </p:pic>
    </p:spTree>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p:nvPr>
        </p:nvSpPr>
        <p:spPr>
          <a:xfrm>
            <a:off x="332468" y="228600"/>
            <a:ext cx="1066800" cy="762000"/>
          </a:xfrm>
        </p:spPr>
        <p:txBody>
          <a:bodyPr/>
          <a:lstStyle/>
          <a:p>
            <a:pPr algn="l" eaLnBrk="1" hangingPunct="1"/>
            <a:r>
              <a:rPr lang="en-AU" sz="2500">
                <a:solidFill>
                  <a:srgbClr val="C00000"/>
                </a:solidFill>
                <a:latin typeface="Times New Roman" pitchFamily="-128" charset="0"/>
                <a:cs typeface="Times New Roman" pitchFamily="-128" charset="0"/>
              </a:rPr>
              <a:t>CRC</a:t>
            </a:r>
          </a:p>
        </p:txBody>
      </p:sp>
      <p:sp>
        <p:nvSpPr>
          <p:cNvPr id="19460" name="Rectangle 3"/>
          <p:cNvSpPr>
            <a:spLocks noGrp="1" noChangeArrowheads="1"/>
          </p:cNvSpPr>
          <p:nvPr>
            <p:ph type="body" idx="1"/>
          </p:nvPr>
        </p:nvSpPr>
        <p:spPr/>
        <p:txBody>
          <a:bodyPr/>
          <a:lstStyle/>
          <a:p>
            <a:pPr algn="just" eaLnBrk="1" hangingPunct="1">
              <a:lnSpc>
                <a:spcPct val="100000"/>
              </a:lnSpc>
              <a:spcBef>
                <a:spcPct val="0"/>
              </a:spcBef>
              <a:buClrTx/>
              <a:buFont typeface="Wingdings" pitchFamily="-128" charset="2"/>
              <a:buChar char="Ø"/>
            </a:pPr>
            <a:r>
              <a:rPr lang="en-US">
                <a:solidFill>
                  <a:schemeClr val="tx1"/>
                </a:solidFill>
                <a:latin typeface="Arial" charset="0"/>
                <a:cs typeface="Times New Roman" pitchFamily="-128" charset="0"/>
              </a:rPr>
              <a:t>Remainder is 0111 through modulo 2 division which is added to the data unit by replacing  the appended 0’s to get 1111101000+ 0111= 1111101111</a:t>
            </a:r>
          </a:p>
          <a:p>
            <a:pPr algn="just" eaLnBrk="1" hangingPunct="1">
              <a:lnSpc>
                <a:spcPct val="100000"/>
              </a:lnSpc>
              <a:spcBef>
                <a:spcPct val="0"/>
              </a:spcBef>
              <a:buClrTx/>
              <a:buFont typeface="Wingdings" pitchFamily="-128" charset="2"/>
              <a:buChar char="Ø"/>
            </a:pPr>
            <a:r>
              <a:rPr lang="en-US">
                <a:solidFill>
                  <a:schemeClr val="tx1"/>
                </a:solidFill>
                <a:latin typeface="Arial" charset="0"/>
                <a:cs typeface="Times New Roman" pitchFamily="-128" charset="0"/>
              </a:rPr>
              <a:t>Receiver divides the appended data unit by the divisor to see if remainder is zero. If zero it is error free</a:t>
            </a:r>
            <a:endParaRPr lang="en-US" b="0">
              <a:latin typeface="Arial" charset="0"/>
              <a:cs typeface="Times New Roman" pitchFamily="-128" charset="0"/>
            </a:endParaRPr>
          </a:p>
          <a:p>
            <a:pPr algn="just" eaLnBrk="1" hangingPunct="1">
              <a:lnSpc>
                <a:spcPct val="100000"/>
              </a:lnSpc>
              <a:spcBef>
                <a:spcPct val="0"/>
              </a:spcBef>
              <a:buClrTx/>
              <a:buFont typeface="Wingdings" pitchFamily="-128" charset="2"/>
              <a:buNone/>
            </a:pPr>
            <a:endParaRPr lang="en-US">
              <a:solidFill>
                <a:schemeClr val="tx1"/>
              </a:solidFill>
              <a:latin typeface="Arial" charset="0"/>
              <a:cs typeface="Times New Roman" pitchFamily="-128" charset="0"/>
            </a:endParaRPr>
          </a:p>
        </p:txBody>
      </p:sp>
      <p:pic>
        <p:nvPicPr>
          <p:cNvPr id="19461" name="Picture 6" descr="36"/>
          <p:cNvPicPr>
            <a:picLocks noChangeAspect="1" noChangeArrowheads="1"/>
          </p:cNvPicPr>
          <p:nvPr/>
        </p:nvPicPr>
        <p:blipFill>
          <a:blip r:embed="rId3"/>
          <a:srcRect/>
          <a:stretch>
            <a:fillRect/>
          </a:stretch>
        </p:blipFill>
        <p:spPr bwMode="auto">
          <a:xfrm>
            <a:off x="3025775" y="3352800"/>
            <a:ext cx="3603625" cy="3135313"/>
          </a:xfrm>
          <a:prstGeom prst="rect">
            <a:avLst/>
          </a:prstGeom>
          <a:noFill/>
          <a:ln w="9525">
            <a:noFill/>
            <a:miter lim="800000"/>
            <a:headEnd/>
            <a:tailEnd/>
          </a:ln>
        </p:spPr>
      </p:pic>
    </p:spTree>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3" name="Picture 2"/>
          <p:cNvPicPr>
            <a:picLocks noChangeAspect="1" noChangeArrowheads="1"/>
          </p:cNvPicPr>
          <p:nvPr/>
        </p:nvPicPr>
        <p:blipFill>
          <a:blip r:embed="rId2"/>
          <a:srcRect l="3448" r="6897"/>
          <a:stretch>
            <a:fillRect/>
          </a:stretch>
        </p:blipFill>
        <p:spPr bwMode="auto">
          <a:xfrm>
            <a:off x="914400" y="914400"/>
            <a:ext cx="7467600" cy="5600700"/>
          </a:xfrm>
          <a:prstGeom prst="rect">
            <a:avLst/>
          </a:prstGeom>
          <a:noFill/>
          <a:ln w="19050">
            <a:noFill/>
            <a:miter lim="800000"/>
            <a:headEnd/>
            <a:tailEnd type="none" w="sm" len="sm"/>
          </a:ln>
        </p:spPr>
      </p:pic>
    </p:spTree>
  </p:cSld>
  <p:clrMapOvr>
    <a:masterClrMapping/>
  </p:clrMapOv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Slide Number Placeholder 5"/>
          <p:cNvSpPr>
            <a:spLocks noGrp="1"/>
          </p:cNvSpPr>
          <p:nvPr>
            <p:ph type="sldNum" sz="quarter" idx="4294967295"/>
          </p:nvPr>
        </p:nvSpPr>
        <p:spPr>
          <a:xfrm>
            <a:off x="6604000" y="6553200"/>
            <a:ext cx="1651000" cy="304800"/>
          </a:xfrm>
          <a:noFill/>
        </p:spPr>
        <p:txBody>
          <a:bodyPr/>
          <a:lstStyle/>
          <a:p>
            <a:fld id="{C54F4459-79A7-446C-B2F6-935C4A15015F}" type="slidenum">
              <a:rPr lang="en-US">
                <a:latin typeface="Times New Roman" pitchFamily="-128" charset="0"/>
                <a:cs typeface="Times New Roman" pitchFamily="-128" charset="0"/>
              </a:rPr>
              <a:pPr/>
              <a:t>66</a:t>
            </a:fld>
            <a:endParaRPr lang="en-US">
              <a:latin typeface="Times New Roman" pitchFamily="-128" charset="0"/>
              <a:cs typeface="Times New Roman" pitchFamily="-128" charset="0"/>
            </a:endParaRPr>
          </a:p>
        </p:txBody>
      </p:sp>
      <p:pic>
        <p:nvPicPr>
          <p:cNvPr id="21508" name="Picture 2"/>
          <p:cNvPicPr>
            <a:picLocks noChangeAspect="1" noChangeArrowheads="1"/>
          </p:cNvPicPr>
          <p:nvPr/>
        </p:nvPicPr>
        <p:blipFill>
          <a:blip r:embed="rId2"/>
          <a:srcRect l="2499" r="2499" b="4868"/>
          <a:stretch>
            <a:fillRect/>
          </a:stretch>
        </p:blipFill>
        <p:spPr bwMode="auto">
          <a:xfrm>
            <a:off x="762000" y="609600"/>
            <a:ext cx="8153400" cy="5650163"/>
          </a:xfrm>
          <a:prstGeom prst="rect">
            <a:avLst/>
          </a:prstGeom>
          <a:noFill/>
          <a:ln w="19050">
            <a:noFill/>
            <a:miter lim="800000"/>
            <a:headEnd/>
            <a:tailEnd type="none" w="sm" len="sm"/>
          </a:ln>
        </p:spPr>
      </p:pic>
    </p:spTree>
  </p:cSld>
  <p:clrMapOvr>
    <a:masterClrMapping/>
  </p:clrMapOv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5"/>
          <p:cNvSpPr>
            <a:spLocks noGrp="1"/>
          </p:cNvSpPr>
          <p:nvPr>
            <p:ph type="sldNum" sz="quarter" idx="4294967295"/>
          </p:nvPr>
        </p:nvSpPr>
        <p:spPr>
          <a:xfrm>
            <a:off x="6604000" y="6553200"/>
            <a:ext cx="1651000" cy="304800"/>
          </a:xfrm>
          <a:noFill/>
        </p:spPr>
        <p:txBody>
          <a:bodyPr/>
          <a:lstStyle/>
          <a:p>
            <a:fld id="{9BB30AF2-2272-4BE1-8237-D955C8F38E83}" type="slidenum">
              <a:rPr lang="en-US">
                <a:latin typeface="Times New Roman" pitchFamily="-128" charset="0"/>
                <a:cs typeface="Times New Roman" pitchFamily="-128" charset="0"/>
              </a:rPr>
              <a:pPr/>
              <a:t>67</a:t>
            </a:fld>
            <a:endParaRPr lang="en-US">
              <a:latin typeface="Times New Roman" pitchFamily="-128" charset="0"/>
              <a:cs typeface="Times New Roman" pitchFamily="-128" charset="0"/>
            </a:endParaRPr>
          </a:p>
        </p:txBody>
      </p:sp>
      <p:sp>
        <p:nvSpPr>
          <p:cNvPr id="22532" name="Rectangle 3"/>
          <p:cNvSpPr>
            <a:spLocks noGrp="1" noChangeArrowheads="1"/>
          </p:cNvSpPr>
          <p:nvPr>
            <p:ph type="body" idx="1"/>
          </p:nvPr>
        </p:nvSpPr>
        <p:spPr/>
        <p:txBody>
          <a:bodyPr/>
          <a:lstStyle/>
          <a:p>
            <a:pPr algn="just" eaLnBrk="1" hangingPunct="1">
              <a:lnSpc>
                <a:spcPct val="100000"/>
              </a:lnSpc>
              <a:spcBef>
                <a:spcPct val="0"/>
              </a:spcBef>
              <a:buClrTx/>
              <a:buFont typeface="Wingdings" pitchFamily="-128" charset="2"/>
              <a:buChar char="Ø"/>
            </a:pPr>
            <a:r>
              <a:rPr lang="en-US">
                <a:solidFill>
                  <a:schemeClr val="tx1"/>
                </a:solidFill>
                <a:latin typeface="Arial" charset="0"/>
                <a:cs typeface="Times New Roman" pitchFamily="-128" charset="0"/>
              </a:rPr>
              <a:t> Error detection used by higher layer protocols is Checksum</a:t>
            </a:r>
          </a:p>
          <a:p>
            <a:pPr algn="just" eaLnBrk="1" hangingPunct="1">
              <a:lnSpc>
                <a:spcPct val="100000"/>
              </a:lnSpc>
              <a:spcBef>
                <a:spcPct val="0"/>
              </a:spcBef>
              <a:buClrTx/>
              <a:buFont typeface="Wingdings" pitchFamily="-128" charset="2"/>
              <a:buChar char="Ø"/>
            </a:pPr>
            <a:r>
              <a:rPr lang="en-US">
                <a:solidFill>
                  <a:schemeClr val="tx1"/>
                </a:solidFill>
                <a:latin typeface="Arial" charset="0"/>
                <a:cs typeface="Times New Roman" pitchFamily="-128" charset="0"/>
              </a:rPr>
              <a:t> Checksum also is based on the concept of redundancy</a:t>
            </a:r>
          </a:p>
          <a:p>
            <a:pPr algn="just" eaLnBrk="1" hangingPunct="1">
              <a:lnSpc>
                <a:spcPct val="100000"/>
              </a:lnSpc>
              <a:spcBef>
                <a:spcPct val="0"/>
              </a:spcBef>
              <a:buClrTx/>
              <a:buFont typeface="Wingdings" pitchFamily="-128" charset="2"/>
              <a:buNone/>
            </a:pPr>
            <a:endParaRPr lang="en-US">
              <a:solidFill>
                <a:schemeClr val="tx1"/>
              </a:solidFill>
              <a:latin typeface="Arial" charset="0"/>
              <a:cs typeface="Times New Roman" pitchFamily="-128" charset="0"/>
            </a:endParaRPr>
          </a:p>
          <a:p>
            <a:pPr algn="just" eaLnBrk="1" hangingPunct="1">
              <a:lnSpc>
                <a:spcPct val="100000"/>
              </a:lnSpc>
              <a:spcBef>
                <a:spcPct val="0"/>
              </a:spcBef>
              <a:buClrTx/>
              <a:buFont typeface="Wingdings" pitchFamily="-128" charset="2"/>
              <a:buNone/>
            </a:pPr>
            <a:r>
              <a:rPr lang="en-US" u="sng">
                <a:solidFill>
                  <a:srgbClr val="FF0000"/>
                </a:solidFill>
                <a:latin typeface="Arial" charset="0"/>
                <a:cs typeface="Times New Roman" pitchFamily="-128" charset="0"/>
              </a:rPr>
              <a:t>Check sum Generator </a:t>
            </a:r>
            <a:r>
              <a:rPr lang="en-US">
                <a:solidFill>
                  <a:schemeClr val="tx1"/>
                </a:solidFill>
                <a:latin typeface="Arial" charset="0"/>
                <a:cs typeface="Times New Roman" pitchFamily="-128" charset="0"/>
              </a:rPr>
              <a:t>:</a:t>
            </a:r>
          </a:p>
          <a:p>
            <a:pPr algn="just" eaLnBrk="1" hangingPunct="1">
              <a:lnSpc>
                <a:spcPct val="100000"/>
              </a:lnSpc>
              <a:spcBef>
                <a:spcPct val="0"/>
              </a:spcBef>
              <a:buClrTx/>
              <a:buFont typeface="Wingdings" pitchFamily="-128" charset="2"/>
              <a:buNone/>
            </a:pPr>
            <a:endParaRPr lang="en-US">
              <a:solidFill>
                <a:schemeClr val="tx1"/>
              </a:solidFill>
              <a:latin typeface="Arial" charset="0"/>
              <a:cs typeface="Times New Roman" pitchFamily="-128" charset="0"/>
            </a:endParaRPr>
          </a:p>
          <a:p>
            <a:pPr algn="just" eaLnBrk="1" hangingPunct="1">
              <a:lnSpc>
                <a:spcPct val="100000"/>
              </a:lnSpc>
              <a:spcBef>
                <a:spcPct val="0"/>
              </a:spcBef>
              <a:buClrTx/>
              <a:buFont typeface="Wingdings" pitchFamily="-128" charset="2"/>
              <a:buChar char="Ø"/>
            </a:pPr>
            <a:r>
              <a:rPr lang="en-US">
                <a:solidFill>
                  <a:schemeClr val="tx1"/>
                </a:solidFill>
                <a:latin typeface="Arial" charset="0"/>
                <a:cs typeface="Times New Roman" pitchFamily="-128" charset="0"/>
              </a:rPr>
              <a:t> In sender, checksum generator subdivides the data unit into equal segments of n bits usually 16</a:t>
            </a:r>
          </a:p>
          <a:p>
            <a:pPr algn="just" eaLnBrk="1" hangingPunct="1">
              <a:lnSpc>
                <a:spcPct val="100000"/>
              </a:lnSpc>
              <a:spcBef>
                <a:spcPct val="0"/>
              </a:spcBef>
              <a:buClrTx/>
              <a:buFont typeface="Wingdings" pitchFamily="-128" charset="2"/>
              <a:buChar char="Ø"/>
            </a:pPr>
            <a:r>
              <a:rPr lang="en-US">
                <a:solidFill>
                  <a:schemeClr val="tx1"/>
                </a:solidFill>
                <a:latin typeface="Arial" charset="0"/>
                <a:cs typeface="Times New Roman" pitchFamily="-128" charset="0"/>
              </a:rPr>
              <a:t> These segments are added together using one’s complement arithmetic so that total is also n bits long</a:t>
            </a:r>
          </a:p>
          <a:p>
            <a:pPr algn="just" eaLnBrk="1" hangingPunct="1">
              <a:lnSpc>
                <a:spcPct val="100000"/>
              </a:lnSpc>
              <a:spcBef>
                <a:spcPct val="0"/>
              </a:spcBef>
              <a:buClrTx/>
              <a:buFont typeface="Wingdings" pitchFamily="-128" charset="2"/>
              <a:buChar char="Ø"/>
            </a:pPr>
            <a:r>
              <a:rPr lang="en-US">
                <a:solidFill>
                  <a:schemeClr val="tx1"/>
                </a:solidFill>
                <a:latin typeface="Arial" charset="0"/>
                <a:cs typeface="Times New Roman" pitchFamily="-128" charset="0"/>
              </a:rPr>
              <a:t> The total is then complemented and appended to the end of the original data unit as redundancy bits called checksum bits</a:t>
            </a:r>
          </a:p>
        </p:txBody>
      </p:sp>
      <p:sp>
        <p:nvSpPr>
          <p:cNvPr id="5" name="Rectangle 4"/>
          <p:cNvSpPr/>
          <p:nvPr/>
        </p:nvSpPr>
        <p:spPr bwMode="auto">
          <a:xfrm>
            <a:off x="0" y="228600"/>
            <a:ext cx="3124200" cy="533400"/>
          </a:xfrm>
          <a:prstGeom prst="rect">
            <a:avLst/>
          </a:prstGeom>
          <a:solidFill>
            <a:schemeClr val="tx1"/>
          </a:solidFill>
          <a:ln w="952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r>
              <a:rPr lang="en-AU" sz="2800" dirty="0">
                <a:solidFill>
                  <a:schemeClr val="bg1"/>
                </a:solidFill>
                <a:latin typeface="Times New Roman" pitchFamily="-128" charset="0"/>
                <a:cs typeface="Times New Roman" pitchFamily="-128" charset="0"/>
              </a:rPr>
              <a:t>Checksum</a:t>
            </a:r>
            <a:endParaRPr kumimoji="0" lang="en-US" sz="2800" b="1" i="0" u="none" strike="noStrike" cap="none" normalizeH="0" baseline="0" dirty="0">
              <a:ln>
                <a:noFill/>
              </a:ln>
              <a:solidFill>
                <a:schemeClr val="bg1"/>
              </a:solidFill>
              <a:effectLst/>
              <a:latin typeface="Helvetica" charset="0"/>
            </a:endParaRPr>
          </a:p>
        </p:txBody>
      </p:sp>
    </p:spTree>
  </p:cSld>
  <p:clrMapOvr>
    <a:masterClrMapping/>
  </p:clrMapOvr>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2"/>
          <p:cNvPicPr>
            <a:picLocks noChangeArrowheads="1"/>
          </p:cNvPicPr>
          <p:nvPr/>
        </p:nvPicPr>
        <p:blipFill>
          <a:blip r:embed="rId2"/>
          <a:srcRect/>
          <a:stretch>
            <a:fillRect/>
          </a:stretch>
        </p:blipFill>
        <p:spPr bwMode="auto">
          <a:xfrm>
            <a:off x="533400" y="1219200"/>
            <a:ext cx="8585200" cy="4897438"/>
          </a:xfrm>
          <a:prstGeom prst="rect">
            <a:avLst/>
          </a:prstGeom>
          <a:noFill/>
          <a:ln w="12700">
            <a:noFill/>
            <a:miter lim="800000"/>
            <a:headEnd/>
            <a:tailEnd/>
          </a:ln>
        </p:spPr>
      </p:pic>
      <p:sp>
        <p:nvSpPr>
          <p:cNvPr id="23555" name="Rectangle 3"/>
          <p:cNvSpPr>
            <a:spLocks noChangeArrowheads="1"/>
          </p:cNvSpPr>
          <p:nvPr/>
        </p:nvSpPr>
        <p:spPr bwMode="auto">
          <a:xfrm>
            <a:off x="457200" y="136367"/>
            <a:ext cx="1801776" cy="424475"/>
          </a:xfrm>
          <a:prstGeom prst="rect">
            <a:avLst/>
          </a:prstGeom>
          <a:noFill/>
          <a:ln w="12700">
            <a:noFill/>
            <a:miter lim="800000"/>
            <a:headEnd/>
            <a:tailEnd/>
          </a:ln>
        </p:spPr>
        <p:txBody>
          <a:bodyPr wrap="none" lIns="90488" tIns="44450" rIns="90488" bIns="44450">
            <a:spAutoFit/>
          </a:bodyPr>
          <a:lstStyle/>
          <a:p>
            <a:pPr algn="l"/>
            <a:r>
              <a:rPr lang="en-US" sz="2500">
                <a:solidFill>
                  <a:srgbClr val="C00000"/>
                </a:solidFill>
              </a:rPr>
              <a:t>Checksum</a:t>
            </a:r>
          </a:p>
        </p:txBody>
      </p:sp>
      <p:sp>
        <p:nvSpPr>
          <p:cNvPr id="23559" name="Slide Number Placeholder 6"/>
          <p:cNvSpPr>
            <a:spLocks noGrp="1"/>
          </p:cNvSpPr>
          <p:nvPr>
            <p:ph type="sldNum" sz="quarter" idx="4294967295"/>
          </p:nvPr>
        </p:nvSpPr>
        <p:spPr>
          <a:xfrm>
            <a:off x="6604000" y="6553200"/>
            <a:ext cx="1651000" cy="304800"/>
          </a:xfrm>
          <a:noFill/>
        </p:spPr>
        <p:txBody>
          <a:bodyPr/>
          <a:lstStyle/>
          <a:p>
            <a:fld id="{1E7EAEE4-6D67-4637-9F9F-B53B05338510}" type="slidenum">
              <a:rPr lang="en-US">
                <a:latin typeface="Times New Roman" pitchFamily="-128" charset="0"/>
                <a:cs typeface="Times New Roman" pitchFamily="-128" charset="0"/>
              </a:rPr>
              <a:pPr/>
              <a:t>68</a:t>
            </a:fld>
            <a:endParaRPr lang="en-US">
              <a:latin typeface="Times New Roman" pitchFamily="-128" charset="0"/>
              <a:cs typeface="Times New Roman" pitchFamily="-128" charset="0"/>
            </a:endParaRPr>
          </a:p>
        </p:txBody>
      </p:sp>
    </p:spTree>
  </p:cSld>
  <p:clrMapOvr>
    <a:masterClrMapping/>
  </p:clrMapOv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314325" y="228600"/>
            <a:ext cx="2058761" cy="762000"/>
          </a:xfrm>
        </p:spPr>
        <p:txBody>
          <a:bodyPr/>
          <a:lstStyle/>
          <a:p>
            <a:pPr algn="l">
              <a:defRPr/>
            </a:pPr>
            <a:r>
              <a:rPr lang="en-US" sz="2500" b="1" dirty="0">
                <a:solidFill>
                  <a:srgbClr val="C00000"/>
                </a:solidFill>
              </a:rPr>
              <a:t>At the sender</a:t>
            </a:r>
          </a:p>
        </p:txBody>
      </p:sp>
      <p:sp>
        <p:nvSpPr>
          <p:cNvPr id="29699" name="Rectangle 3"/>
          <p:cNvSpPr>
            <a:spLocks noGrp="1" noChangeArrowheads="1"/>
          </p:cNvSpPr>
          <p:nvPr>
            <p:ph type="body" idx="1"/>
          </p:nvPr>
        </p:nvSpPr>
        <p:spPr>
          <a:xfrm>
            <a:off x="314325" y="1371600"/>
            <a:ext cx="8999538" cy="2741612"/>
          </a:xfrm>
        </p:spPr>
        <p:txBody>
          <a:bodyPr/>
          <a:lstStyle/>
          <a:p>
            <a:pPr>
              <a:buClr>
                <a:srgbClr val="CC0066"/>
              </a:buClr>
              <a:buFont typeface="Wingdings" panose="05000000000000000000" pitchFamily="2" charset="2"/>
              <a:buChar char="§"/>
            </a:pPr>
            <a:r>
              <a:rPr lang="en-US" dirty="0">
                <a:effectLst/>
              </a:rPr>
              <a:t>The unit is divided into </a:t>
            </a:r>
            <a:r>
              <a:rPr lang="en-US" i="1" dirty="0">
                <a:effectLst/>
              </a:rPr>
              <a:t>k</a:t>
            </a:r>
            <a:r>
              <a:rPr lang="en-US" dirty="0">
                <a:effectLst/>
              </a:rPr>
              <a:t> sections, each of </a:t>
            </a:r>
            <a:r>
              <a:rPr lang="en-US" i="1" dirty="0">
                <a:effectLst/>
              </a:rPr>
              <a:t>n</a:t>
            </a:r>
            <a:r>
              <a:rPr lang="en-US" dirty="0">
                <a:effectLst/>
              </a:rPr>
              <a:t> bits.</a:t>
            </a:r>
          </a:p>
          <a:p>
            <a:pPr>
              <a:buClr>
                <a:srgbClr val="CC0066"/>
              </a:buClr>
              <a:buFont typeface="Wingdings" panose="05000000000000000000" pitchFamily="2" charset="2"/>
              <a:buChar char="§"/>
            </a:pPr>
            <a:r>
              <a:rPr lang="en-US" dirty="0">
                <a:effectLst/>
              </a:rPr>
              <a:t>All sections are added together using one’s complement to get the sum.</a:t>
            </a:r>
          </a:p>
          <a:p>
            <a:pPr>
              <a:buClr>
                <a:srgbClr val="CC0066"/>
              </a:buClr>
              <a:buFont typeface="Wingdings" panose="05000000000000000000" pitchFamily="2" charset="2"/>
              <a:buChar char="§"/>
            </a:pPr>
            <a:r>
              <a:rPr lang="en-US" dirty="0">
                <a:effectLst/>
              </a:rPr>
              <a:t>The sum is complemented and becomes the checksum.</a:t>
            </a:r>
          </a:p>
          <a:p>
            <a:pPr>
              <a:buClr>
                <a:srgbClr val="CC0066"/>
              </a:buClr>
              <a:buFont typeface="Wingdings" panose="05000000000000000000" pitchFamily="2" charset="2"/>
              <a:buChar char="§"/>
            </a:pPr>
            <a:r>
              <a:rPr lang="en-US" dirty="0">
                <a:effectLst/>
              </a:rPr>
              <a:t>The checksum is sent with the data</a:t>
            </a:r>
          </a:p>
        </p:txBody>
      </p:sp>
    </p:spTree>
    <p:extLst>
      <p:ext uri="{BB962C8B-B14F-4D97-AF65-F5344CB8AC3E}">
        <p14:creationId xmlns:p14="http://schemas.microsoft.com/office/powerpoint/2010/main" val="27928633"/>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FRAMING</a:t>
            </a:r>
          </a:p>
        </p:txBody>
      </p:sp>
      <p:sp>
        <p:nvSpPr>
          <p:cNvPr id="4" name="Content Placeholder 3"/>
          <p:cNvSpPr>
            <a:spLocks noGrp="1"/>
          </p:cNvSpPr>
          <p:nvPr>
            <p:ph idx="1"/>
          </p:nvPr>
        </p:nvSpPr>
        <p:spPr/>
        <p:txBody>
          <a:bodyPr/>
          <a:lstStyle/>
          <a:p>
            <a:pPr>
              <a:buNone/>
            </a:pPr>
            <a:r>
              <a:rPr lang="en-IN" dirty="0"/>
              <a:t>Bit-Oriented Protocols </a:t>
            </a:r>
          </a:p>
          <a:p>
            <a:pPr marL="358775" lvl="1" indent="0">
              <a:lnSpc>
                <a:spcPct val="150000"/>
              </a:lnSpc>
              <a:buFont typeface="Wingdings" pitchFamily="2" charset="2"/>
              <a:buChar char="Ø"/>
            </a:pPr>
            <a:r>
              <a:rPr lang="en-IN" b="0" dirty="0"/>
              <a:t> In a bit-oriented protocol, the data section of a frame is a sequence of bits to be interpreted by the upper layer as text, graphic, audio, video, and so on</a:t>
            </a:r>
            <a:r>
              <a:rPr lang="en-IN" dirty="0"/>
              <a:t> </a:t>
            </a:r>
          </a:p>
          <a:p>
            <a:pPr marL="358775" lvl="1" indent="0">
              <a:lnSpc>
                <a:spcPct val="150000"/>
              </a:lnSpc>
              <a:buFont typeface="Wingdings" pitchFamily="2" charset="2"/>
              <a:buChar char="Ø"/>
            </a:pPr>
            <a:r>
              <a:rPr lang="en-IN" b="0" dirty="0"/>
              <a:t>However, in addition to headers (and possible trailers), we still need a delimiter to separate one frame from the other. </a:t>
            </a:r>
          </a:p>
          <a:p>
            <a:pPr marL="358775" lvl="1" indent="0">
              <a:lnSpc>
                <a:spcPct val="150000"/>
              </a:lnSpc>
              <a:buFont typeface="Wingdings" pitchFamily="2" charset="2"/>
              <a:buChar char="Ø"/>
            </a:pPr>
            <a:r>
              <a:rPr lang="en-IN" b="0" dirty="0"/>
              <a:t>Most protocols use a special 8-bit pattern flag 01111110 as the delimiter to</a:t>
            </a:r>
            <a:br>
              <a:rPr lang="en-IN" b="0" dirty="0"/>
            </a:br>
            <a:r>
              <a:rPr lang="en-IN" b="0" dirty="0"/>
              <a:t>define the beginning and the end of the frame,</a:t>
            </a:r>
            <a:r>
              <a:rPr lang="en-IN" dirty="0"/>
              <a:t> </a:t>
            </a:r>
          </a:p>
          <a:p>
            <a:pPr marL="358775" lvl="1" indent="0">
              <a:lnSpc>
                <a:spcPct val="150000"/>
              </a:lnSpc>
              <a:buFont typeface="Wingdings" pitchFamily="2" charset="2"/>
              <a:buChar char="Ø"/>
            </a:pPr>
            <a:r>
              <a:rPr lang="en-IN" dirty="0"/>
              <a:t>A frame in a Bit oriented protocol shown in Fig below</a:t>
            </a:r>
            <a:br>
              <a:rPr lang="en-IN" dirty="0"/>
            </a:br>
            <a:br>
              <a:rPr lang="en-IN" dirty="0"/>
            </a:br>
            <a:endParaRPr lang="en-IN" dirty="0"/>
          </a:p>
        </p:txBody>
      </p:sp>
      <p:pic>
        <p:nvPicPr>
          <p:cNvPr id="137220" name="Picture 4"/>
          <p:cNvPicPr>
            <a:picLocks noChangeAspect="1" noChangeArrowheads="1"/>
          </p:cNvPicPr>
          <p:nvPr/>
        </p:nvPicPr>
        <p:blipFill>
          <a:blip r:embed="rId2"/>
          <a:srcRect/>
          <a:stretch>
            <a:fillRect/>
          </a:stretch>
        </p:blipFill>
        <p:spPr bwMode="auto">
          <a:xfrm>
            <a:off x="2024042" y="5143512"/>
            <a:ext cx="5762625" cy="1133475"/>
          </a:xfrm>
          <a:prstGeom prst="rect">
            <a:avLst/>
          </a:prstGeom>
          <a:noFill/>
          <a:ln w="9525">
            <a:noFill/>
            <a:miter lim="800000"/>
            <a:headEnd/>
            <a:tailEnd/>
          </a:ln>
          <a:effectLst/>
        </p:spPr>
      </p:pic>
    </p:spTree>
  </p:cSld>
  <p:clrMapOvr>
    <a:masterClrMapping/>
  </p:clrMapOv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3"/>
          <p:cNvSpPr>
            <a:spLocks noGrp="1" noChangeArrowheads="1"/>
          </p:cNvSpPr>
          <p:nvPr>
            <p:ph type="body" idx="1"/>
          </p:nvPr>
        </p:nvSpPr>
        <p:spPr>
          <a:xfrm>
            <a:off x="314325" y="1220788"/>
            <a:ext cx="8999538" cy="3198812"/>
          </a:xfrm>
        </p:spPr>
        <p:txBody>
          <a:bodyPr/>
          <a:lstStyle/>
          <a:p>
            <a:pPr>
              <a:buClr>
                <a:srgbClr val="CC0066"/>
              </a:buClr>
              <a:buFont typeface="Wingdings" panose="05000000000000000000" pitchFamily="2" charset="2"/>
              <a:buChar char="§"/>
            </a:pPr>
            <a:r>
              <a:rPr lang="en-US" dirty="0">
                <a:effectLst/>
              </a:rPr>
              <a:t>The unit is divided into </a:t>
            </a:r>
            <a:r>
              <a:rPr lang="en-US" i="1" dirty="0">
                <a:effectLst/>
              </a:rPr>
              <a:t>k</a:t>
            </a:r>
            <a:r>
              <a:rPr lang="en-US" dirty="0">
                <a:effectLst/>
              </a:rPr>
              <a:t> sections, each of </a:t>
            </a:r>
            <a:r>
              <a:rPr lang="en-US" i="1" dirty="0">
                <a:effectLst/>
              </a:rPr>
              <a:t>n</a:t>
            </a:r>
            <a:r>
              <a:rPr lang="en-US" dirty="0">
                <a:effectLst/>
              </a:rPr>
              <a:t> bits.</a:t>
            </a:r>
          </a:p>
          <a:p>
            <a:pPr>
              <a:buClr>
                <a:srgbClr val="CC0066"/>
              </a:buClr>
              <a:buFont typeface="Wingdings" panose="05000000000000000000" pitchFamily="2" charset="2"/>
              <a:buChar char="§"/>
            </a:pPr>
            <a:r>
              <a:rPr lang="en-US" dirty="0">
                <a:effectLst/>
              </a:rPr>
              <a:t>All sections are added together using one’s complement to get the sum.</a:t>
            </a:r>
          </a:p>
          <a:p>
            <a:pPr>
              <a:buClr>
                <a:srgbClr val="CC0066"/>
              </a:buClr>
              <a:buFont typeface="Wingdings" panose="05000000000000000000" pitchFamily="2" charset="2"/>
              <a:buChar char="§"/>
            </a:pPr>
            <a:r>
              <a:rPr lang="en-US" dirty="0">
                <a:effectLst/>
              </a:rPr>
              <a:t>The sum is complemented.</a:t>
            </a:r>
          </a:p>
          <a:p>
            <a:pPr>
              <a:buClr>
                <a:srgbClr val="CC0066"/>
              </a:buClr>
              <a:buFont typeface="Wingdings" panose="05000000000000000000" pitchFamily="2" charset="2"/>
              <a:buChar char="§"/>
            </a:pPr>
            <a:r>
              <a:rPr lang="en-US" dirty="0">
                <a:effectLst/>
              </a:rPr>
              <a:t>If the result is zero, the data are accepted: otherwise, they are rejected.</a:t>
            </a:r>
          </a:p>
          <a:p>
            <a:pPr>
              <a:buFont typeface="Wingdings" panose="05000000000000000000" pitchFamily="2" charset="2"/>
              <a:buChar char="§"/>
            </a:pPr>
            <a:endParaRPr lang="en-US" dirty="0">
              <a:effectLst/>
            </a:endParaRPr>
          </a:p>
        </p:txBody>
      </p:sp>
      <p:sp>
        <p:nvSpPr>
          <p:cNvPr id="4" name="Rectangle 2"/>
          <p:cNvSpPr txBox="1">
            <a:spLocks noChangeArrowheads="1"/>
          </p:cNvSpPr>
          <p:nvPr/>
        </p:nvSpPr>
        <p:spPr bwMode="auto">
          <a:xfrm>
            <a:off x="314325" y="228600"/>
            <a:ext cx="2058761" cy="762000"/>
          </a:xfrm>
          <a:prstGeom prst="rect">
            <a:avLst/>
          </a:prstGeom>
          <a:noFill/>
          <a:ln w="9525">
            <a:noFill/>
            <a:miter lim="800000"/>
            <a:headEnd/>
            <a:tailEnd/>
          </a:ln>
        </p:spPr>
        <p:txBody>
          <a:bodyPr vert="horz" wrap="none" lIns="0" tIns="0" rIns="0" bIns="0" numCol="1" anchor="ctr" anchorCtr="0" compatLnSpc="1">
            <a:prstTxWarp prst="textNoShape">
              <a:avLst/>
            </a:prstTxWarp>
          </a:bodyPr>
          <a:lstStyle>
            <a:lvl1pPr algn="ctr" rtl="0" eaLnBrk="0" fontAlgn="base" hangingPunct="0">
              <a:lnSpc>
                <a:spcPct val="87000"/>
              </a:lnSpc>
              <a:spcBef>
                <a:spcPct val="0"/>
              </a:spcBef>
              <a:spcAft>
                <a:spcPct val="0"/>
              </a:spcAft>
              <a:defRPr sz="3400" b="1">
                <a:solidFill>
                  <a:srgbClr val="000000"/>
                </a:solidFill>
                <a:latin typeface="Times New Roman" pitchFamily="18" charset="0"/>
                <a:ea typeface="+mj-ea"/>
                <a:cs typeface="Times New Roman" pitchFamily="18" charset="0"/>
              </a:defRPr>
            </a:lvl1pPr>
            <a:lvl2pPr algn="ctr" rtl="0" eaLnBrk="0" fontAlgn="base" hangingPunct="0">
              <a:lnSpc>
                <a:spcPct val="87000"/>
              </a:lnSpc>
              <a:spcBef>
                <a:spcPct val="0"/>
              </a:spcBef>
              <a:spcAft>
                <a:spcPct val="0"/>
              </a:spcAft>
              <a:defRPr sz="3400" b="1">
                <a:solidFill>
                  <a:srgbClr val="0066FF"/>
                </a:solidFill>
                <a:latin typeface="Helvetica" charset="0"/>
              </a:defRPr>
            </a:lvl2pPr>
            <a:lvl3pPr algn="ctr" rtl="0" eaLnBrk="0" fontAlgn="base" hangingPunct="0">
              <a:lnSpc>
                <a:spcPct val="87000"/>
              </a:lnSpc>
              <a:spcBef>
                <a:spcPct val="0"/>
              </a:spcBef>
              <a:spcAft>
                <a:spcPct val="0"/>
              </a:spcAft>
              <a:defRPr sz="3400" b="1">
                <a:solidFill>
                  <a:srgbClr val="0066FF"/>
                </a:solidFill>
                <a:latin typeface="Helvetica" charset="0"/>
              </a:defRPr>
            </a:lvl3pPr>
            <a:lvl4pPr algn="ctr" rtl="0" eaLnBrk="0" fontAlgn="base" hangingPunct="0">
              <a:lnSpc>
                <a:spcPct val="87000"/>
              </a:lnSpc>
              <a:spcBef>
                <a:spcPct val="0"/>
              </a:spcBef>
              <a:spcAft>
                <a:spcPct val="0"/>
              </a:spcAft>
              <a:defRPr sz="3400" b="1">
                <a:solidFill>
                  <a:srgbClr val="0066FF"/>
                </a:solidFill>
                <a:latin typeface="Helvetica" charset="0"/>
              </a:defRPr>
            </a:lvl4pPr>
            <a:lvl5pPr algn="ctr" rtl="0" eaLnBrk="0" fontAlgn="base" hangingPunct="0">
              <a:lnSpc>
                <a:spcPct val="87000"/>
              </a:lnSpc>
              <a:spcBef>
                <a:spcPct val="0"/>
              </a:spcBef>
              <a:spcAft>
                <a:spcPct val="0"/>
              </a:spcAft>
              <a:defRPr sz="3400" b="1">
                <a:solidFill>
                  <a:srgbClr val="0066FF"/>
                </a:solidFill>
                <a:latin typeface="Helvetica" charset="0"/>
              </a:defRPr>
            </a:lvl5pPr>
            <a:lvl6pPr marL="457200" algn="ctr" rtl="0" fontAlgn="base">
              <a:lnSpc>
                <a:spcPct val="87000"/>
              </a:lnSpc>
              <a:spcBef>
                <a:spcPct val="0"/>
              </a:spcBef>
              <a:spcAft>
                <a:spcPct val="0"/>
              </a:spcAft>
              <a:defRPr sz="3400" b="1">
                <a:solidFill>
                  <a:srgbClr val="0066FF"/>
                </a:solidFill>
                <a:latin typeface="Helvetica" charset="0"/>
              </a:defRPr>
            </a:lvl6pPr>
            <a:lvl7pPr marL="914400" algn="ctr" rtl="0" fontAlgn="base">
              <a:lnSpc>
                <a:spcPct val="87000"/>
              </a:lnSpc>
              <a:spcBef>
                <a:spcPct val="0"/>
              </a:spcBef>
              <a:spcAft>
                <a:spcPct val="0"/>
              </a:spcAft>
              <a:defRPr sz="3400" b="1">
                <a:solidFill>
                  <a:srgbClr val="0066FF"/>
                </a:solidFill>
                <a:latin typeface="Helvetica" charset="0"/>
              </a:defRPr>
            </a:lvl7pPr>
            <a:lvl8pPr marL="1371600" algn="ctr" rtl="0" fontAlgn="base">
              <a:lnSpc>
                <a:spcPct val="87000"/>
              </a:lnSpc>
              <a:spcBef>
                <a:spcPct val="0"/>
              </a:spcBef>
              <a:spcAft>
                <a:spcPct val="0"/>
              </a:spcAft>
              <a:defRPr sz="3400" b="1">
                <a:solidFill>
                  <a:srgbClr val="0066FF"/>
                </a:solidFill>
                <a:latin typeface="Helvetica" charset="0"/>
              </a:defRPr>
            </a:lvl8pPr>
            <a:lvl9pPr marL="1828800" algn="ctr" rtl="0" fontAlgn="base">
              <a:lnSpc>
                <a:spcPct val="87000"/>
              </a:lnSpc>
              <a:spcBef>
                <a:spcPct val="0"/>
              </a:spcBef>
              <a:spcAft>
                <a:spcPct val="0"/>
              </a:spcAft>
              <a:defRPr sz="3400" b="1">
                <a:solidFill>
                  <a:srgbClr val="0066FF"/>
                </a:solidFill>
                <a:latin typeface="Helvetica" charset="0"/>
              </a:defRPr>
            </a:lvl9pPr>
          </a:lstStyle>
          <a:p>
            <a:pPr algn="l">
              <a:defRPr/>
            </a:pPr>
            <a:r>
              <a:rPr lang="en-US" sz="2500" kern="0" dirty="0">
                <a:solidFill>
                  <a:srgbClr val="C00000"/>
                </a:solidFill>
              </a:rPr>
              <a:t>At the Receiver</a:t>
            </a:r>
          </a:p>
        </p:txBody>
      </p:sp>
    </p:spTree>
    <p:extLst>
      <p:ext uri="{BB962C8B-B14F-4D97-AF65-F5344CB8AC3E}">
        <p14:creationId xmlns:p14="http://schemas.microsoft.com/office/powerpoint/2010/main" val="1106399775"/>
      </p:ext>
    </p:extLst>
  </p:cSld>
  <p:clrMapOvr>
    <a:masterClrMapping/>
  </p:clrMapOvr>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609600" y="533400"/>
            <a:ext cx="1905000" cy="762000"/>
          </a:xfrm>
        </p:spPr>
        <p:txBody>
          <a:bodyPr/>
          <a:lstStyle/>
          <a:p>
            <a:pPr algn="l">
              <a:defRPr/>
            </a:pPr>
            <a:r>
              <a:rPr lang="en-US" sz="2500" b="1" dirty="0">
                <a:solidFill>
                  <a:srgbClr val="C00000"/>
                </a:solidFill>
              </a:rPr>
              <a:t>Performance</a:t>
            </a:r>
          </a:p>
        </p:txBody>
      </p:sp>
      <p:sp>
        <p:nvSpPr>
          <p:cNvPr id="31747" name="Rectangle 3"/>
          <p:cNvSpPr>
            <a:spLocks noGrp="1" noChangeArrowheads="1"/>
          </p:cNvSpPr>
          <p:nvPr>
            <p:ph type="body" idx="1"/>
          </p:nvPr>
        </p:nvSpPr>
        <p:spPr>
          <a:xfrm>
            <a:off x="814161" y="1752600"/>
            <a:ext cx="8277678" cy="2929768"/>
          </a:xfrm>
        </p:spPr>
        <p:txBody>
          <a:bodyPr/>
          <a:lstStyle/>
          <a:p>
            <a:pPr algn="just">
              <a:buClr>
                <a:srgbClr val="CC0066"/>
              </a:buClr>
              <a:buFont typeface="Wingdings" panose="05000000000000000000" pitchFamily="2" charset="2"/>
              <a:buChar char="§"/>
            </a:pPr>
            <a:r>
              <a:rPr lang="en-US" dirty="0"/>
              <a:t>The checksum detects all errors involving an odd number of bits.</a:t>
            </a:r>
          </a:p>
          <a:p>
            <a:pPr algn="just">
              <a:buClr>
                <a:srgbClr val="CC0066"/>
              </a:buClr>
              <a:buFont typeface="Wingdings" panose="05000000000000000000" pitchFamily="2" charset="2"/>
              <a:buChar char="§"/>
            </a:pPr>
            <a:r>
              <a:rPr lang="en-US" dirty="0"/>
              <a:t>It detects most errors involving an even number of bits.</a:t>
            </a:r>
          </a:p>
          <a:p>
            <a:pPr algn="just">
              <a:buClr>
                <a:srgbClr val="CC0066"/>
              </a:buClr>
              <a:buFont typeface="Wingdings" panose="05000000000000000000" pitchFamily="2" charset="2"/>
              <a:buChar char="§"/>
            </a:pPr>
            <a:r>
              <a:rPr lang="en-US" dirty="0"/>
              <a:t>If one or more bits of a segment are damaged and the corresponding bit or bits of opposite value in a second segment are also damaged, the sums of those columns will not change and the </a:t>
            </a:r>
            <a:r>
              <a:rPr lang="en-US" dirty="0">
                <a:effectLst/>
              </a:rPr>
              <a:t>receiver</a:t>
            </a:r>
            <a:r>
              <a:rPr lang="en-US" dirty="0"/>
              <a:t> will not detect a problem.</a:t>
            </a:r>
          </a:p>
          <a:p>
            <a:pPr algn="just">
              <a:buFont typeface="Wingdings" panose="05000000000000000000" pitchFamily="2" charset="2"/>
              <a:buChar char="§"/>
            </a:pPr>
            <a:endParaRPr lang="en-US" dirty="0"/>
          </a:p>
        </p:txBody>
      </p:sp>
    </p:spTree>
    <p:extLst>
      <p:ext uri="{BB962C8B-B14F-4D97-AF65-F5344CB8AC3E}">
        <p14:creationId xmlns:p14="http://schemas.microsoft.com/office/powerpoint/2010/main" val="1208929664"/>
      </p:ext>
    </p:extLst>
  </p:cSld>
  <p:clrMapOvr>
    <a:masterClrMapping/>
  </p:clrMapOv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0" name="Picture 2"/>
          <p:cNvPicPr>
            <a:picLocks noChangeArrowheads="1"/>
          </p:cNvPicPr>
          <p:nvPr/>
        </p:nvPicPr>
        <p:blipFill>
          <a:blip r:embed="rId2"/>
          <a:srcRect/>
          <a:stretch>
            <a:fillRect/>
          </a:stretch>
        </p:blipFill>
        <p:spPr bwMode="auto">
          <a:xfrm>
            <a:off x="533400" y="2514600"/>
            <a:ext cx="8543925" cy="1765300"/>
          </a:xfrm>
          <a:prstGeom prst="rect">
            <a:avLst/>
          </a:prstGeom>
          <a:noFill/>
          <a:ln w="12700">
            <a:noFill/>
            <a:miter lim="800000"/>
            <a:headEnd/>
            <a:tailEnd/>
          </a:ln>
        </p:spPr>
      </p:pic>
      <p:sp>
        <p:nvSpPr>
          <p:cNvPr id="27654" name="Rectangle 6"/>
          <p:cNvSpPr>
            <a:spLocks noChangeArrowheads="1"/>
          </p:cNvSpPr>
          <p:nvPr/>
        </p:nvSpPr>
        <p:spPr bwMode="auto">
          <a:xfrm>
            <a:off x="533400" y="742111"/>
            <a:ext cx="3957816" cy="424475"/>
          </a:xfrm>
          <a:prstGeom prst="rect">
            <a:avLst/>
          </a:prstGeom>
          <a:noFill/>
          <a:ln w="12700">
            <a:noFill/>
            <a:miter lim="800000"/>
            <a:headEnd/>
            <a:tailEnd/>
          </a:ln>
        </p:spPr>
        <p:txBody>
          <a:bodyPr wrap="none" lIns="90488" tIns="44450" rIns="90488" bIns="44450">
            <a:spAutoFit/>
          </a:bodyPr>
          <a:lstStyle/>
          <a:p>
            <a:pPr algn="l"/>
            <a:r>
              <a:rPr lang="en-US" sz="2500" dirty="0">
                <a:solidFill>
                  <a:srgbClr val="C00000"/>
                </a:solidFill>
              </a:rPr>
              <a:t>Data Unit and Checksum</a:t>
            </a:r>
          </a:p>
        </p:txBody>
      </p:sp>
    </p:spTree>
  </p:cSld>
  <p:clrMapOvr>
    <a:masterClrMapping/>
  </p:clrMapOvr>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6" name="Rectangle 3"/>
          <p:cNvSpPr>
            <a:spLocks noGrp="1" noChangeArrowheads="1"/>
          </p:cNvSpPr>
          <p:nvPr>
            <p:ph type="body" idx="1"/>
          </p:nvPr>
        </p:nvSpPr>
        <p:spPr/>
        <p:txBody>
          <a:bodyPr/>
          <a:lstStyle/>
          <a:p>
            <a:pPr algn="just" eaLnBrk="1" hangingPunct="1">
              <a:lnSpc>
                <a:spcPct val="100000"/>
              </a:lnSpc>
              <a:spcBef>
                <a:spcPct val="0"/>
              </a:spcBef>
              <a:buClrTx/>
              <a:buFont typeface="Wingdings" pitchFamily="-128" charset="2"/>
              <a:buChar char="Ø"/>
            </a:pPr>
            <a:r>
              <a:rPr lang="en-US">
                <a:solidFill>
                  <a:schemeClr val="tx1"/>
                </a:solidFill>
                <a:latin typeface="Arial" charset="0"/>
                <a:cs typeface="Times New Roman" pitchFamily="-128" charset="0"/>
              </a:rPr>
              <a:t>Mechanisms covered till now would detect errors but not correct them</a:t>
            </a:r>
          </a:p>
          <a:p>
            <a:pPr algn="just" eaLnBrk="1" hangingPunct="1">
              <a:lnSpc>
                <a:spcPct val="100000"/>
              </a:lnSpc>
              <a:spcBef>
                <a:spcPct val="0"/>
              </a:spcBef>
              <a:buClrTx/>
              <a:buFont typeface="Wingdings" pitchFamily="-128" charset="2"/>
              <a:buChar char="Ø"/>
            </a:pPr>
            <a:r>
              <a:rPr lang="en-US">
                <a:solidFill>
                  <a:schemeClr val="tx1"/>
                </a:solidFill>
                <a:latin typeface="Arial" charset="0"/>
                <a:cs typeface="Times New Roman" pitchFamily="-128" charset="0"/>
              </a:rPr>
              <a:t> One method is when an error is detected by the receiver, the receiver can have the sender retransmit the entire data unit</a:t>
            </a:r>
          </a:p>
          <a:p>
            <a:pPr algn="just" eaLnBrk="1" hangingPunct="1">
              <a:lnSpc>
                <a:spcPct val="100000"/>
              </a:lnSpc>
              <a:spcBef>
                <a:spcPct val="0"/>
              </a:spcBef>
              <a:buClrTx/>
              <a:buFont typeface="Wingdings" pitchFamily="-128" charset="2"/>
              <a:buChar char="Ø"/>
            </a:pPr>
            <a:r>
              <a:rPr lang="en-US">
                <a:solidFill>
                  <a:schemeClr val="tx1"/>
                </a:solidFill>
                <a:latin typeface="Arial" charset="0"/>
                <a:cs typeface="Times New Roman" pitchFamily="-128" charset="0"/>
              </a:rPr>
              <a:t> Another technique is to have error correcting codes by the receiver.</a:t>
            </a:r>
          </a:p>
          <a:p>
            <a:pPr algn="just" eaLnBrk="1" hangingPunct="1">
              <a:lnSpc>
                <a:spcPct val="100000"/>
              </a:lnSpc>
              <a:spcBef>
                <a:spcPct val="0"/>
              </a:spcBef>
              <a:buClrTx/>
              <a:buFont typeface="Wingdings" pitchFamily="-128" charset="2"/>
              <a:buChar char="Ø"/>
            </a:pPr>
            <a:r>
              <a:rPr lang="en-US">
                <a:solidFill>
                  <a:schemeClr val="tx1"/>
                </a:solidFill>
                <a:latin typeface="Arial" charset="0"/>
                <a:cs typeface="Times New Roman" pitchFamily="-128" charset="0"/>
              </a:rPr>
              <a:t> These Error correcting codes are efficient to correct single bit error only</a:t>
            </a:r>
          </a:p>
          <a:p>
            <a:pPr algn="just" eaLnBrk="1" hangingPunct="1">
              <a:lnSpc>
                <a:spcPct val="100000"/>
              </a:lnSpc>
              <a:spcBef>
                <a:spcPct val="0"/>
              </a:spcBef>
              <a:buClrTx/>
              <a:buFont typeface="Wingdings" pitchFamily="-128" charset="2"/>
              <a:buChar char="Ø"/>
            </a:pPr>
            <a:r>
              <a:rPr lang="en-US">
                <a:solidFill>
                  <a:schemeClr val="tx1"/>
                </a:solidFill>
                <a:latin typeface="Arial" charset="0"/>
                <a:cs typeface="Times New Roman" pitchFamily="-128" charset="0"/>
              </a:rPr>
              <a:t> Not efficient in correcting a burst errors.</a:t>
            </a:r>
          </a:p>
          <a:p>
            <a:pPr algn="just" eaLnBrk="1" hangingPunct="1">
              <a:lnSpc>
                <a:spcPct val="100000"/>
              </a:lnSpc>
              <a:spcBef>
                <a:spcPct val="0"/>
              </a:spcBef>
              <a:buClrTx/>
              <a:buFont typeface="Wingdings" pitchFamily="-128" charset="2"/>
              <a:buChar char="Ø"/>
            </a:pPr>
            <a:r>
              <a:rPr lang="en-US">
                <a:solidFill>
                  <a:schemeClr val="tx1"/>
                </a:solidFill>
                <a:latin typeface="Arial" charset="0"/>
                <a:cs typeface="Times New Roman" pitchFamily="-128" charset="0"/>
              </a:rPr>
              <a:t> Based on this we will now see one of the famous Error correcting code- </a:t>
            </a:r>
            <a:r>
              <a:rPr lang="en-US">
                <a:solidFill>
                  <a:srgbClr val="FF0000"/>
                </a:solidFill>
                <a:latin typeface="Arial" charset="0"/>
                <a:cs typeface="Times New Roman" pitchFamily="-128" charset="0"/>
              </a:rPr>
              <a:t>Hamming Code</a:t>
            </a:r>
          </a:p>
          <a:p>
            <a:pPr algn="just" eaLnBrk="1" hangingPunct="1">
              <a:lnSpc>
                <a:spcPct val="100000"/>
              </a:lnSpc>
              <a:spcBef>
                <a:spcPct val="0"/>
              </a:spcBef>
              <a:buClrTx/>
              <a:buFont typeface="Wingdings" pitchFamily="-128" charset="2"/>
              <a:buNone/>
            </a:pPr>
            <a:endParaRPr lang="en-US">
              <a:solidFill>
                <a:schemeClr val="tx1"/>
              </a:solidFill>
              <a:latin typeface="Arial" charset="0"/>
              <a:cs typeface="Times New Roman" pitchFamily="-128" charset="0"/>
            </a:endParaRPr>
          </a:p>
          <a:p>
            <a:pPr algn="just" eaLnBrk="1" hangingPunct="1">
              <a:lnSpc>
                <a:spcPct val="100000"/>
              </a:lnSpc>
              <a:spcBef>
                <a:spcPct val="0"/>
              </a:spcBef>
              <a:buClrTx/>
              <a:buFont typeface="Wingdings" pitchFamily="-128" charset="2"/>
              <a:buNone/>
            </a:pPr>
            <a:r>
              <a:rPr lang="en-US">
                <a:solidFill>
                  <a:schemeClr val="tx1"/>
                </a:solidFill>
                <a:latin typeface="Arial" charset="0"/>
                <a:cs typeface="Times New Roman" pitchFamily="-128" charset="0"/>
              </a:rPr>
              <a:t>                                                        </a:t>
            </a:r>
          </a:p>
        </p:txBody>
      </p:sp>
      <p:sp>
        <p:nvSpPr>
          <p:cNvPr id="6" name="Rectangle 5"/>
          <p:cNvSpPr/>
          <p:nvPr/>
        </p:nvSpPr>
        <p:spPr bwMode="auto">
          <a:xfrm>
            <a:off x="0" y="228600"/>
            <a:ext cx="3124200" cy="533400"/>
          </a:xfrm>
          <a:prstGeom prst="rect">
            <a:avLst/>
          </a:prstGeom>
          <a:solidFill>
            <a:schemeClr val="tx1"/>
          </a:solidFill>
          <a:ln w="952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r>
              <a:rPr lang="en-AU" sz="2800" dirty="0">
                <a:solidFill>
                  <a:schemeClr val="bg1"/>
                </a:solidFill>
                <a:latin typeface="Times New Roman" pitchFamily="-128" charset="0"/>
                <a:cs typeface="Times New Roman" pitchFamily="-128" charset="0"/>
              </a:rPr>
              <a:t>Error Correction</a:t>
            </a:r>
            <a:endParaRPr kumimoji="0" lang="en-US" sz="2800" b="1" i="0" u="none" strike="noStrike" cap="none" normalizeH="0" baseline="0" dirty="0">
              <a:ln>
                <a:noFill/>
              </a:ln>
              <a:solidFill>
                <a:schemeClr val="bg1"/>
              </a:solidFill>
              <a:effectLst/>
              <a:latin typeface="Helvetica" charset="0"/>
            </a:endParaRPr>
          </a:p>
        </p:txBody>
      </p:sp>
    </p:spTree>
  </p:cSld>
  <p:clrMapOvr>
    <a:masterClrMapping/>
  </p:clrMapOvr>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00000"/>
                </a:solidFill>
                <a:latin typeface="+mj-lt"/>
              </a:rPr>
              <a:t>Hamming Code</a:t>
            </a:r>
            <a:endParaRPr lang="en-IN" dirty="0">
              <a:solidFill>
                <a:srgbClr val="C00000"/>
              </a:solidFill>
              <a:latin typeface="+mj-lt"/>
            </a:endParaRPr>
          </a:p>
        </p:txBody>
      </p:sp>
      <p:sp>
        <p:nvSpPr>
          <p:cNvPr id="3" name="Content Placeholder 2"/>
          <p:cNvSpPr>
            <a:spLocks noGrp="1"/>
          </p:cNvSpPr>
          <p:nvPr>
            <p:ph idx="1"/>
          </p:nvPr>
        </p:nvSpPr>
        <p:spPr>
          <a:xfrm>
            <a:off x="314325" y="928670"/>
            <a:ext cx="8999538" cy="5715040"/>
          </a:xfrm>
        </p:spPr>
        <p:txBody>
          <a:bodyPr/>
          <a:lstStyle/>
          <a:p>
            <a:r>
              <a:rPr lang="en-US" dirty="0">
                <a:solidFill>
                  <a:srgbClr val="7030A0"/>
                </a:solidFill>
                <a:effectLst/>
                <a:latin typeface="Arial" pitchFamily="34" charset="0"/>
                <a:cs typeface="Arial" pitchFamily="34" charset="0"/>
              </a:rPr>
              <a:t>Basic Idea:</a:t>
            </a:r>
          </a:p>
          <a:p>
            <a:pPr lvl="1"/>
            <a:r>
              <a:rPr lang="en-US" dirty="0">
                <a:solidFill>
                  <a:srgbClr val="002060"/>
                </a:solidFill>
                <a:latin typeface="Arial" pitchFamily="34" charset="0"/>
                <a:cs typeface="Arial" pitchFamily="34" charset="0"/>
              </a:rPr>
              <a:t>Codeword: </a:t>
            </a:r>
            <a:r>
              <a:rPr lang="en-US" b="0" dirty="0">
                <a:solidFill>
                  <a:srgbClr val="002060"/>
                </a:solidFill>
                <a:latin typeface="Arial" pitchFamily="34" charset="0"/>
                <a:cs typeface="Arial" pitchFamily="34" charset="0"/>
              </a:rPr>
              <a:t>Digital representation of a data symbol in transmission (e.g. </a:t>
            </a:r>
            <a:r>
              <a:rPr lang="en-US" b="0" dirty="0">
                <a:latin typeface="Arial" pitchFamily="34" charset="0"/>
                <a:cs typeface="Arial" pitchFamily="34" charset="0"/>
              </a:rPr>
              <a:t>A -&gt; 01000001</a:t>
            </a:r>
            <a:r>
              <a:rPr lang="en-US" b="0" dirty="0">
                <a:solidFill>
                  <a:srgbClr val="002060"/>
                </a:solidFill>
                <a:latin typeface="Arial" pitchFamily="34" charset="0"/>
                <a:cs typeface="Arial" pitchFamily="34" charset="0"/>
              </a:rPr>
              <a:t>, </a:t>
            </a:r>
            <a:r>
              <a:rPr lang="en-US" b="0" dirty="0">
                <a:latin typeface="Arial" pitchFamily="34" charset="0"/>
                <a:cs typeface="Arial" pitchFamily="34" charset="0"/>
              </a:rPr>
              <a:t>&amp; -&gt; 00100110</a:t>
            </a:r>
            <a:r>
              <a:rPr lang="en-US" b="0" dirty="0">
                <a:solidFill>
                  <a:srgbClr val="002060"/>
                </a:solidFill>
                <a:latin typeface="Arial" pitchFamily="34" charset="0"/>
                <a:cs typeface="Arial" pitchFamily="34" charset="0"/>
              </a:rPr>
              <a:t>, etc.)</a:t>
            </a:r>
          </a:p>
          <a:p>
            <a:pPr lvl="1"/>
            <a:r>
              <a:rPr lang="en-US" dirty="0">
                <a:solidFill>
                  <a:srgbClr val="002060"/>
                </a:solidFill>
                <a:latin typeface="Arial" pitchFamily="34" charset="0"/>
                <a:cs typeface="Arial" pitchFamily="34" charset="0"/>
              </a:rPr>
              <a:t>Valid vs. Invalid </a:t>
            </a:r>
            <a:r>
              <a:rPr lang="en-US" dirty="0" err="1">
                <a:solidFill>
                  <a:srgbClr val="002060"/>
                </a:solidFill>
                <a:latin typeface="Arial" pitchFamily="34" charset="0"/>
                <a:cs typeface="Arial" pitchFamily="34" charset="0"/>
              </a:rPr>
              <a:t>Codewords</a:t>
            </a:r>
            <a:r>
              <a:rPr lang="en-US" b="0" dirty="0">
                <a:solidFill>
                  <a:srgbClr val="002060"/>
                </a:solidFill>
                <a:latin typeface="Arial" pitchFamily="34" charset="0"/>
                <a:cs typeface="Arial" pitchFamily="34" charset="0"/>
              </a:rPr>
              <a:t>: Set of </a:t>
            </a:r>
            <a:r>
              <a:rPr lang="en-US" b="0" dirty="0" err="1">
                <a:solidFill>
                  <a:srgbClr val="002060"/>
                </a:solidFill>
                <a:latin typeface="Arial" pitchFamily="34" charset="0"/>
                <a:cs typeface="Arial" pitchFamily="34" charset="0"/>
              </a:rPr>
              <a:t>codewords</a:t>
            </a:r>
            <a:r>
              <a:rPr lang="en-US" b="0" dirty="0">
                <a:solidFill>
                  <a:srgbClr val="002060"/>
                </a:solidFill>
                <a:latin typeface="Arial" pitchFamily="34" charset="0"/>
                <a:cs typeface="Arial" pitchFamily="34" charset="0"/>
              </a:rPr>
              <a:t> of same size (number of bits) used to interpret all data symbols is called valid </a:t>
            </a:r>
            <a:r>
              <a:rPr lang="en-US" b="0" dirty="0" err="1">
                <a:solidFill>
                  <a:srgbClr val="002060"/>
                </a:solidFill>
                <a:latin typeface="Arial" pitchFamily="34" charset="0"/>
                <a:cs typeface="Arial" pitchFamily="34" charset="0"/>
              </a:rPr>
              <a:t>codewords</a:t>
            </a:r>
            <a:r>
              <a:rPr lang="en-US" b="0" dirty="0">
                <a:solidFill>
                  <a:srgbClr val="002060"/>
                </a:solidFill>
                <a:latin typeface="Arial" pitchFamily="34" charset="0"/>
                <a:cs typeface="Arial" pitchFamily="34" charset="0"/>
              </a:rPr>
              <a:t>, while the set of </a:t>
            </a:r>
            <a:r>
              <a:rPr lang="en-US" b="0" dirty="0" err="1">
                <a:solidFill>
                  <a:srgbClr val="002060"/>
                </a:solidFill>
                <a:latin typeface="Arial" pitchFamily="34" charset="0"/>
                <a:cs typeface="Arial" pitchFamily="34" charset="0"/>
              </a:rPr>
              <a:t>codewords</a:t>
            </a:r>
            <a:r>
              <a:rPr lang="en-US" b="0" dirty="0">
                <a:solidFill>
                  <a:srgbClr val="002060"/>
                </a:solidFill>
                <a:latin typeface="Arial" pitchFamily="34" charset="0"/>
                <a:cs typeface="Arial" pitchFamily="34" charset="0"/>
              </a:rPr>
              <a:t> which does not belong to this set is called invalid </a:t>
            </a:r>
            <a:r>
              <a:rPr lang="en-US" b="0" dirty="0" err="1">
                <a:solidFill>
                  <a:srgbClr val="002060"/>
                </a:solidFill>
                <a:latin typeface="Arial" pitchFamily="34" charset="0"/>
                <a:cs typeface="Arial" pitchFamily="34" charset="0"/>
              </a:rPr>
              <a:t>codewords</a:t>
            </a:r>
            <a:endParaRPr lang="en-US" b="0" dirty="0">
              <a:solidFill>
                <a:srgbClr val="002060"/>
              </a:solidFill>
              <a:latin typeface="Arial" pitchFamily="34" charset="0"/>
              <a:cs typeface="Arial" pitchFamily="34" charset="0"/>
            </a:endParaRPr>
          </a:p>
          <a:p>
            <a:pPr lvl="2"/>
            <a:r>
              <a:rPr lang="en-US" sz="1800" b="0" dirty="0">
                <a:solidFill>
                  <a:srgbClr val="002060"/>
                </a:solidFill>
                <a:latin typeface="Arial" pitchFamily="34" charset="0"/>
                <a:cs typeface="Arial" pitchFamily="34" charset="0"/>
              </a:rPr>
              <a:t>Both valid and invalid </a:t>
            </a:r>
            <a:r>
              <a:rPr lang="en-US" sz="1800" b="0" dirty="0" err="1">
                <a:solidFill>
                  <a:srgbClr val="002060"/>
                </a:solidFill>
                <a:latin typeface="Arial" pitchFamily="34" charset="0"/>
                <a:cs typeface="Arial" pitchFamily="34" charset="0"/>
              </a:rPr>
              <a:t>codewords</a:t>
            </a:r>
            <a:r>
              <a:rPr lang="en-US" sz="1800" b="0" dirty="0">
                <a:solidFill>
                  <a:srgbClr val="002060"/>
                </a:solidFill>
                <a:latin typeface="Arial" pitchFamily="34" charset="0"/>
                <a:cs typeface="Arial" pitchFamily="34" charset="0"/>
              </a:rPr>
              <a:t> are known to both sender and receiver in transmission</a:t>
            </a:r>
          </a:p>
          <a:p>
            <a:pPr lvl="2"/>
            <a:r>
              <a:rPr lang="en-US" sz="1800" b="0" dirty="0">
                <a:solidFill>
                  <a:srgbClr val="002060"/>
                </a:solidFill>
                <a:latin typeface="Arial" pitchFamily="34" charset="0"/>
                <a:cs typeface="Arial" pitchFamily="34" charset="0"/>
              </a:rPr>
              <a:t>A bit error can transfer a valid codeword to an invalid codeword</a:t>
            </a:r>
          </a:p>
          <a:p>
            <a:pPr lvl="1"/>
            <a:r>
              <a:rPr lang="en-US" dirty="0">
                <a:solidFill>
                  <a:srgbClr val="002060"/>
                </a:solidFill>
                <a:latin typeface="Arial" pitchFamily="34" charset="0"/>
                <a:cs typeface="Arial" pitchFamily="34" charset="0"/>
              </a:rPr>
              <a:t>Codeword = Data bits + Redundancy/Check bits</a:t>
            </a:r>
          </a:p>
          <a:p>
            <a:pPr lvl="2"/>
            <a:r>
              <a:rPr lang="en-US" sz="1800" b="0" dirty="0">
                <a:solidFill>
                  <a:srgbClr val="002060"/>
                </a:solidFill>
                <a:latin typeface="Arial" pitchFamily="34" charset="0"/>
                <a:cs typeface="Arial" pitchFamily="34" charset="0"/>
              </a:rPr>
              <a:t>Redundant bits are added to check whether the data is correct or some errors have been taken place</a:t>
            </a:r>
          </a:p>
          <a:p>
            <a:pPr lvl="1"/>
            <a:r>
              <a:rPr lang="en-US" dirty="0">
                <a:solidFill>
                  <a:srgbClr val="002060"/>
                </a:solidFill>
                <a:latin typeface="Arial" pitchFamily="34" charset="0"/>
                <a:cs typeface="Arial" pitchFamily="34" charset="0"/>
              </a:rPr>
              <a:t>Distance between </a:t>
            </a:r>
            <a:r>
              <a:rPr lang="en-US" dirty="0" err="1">
                <a:solidFill>
                  <a:srgbClr val="002060"/>
                </a:solidFill>
                <a:latin typeface="Arial" pitchFamily="34" charset="0"/>
                <a:cs typeface="Arial" pitchFamily="34" charset="0"/>
              </a:rPr>
              <a:t>codewords</a:t>
            </a:r>
            <a:r>
              <a:rPr lang="en-US" b="0" dirty="0">
                <a:solidFill>
                  <a:srgbClr val="002060"/>
                </a:solidFill>
                <a:latin typeface="Arial" pitchFamily="34" charset="0"/>
                <a:cs typeface="Arial" pitchFamily="34" charset="0"/>
              </a:rPr>
              <a:t>: The distance between two </a:t>
            </a:r>
            <a:r>
              <a:rPr lang="en-US" b="0" dirty="0" err="1">
                <a:solidFill>
                  <a:srgbClr val="002060"/>
                </a:solidFill>
                <a:latin typeface="Arial" pitchFamily="34" charset="0"/>
                <a:cs typeface="Arial" pitchFamily="34" charset="0"/>
              </a:rPr>
              <a:t>codewords</a:t>
            </a:r>
            <a:r>
              <a:rPr lang="en-US" b="0" dirty="0">
                <a:solidFill>
                  <a:srgbClr val="002060"/>
                </a:solidFill>
                <a:latin typeface="Arial" pitchFamily="34" charset="0"/>
                <a:cs typeface="Arial" pitchFamily="34" charset="0"/>
              </a:rPr>
              <a:t> </a:t>
            </a:r>
            <a:r>
              <a:rPr lang="en-US" b="0" i="1" dirty="0" err="1">
                <a:solidFill>
                  <a:srgbClr val="002060"/>
                </a:solidFill>
                <a:latin typeface="Arial" pitchFamily="34" charset="0"/>
                <a:cs typeface="Arial" pitchFamily="34" charset="0"/>
              </a:rPr>
              <a:t>Ci</a:t>
            </a:r>
            <a:r>
              <a:rPr lang="en-US" b="0" dirty="0">
                <a:solidFill>
                  <a:srgbClr val="002060"/>
                </a:solidFill>
                <a:latin typeface="Arial" pitchFamily="34" charset="0"/>
                <a:cs typeface="Arial" pitchFamily="34" charset="0"/>
              </a:rPr>
              <a:t> and </a:t>
            </a:r>
            <a:r>
              <a:rPr lang="en-US" b="0" i="1" dirty="0" err="1">
                <a:solidFill>
                  <a:srgbClr val="002060"/>
                </a:solidFill>
                <a:latin typeface="Arial" pitchFamily="34" charset="0"/>
                <a:cs typeface="Arial" pitchFamily="34" charset="0"/>
              </a:rPr>
              <a:t>Cj</a:t>
            </a:r>
            <a:r>
              <a:rPr lang="en-US" b="0" dirty="0">
                <a:solidFill>
                  <a:srgbClr val="002060"/>
                </a:solidFill>
                <a:latin typeface="Arial" pitchFamily="34" charset="0"/>
                <a:cs typeface="Arial" pitchFamily="34" charset="0"/>
              </a:rPr>
              <a:t>, denoted as </a:t>
            </a:r>
            <a:r>
              <a:rPr lang="en-US" b="0" i="1" dirty="0">
                <a:solidFill>
                  <a:srgbClr val="002060"/>
                </a:solidFill>
                <a:latin typeface="Arial" pitchFamily="34" charset="0"/>
                <a:cs typeface="Arial" pitchFamily="34" charset="0"/>
              </a:rPr>
              <a:t>Dist (</a:t>
            </a:r>
            <a:r>
              <a:rPr lang="en-US" b="0" i="1" dirty="0" err="1">
                <a:solidFill>
                  <a:srgbClr val="002060"/>
                </a:solidFill>
                <a:latin typeface="Arial" pitchFamily="34" charset="0"/>
                <a:cs typeface="Arial" pitchFamily="34" charset="0"/>
              </a:rPr>
              <a:t>Ci</a:t>
            </a:r>
            <a:r>
              <a:rPr lang="en-US" b="0" i="1" baseline="-25000" dirty="0">
                <a:solidFill>
                  <a:srgbClr val="002060"/>
                </a:solidFill>
                <a:latin typeface="Arial" pitchFamily="34" charset="0"/>
                <a:cs typeface="Arial" pitchFamily="34" charset="0"/>
              </a:rPr>
              <a:t> </a:t>
            </a:r>
            <a:r>
              <a:rPr lang="en-US" b="0" i="1" dirty="0">
                <a:solidFill>
                  <a:srgbClr val="002060"/>
                </a:solidFill>
                <a:latin typeface="Arial" pitchFamily="34" charset="0"/>
                <a:cs typeface="Arial" pitchFamily="34" charset="0"/>
              </a:rPr>
              <a:t>, </a:t>
            </a:r>
            <a:r>
              <a:rPr lang="en-US" b="0" i="1" dirty="0" err="1">
                <a:solidFill>
                  <a:srgbClr val="002060"/>
                </a:solidFill>
                <a:latin typeface="Arial" pitchFamily="34" charset="0"/>
                <a:cs typeface="Arial" pitchFamily="34" charset="0"/>
              </a:rPr>
              <a:t>Cj</a:t>
            </a:r>
            <a:r>
              <a:rPr lang="en-US" b="0" i="1" dirty="0">
                <a:solidFill>
                  <a:srgbClr val="002060"/>
                </a:solidFill>
                <a:latin typeface="Arial" pitchFamily="34" charset="0"/>
                <a:cs typeface="Arial" pitchFamily="34" charset="0"/>
              </a:rPr>
              <a:t>), </a:t>
            </a:r>
            <a:r>
              <a:rPr lang="en-US" b="0" dirty="0">
                <a:solidFill>
                  <a:srgbClr val="002060"/>
                </a:solidFill>
                <a:latin typeface="Arial" pitchFamily="34" charset="0"/>
                <a:cs typeface="Arial" pitchFamily="34" charset="0"/>
              </a:rPr>
              <a:t>is the number of bit positions, the </a:t>
            </a:r>
            <a:r>
              <a:rPr lang="en-US" b="0" dirty="0" err="1">
                <a:solidFill>
                  <a:srgbClr val="002060"/>
                </a:solidFill>
                <a:latin typeface="Arial" pitchFamily="34" charset="0"/>
                <a:cs typeface="Arial" pitchFamily="34" charset="0"/>
              </a:rPr>
              <a:t>codewords</a:t>
            </a:r>
            <a:r>
              <a:rPr lang="en-US" b="0" dirty="0">
                <a:solidFill>
                  <a:srgbClr val="002060"/>
                </a:solidFill>
                <a:latin typeface="Arial" pitchFamily="34" charset="0"/>
                <a:cs typeface="Arial" pitchFamily="34" charset="0"/>
              </a:rPr>
              <a:t> differ</a:t>
            </a:r>
          </a:p>
          <a:p>
            <a:pPr lvl="2"/>
            <a:r>
              <a:rPr lang="en-US" sz="1800" b="0" dirty="0">
                <a:solidFill>
                  <a:srgbClr val="002060"/>
                </a:solidFill>
                <a:latin typeface="Arial" pitchFamily="34" charset="0"/>
                <a:cs typeface="Arial" pitchFamily="34" charset="0"/>
              </a:rPr>
              <a:t>E.g. distance between </a:t>
            </a:r>
            <a:r>
              <a:rPr lang="en-US" sz="1800" b="0" dirty="0" err="1">
                <a:solidFill>
                  <a:srgbClr val="002060"/>
                </a:solidFill>
                <a:latin typeface="Arial" pitchFamily="34" charset="0"/>
                <a:cs typeface="Arial" pitchFamily="34" charset="0"/>
              </a:rPr>
              <a:t>codewords</a:t>
            </a:r>
            <a:r>
              <a:rPr lang="en-US" sz="1800" b="0" dirty="0">
                <a:solidFill>
                  <a:srgbClr val="002060"/>
                </a:solidFill>
                <a:latin typeface="Arial" pitchFamily="34" charset="0"/>
                <a:cs typeface="Arial" pitchFamily="34" charset="0"/>
              </a:rPr>
              <a:t>: </a:t>
            </a:r>
            <a:r>
              <a:rPr lang="en-US" sz="1800" b="0" dirty="0">
                <a:latin typeface="Arial" pitchFamily="34" charset="0"/>
                <a:cs typeface="Arial" pitchFamily="34" charset="0"/>
              </a:rPr>
              <a:t>01101</a:t>
            </a:r>
            <a:r>
              <a:rPr lang="en-US" sz="1800" b="0" dirty="0">
                <a:solidFill>
                  <a:srgbClr val="002060"/>
                </a:solidFill>
                <a:latin typeface="Arial" pitchFamily="34" charset="0"/>
                <a:cs typeface="Arial" pitchFamily="34" charset="0"/>
              </a:rPr>
              <a:t> and </a:t>
            </a:r>
            <a:r>
              <a:rPr lang="en-US" sz="1800" b="0" dirty="0">
                <a:latin typeface="Arial" pitchFamily="34" charset="0"/>
                <a:cs typeface="Arial" pitchFamily="34" charset="0"/>
              </a:rPr>
              <a:t>10100</a:t>
            </a:r>
            <a:r>
              <a:rPr lang="en-US" sz="1800" b="0" dirty="0">
                <a:solidFill>
                  <a:srgbClr val="002060"/>
                </a:solidFill>
                <a:latin typeface="Arial" pitchFamily="34" charset="0"/>
                <a:cs typeface="Arial" pitchFamily="34" charset="0"/>
              </a:rPr>
              <a:t> is </a:t>
            </a:r>
            <a:r>
              <a:rPr lang="en-US" sz="1800" dirty="0">
                <a:latin typeface="Arial" pitchFamily="34" charset="0"/>
                <a:cs typeface="Arial" pitchFamily="34" charset="0"/>
              </a:rPr>
              <a:t>3</a:t>
            </a:r>
            <a:endParaRPr lang="en-IN" sz="1800" dirty="0">
              <a:latin typeface="Arial" pitchFamily="34" charset="0"/>
              <a:cs typeface="Arial" pitchFamily="34" charset="0"/>
            </a:endParaRPr>
          </a:p>
        </p:txBody>
      </p:sp>
    </p:spTree>
  </p:cSld>
  <p:clrMapOvr>
    <a:masterClrMapping/>
  </p:clrMapOvr>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C0000"/>
                </a:solidFill>
                <a:latin typeface="+mj-lt"/>
              </a:rPr>
              <a:t>Hamming Code</a:t>
            </a:r>
            <a:endParaRPr lang="en-IN" dirty="0">
              <a:solidFill>
                <a:srgbClr val="CC0000"/>
              </a:solidFill>
              <a:latin typeface="+mj-lt"/>
            </a:endParaRPr>
          </a:p>
        </p:txBody>
      </p:sp>
      <p:sp>
        <p:nvSpPr>
          <p:cNvPr id="3" name="Content Placeholder 2"/>
          <p:cNvSpPr>
            <a:spLocks noGrp="1"/>
          </p:cNvSpPr>
          <p:nvPr>
            <p:ph idx="1"/>
          </p:nvPr>
        </p:nvSpPr>
        <p:spPr/>
        <p:txBody>
          <a:bodyPr/>
          <a:lstStyle/>
          <a:p>
            <a:r>
              <a:rPr lang="en-US" sz="2000" dirty="0">
                <a:solidFill>
                  <a:srgbClr val="7030A0"/>
                </a:solidFill>
                <a:effectLst/>
                <a:latin typeface="Arial" pitchFamily="34" charset="0"/>
                <a:cs typeface="Arial" pitchFamily="34" charset="0"/>
              </a:rPr>
              <a:t>Basic Idea (Contd.):</a:t>
            </a:r>
          </a:p>
          <a:p>
            <a:pPr lvl="1"/>
            <a:r>
              <a:rPr lang="en-US" b="0" dirty="0">
                <a:solidFill>
                  <a:srgbClr val="002060"/>
                </a:solidFill>
                <a:latin typeface="Arial" pitchFamily="34" charset="0"/>
                <a:cs typeface="Arial" pitchFamily="34" charset="0"/>
              </a:rPr>
              <a:t>We can check whether a codeword is valid or invalid</a:t>
            </a:r>
          </a:p>
          <a:p>
            <a:r>
              <a:rPr lang="en-US" sz="2000" dirty="0">
                <a:solidFill>
                  <a:srgbClr val="7030A0"/>
                </a:solidFill>
                <a:effectLst/>
                <a:latin typeface="Arial" pitchFamily="34" charset="0"/>
                <a:cs typeface="Arial" pitchFamily="34" charset="0"/>
              </a:rPr>
              <a:t>Error Detection</a:t>
            </a:r>
            <a:r>
              <a:rPr lang="en-US" sz="2000" b="0" dirty="0">
                <a:solidFill>
                  <a:srgbClr val="7030A0"/>
                </a:solidFill>
                <a:effectLst/>
                <a:latin typeface="Arial" pitchFamily="34" charset="0"/>
                <a:cs typeface="Arial" pitchFamily="34" charset="0"/>
              </a:rPr>
              <a:t>:</a:t>
            </a:r>
          </a:p>
          <a:p>
            <a:pPr lvl="1"/>
            <a:r>
              <a:rPr lang="en-US" b="0" dirty="0">
                <a:solidFill>
                  <a:srgbClr val="002060"/>
                </a:solidFill>
                <a:latin typeface="Arial" pitchFamily="34" charset="0"/>
                <a:cs typeface="Arial" pitchFamily="34" charset="0"/>
              </a:rPr>
              <a:t>For a single bit error detection, the distance between any pair of valid </a:t>
            </a:r>
            <a:r>
              <a:rPr lang="en-US" b="0" dirty="0" err="1">
                <a:solidFill>
                  <a:srgbClr val="002060"/>
                </a:solidFill>
                <a:latin typeface="Arial" pitchFamily="34" charset="0"/>
                <a:cs typeface="Arial" pitchFamily="34" charset="0"/>
              </a:rPr>
              <a:t>codewords</a:t>
            </a:r>
            <a:r>
              <a:rPr lang="en-US" b="0" dirty="0">
                <a:solidFill>
                  <a:srgbClr val="002060"/>
                </a:solidFill>
                <a:latin typeface="Arial" pitchFamily="34" charset="0"/>
                <a:cs typeface="Arial" pitchFamily="34" charset="0"/>
              </a:rPr>
              <a:t> must be at least 2</a:t>
            </a:r>
          </a:p>
          <a:p>
            <a:pPr lvl="1" algn="just"/>
            <a:r>
              <a:rPr lang="en-US" b="0" dirty="0">
                <a:solidFill>
                  <a:srgbClr val="002060"/>
                </a:solidFill>
                <a:latin typeface="Arial" pitchFamily="34" charset="0"/>
                <a:cs typeface="Arial" pitchFamily="34" charset="0"/>
              </a:rPr>
              <a:t>Suppose C1 and C2 are two valid </a:t>
            </a:r>
            <a:r>
              <a:rPr lang="en-US" b="0" dirty="0" err="1">
                <a:solidFill>
                  <a:srgbClr val="002060"/>
                </a:solidFill>
                <a:latin typeface="Arial" pitchFamily="34" charset="0"/>
                <a:cs typeface="Arial" pitchFamily="34" charset="0"/>
              </a:rPr>
              <a:t>codewords</a:t>
            </a:r>
            <a:r>
              <a:rPr lang="en-US" b="0" dirty="0">
                <a:solidFill>
                  <a:srgbClr val="002060"/>
                </a:solidFill>
                <a:latin typeface="Arial" pitchFamily="34" charset="0"/>
                <a:cs typeface="Arial" pitchFamily="34" charset="0"/>
              </a:rPr>
              <a:t> and the distance between C1 and C2 is 1: C1 = </a:t>
            </a:r>
            <a:r>
              <a:rPr lang="en-US" dirty="0">
                <a:latin typeface="Arial" pitchFamily="34" charset="0"/>
                <a:cs typeface="Arial" pitchFamily="34" charset="0"/>
              </a:rPr>
              <a:t>101101</a:t>
            </a:r>
            <a:r>
              <a:rPr lang="en-US" b="0" dirty="0">
                <a:solidFill>
                  <a:srgbClr val="002060"/>
                </a:solidFill>
                <a:latin typeface="Arial" pitchFamily="34" charset="0"/>
                <a:cs typeface="Arial" pitchFamily="34" charset="0"/>
              </a:rPr>
              <a:t> and C2 = </a:t>
            </a:r>
            <a:r>
              <a:rPr lang="en-US" dirty="0">
                <a:latin typeface="Arial" pitchFamily="34" charset="0"/>
                <a:cs typeface="Arial" pitchFamily="34" charset="0"/>
              </a:rPr>
              <a:t>101100</a:t>
            </a:r>
            <a:r>
              <a:rPr lang="en-US" b="0" dirty="0">
                <a:solidFill>
                  <a:srgbClr val="002060"/>
                </a:solidFill>
                <a:latin typeface="Arial" pitchFamily="34" charset="0"/>
                <a:cs typeface="Arial" pitchFamily="34" charset="0"/>
              </a:rPr>
              <a:t> (the last bit differs)</a:t>
            </a:r>
          </a:p>
          <a:p>
            <a:pPr lvl="1"/>
            <a:r>
              <a:rPr lang="en-US" b="0" dirty="0">
                <a:solidFill>
                  <a:srgbClr val="002060"/>
                </a:solidFill>
                <a:latin typeface="Arial" pitchFamily="34" charset="0"/>
                <a:cs typeface="Arial" pitchFamily="34" charset="0"/>
              </a:rPr>
              <a:t>Due to single bit error in C2 in the last bit position, C2 becomes C1, also a valid codeword</a:t>
            </a:r>
          </a:p>
          <a:p>
            <a:pPr lvl="2"/>
            <a:r>
              <a:rPr lang="en-US" sz="2000" dirty="0">
                <a:solidFill>
                  <a:srgbClr val="7030A0"/>
                </a:solidFill>
                <a:latin typeface="Arial" pitchFamily="34" charset="0"/>
                <a:cs typeface="Arial" pitchFamily="34" charset="0"/>
              </a:rPr>
              <a:t>Error detection fails</a:t>
            </a:r>
          </a:p>
          <a:p>
            <a:pPr lvl="1"/>
            <a:r>
              <a:rPr lang="en-US" b="0" dirty="0">
                <a:solidFill>
                  <a:srgbClr val="002060"/>
                </a:solidFill>
                <a:latin typeface="Arial" pitchFamily="34" charset="0"/>
                <a:cs typeface="Arial" pitchFamily="34" charset="0"/>
              </a:rPr>
              <a:t>If the distance is 2, a single bit error still make their difference at least 1</a:t>
            </a:r>
          </a:p>
          <a:p>
            <a:pPr lvl="2"/>
            <a:r>
              <a:rPr lang="en-US" sz="2000" dirty="0">
                <a:solidFill>
                  <a:srgbClr val="7030A0"/>
                </a:solidFill>
                <a:latin typeface="Arial" pitchFamily="34" charset="0"/>
                <a:cs typeface="Arial" pitchFamily="34" charset="0"/>
              </a:rPr>
              <a:t>Error detection successful</a:t>
            </a:r>
          </a:p>
          <a:p>
            <a:pPr lvl="1"/>
            <a:r>
              <a:rPr lang="en-US" b="0" dirty="0">
                <a:solidFill>
                  <a:srgbClr val="002060"/>
                </a:solidFill>
                <a:latin typeface="Arial" pitchFamily="34" charset="0"/>
                <a:cs typeface="Arial" pitchFamily="34" charset="0"/>
              </a:rPr>
              <a:t>For detecting k errors, the distance must be at least </a:t>
            </a:r>
            <a:r>
              <a:rPr lang="en-US" b="0" i="1" dirty="0">
                <a:solidFill>
                  <a:srgbClr val="002060"/>
                </a:solidFill>
                <a:latin typeface="Arial" pitchFamily="34" charset="0"/>
                <a:cs typeface="Arial" pitchFamily="34" charset="0"/>
              </a:rPr>
              <a:t>(k+1)</a:t>
            </a:r>
            <a:endParaRPr lang="en-IN" b="0" i="1" dirty="0">
              <a:solidFill>
                <a:srgbClr val="002060"/>
              </a:solidFill>
              <a:latin typeface="Arial" pitchFamily="34" charset="0"/>
              <a:cs typeface="Arial" pitchFamily="34" charset="0"/>
            </a:endParaRPr>
          </a:p>
        </p:txBody>
      </p:sp>
    </p:spTree>
  </p:cSld>
  <p:clrMapOvr>
    <a:masterClrMapping/>
  </p:clrMapOvr>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C0000"/>
                </a:solidFill>
                <a:latin typeface="+mj-lt"/>
              </a:rPr>
              <a:t>Hamming Code</a:t>
            </a:r>
            <a:endParaRPr lang="en-IN" dirty="0">
              <a:solidFill>
                <a:srgbClr val="CC0000"/>
              </a:solidFill>
              <a:latin typeface="+mj-lt"/>
            </a:endParaRPr>
          </a:p>
        </p:txBody>
      </p:sp>
      <p:sp>
        <p:nvSpPr>
          <p:cNvPr id="3" name="Content Placeholder 2"/>
          <p:cNvSpPr>
            <a:spLocks noGrp="1"/>
          </p:cNvSpPr>
          <p:nvPr>
            <p:ph idx="1"/>
          </p:nvPr>
        </p:nvSpPr>
        <p:spPr>
          <a:xfrm>
            <a:off x="314324" y="1071546"/>
            <a:ext cx="9282145" cy="5224462"/>
          </a:xfrm>
        </p:spPr>
        <p:txBody>
          <a:bodyPr/>
          <a:lstStyle/>
          <a:p>
            <a:r>
              <a:rPr lang="en-US" dirty="0">
                <a:solidFill>
                  <a:srgbClr val="7030A0"/>
                </a:solidFill>
                <a:effectLst/>
                <a:latin typeface="Arial" pitchFamily="34" charset="0"/>
                <a:cs typeface="Arial" pitchFamily="34" charset="0"/>
              </a:rPr>
              <a:t>Error Correction:</a:t>
            </a:r>
          </a:p>
          <a:p>
            <a:pPr lvl="1"/>
            <a:r>
              <a:rPr lang="en-US" b="0" dirty="0">
                <a:solidFill>
                  <a:srgbClr val="002060"/>
                </a:solidFill>
                <a:latin typeface="Arial" pitchFamily="34" charset="0"/>
                <a:cs typeface="Arial" pitchFamily="34" charset="0"/>
              </a:rPr>
              <a:t>Received codeword with bit errors can only be corrected if we can determine the bit positions where the bit errors have been taken place</a:t>
            </a:r>
          </a:p>
          <a:p>
            <a:pPr lvl="2"/>
            <a:r>
              <a:rPr lang="en-US" sz="1800" b="0" dirty="0">
                <a:solidFill>
                  <a:srgbClr val="002060"/>
                </a:solidFill>
                <a:latin typeface="Arial" pitchFamily="34" charset="0"/>
                <a:cs typeface="Arial" pitchFamily="34" charset="0"/>
              </a:rPr>
              <a:t>After correction, the received codeword will be converted to one and only one valid codeword</a:t>
            </a:r>
          </a:p>
          <a:p>
            <a:pPr lvl="1"/>
            <a:r>
              <a:rPr lang="en-US" b="0" dirty="0">
                <a:solidFill>
                  <a:srgbClr val="002060"/>
                </a:solidFill>
                <a:latin typeface="Arial" pitchFamily="34" charset="0"/>
                <a:cs typeface="Arial" pitchFamily="34" charset="0"/>
              </a:rPr>
              <a:t>For single bit error correction, the distance must be at least </a:t>
            </a:r>
            <a:r>
              <a:rPr lang="en-US" dirty="0">
                <a:latin typeface="Arial" pitchFamily="34" charset="0"/>
                <a:cs typeface="Arial" pitchFamily="34" charset="0"/>
              </a:rPr>
              <a:t>3</a:t>
            </a:r>
          </a:p>
          <a:p>
            <a:pPr lvl="1">
              <a:buNone/>
            </a:pPr>
            <a:endParaRPr lang="en-US" b="0" dirty="0">
              <a:solidFill>
                <a:srgbClr val="002060"/>
              </a:solidFill>
              <a:latin typeface="Arial" pitchFamily="34" charset="0"/>
              <a:cs typeface="Arial" pitchFamily="34" charset="0"/>
            </a:endParaRPr>
          </a:p>
          <a:p>
            <a:pPr lvl="1">
              <a:buNone/>
            </a:pPr>
            <a:endParaRPr lang="en-US" b="0" dirty="0">
              <a:solidFill>
                <a:srgbClr val="002060"/>
              </a:solidFill>
              <a:latin typeface="Arial" pitchFamily="34" charset="0"/>
              <a:cs typeface="Arial" pitchFamily="34" charset="0"/>
            </a:endParaRPr>
          </a:p>
          <a:p>
            <a:pPr lvl="1">
              <a:buNone/>
            </a:pPr>
            <a:endParaRPr lang="en-US" b="0" dirty="0">
              <a:solidFill>
                <a:srgbClr val="002060"/>
              </a:solidFill>
              <a:latin typeface="Arial" pitchFamily="34" charset="0"/>
              <a:cs typeface="Arial" pitchFamily="34" charset="0"/>
            </a:endParaRPr>
          </a:p>
          <a:p>
            <a:pPr lvl="1"/>
            <a:endParaRPr lang="en-US" b="0" dirty="0">
              <a:solidFill>
                <a:srgbClr val="002060"/>
              </a:solidFill>
              <a:latin typeface="Arial" pitchFamily="34" charset="0"/>
              <a:cs typeface="Arial" pitchFamily="34" charset="0"/>
            </a:endParaRPr>
          </a:p>
          <a:p>
            <a:pPr lvl="1"/>
            <a:endParaRPr lang="en-US" b="0" dirty="0">
              <a:solidFill>
                <a:srgbClr val="002060"/>
              </a:solidFill>
              <a:latin typeface="Arial" pitchFamily="34" charset="0"/>
              <a:cs typeface="Arial" pitchFamily="34" charset="0"/>
            </a:endParaRPr>
          </a:p>
          <a:p>
            <a:pPr lvl="1"/>
            <a:endParaRPr lang="en-US" b="0" dirty="0">
              <a:solidFill>
                <a:srgbClr val="002060"/>
              </a:solidFill>
              <a:latin typeface="Arial" pitchFamily="34" charset="0"/>
              <a:cs typeface="Arial" pitchFamily="34" charset="0"/>
            </a:endParaRPr>
          </a:p>
          <a:p>
            <a:pPr lvl="1"/>
            <a:endParaRPr lang="en-US" b="0" dirty="0">
              <a:solidFill>
                <a:srgbClr val="002060"/>
              </a:solidFill>
              <a:latin typeface="Arial" pitchFamily="34" charset="0"/>
              <a:cs typeface="Arial" pitchFamily="34" charset="0"/>
            </a:endParaRPr>
          </a:p>
        </p:txBody>
      </p:sp>
      <p:grpSp>
        <p:nvGrpSpPr>
          <p:cNvPr id="66" name="Group 65"/>
          <p:cNvGrpSpPr/>
          <p:nvPr/>
        </p:nvGrpSpPr>
        <p:grpSpPr>
          <a:xfrm>
            <a:off x="166654" y="3429000"/>
            <a:ext cx="8347070" cy="1185168"/>
            <a:chOff x="677896" y="2285992"/>
            <a:chExt cx="8347070" cy="1185168"/>
          </a:xfrm>
        </p:grpSpPr>
        <p:sp>
          <p:nvSpPr>
            <p:cNvPr id="27" name="TextBox 26"/>
            <p:cNvSpPr txBox="1"/>
            <p:nvPr/>
          </p:nvSpPr>
          <p:spPr>
            <a:xfrm>
              <a:off x="1190857" y="2357430"/>
              <a:ext cx="761747" cy="333296"/>
            </a:xfrm>
            <a:prstGeom prst="rect">
              <a:avLst/>
            </a:prstGeom>
            <a:noFill/>
          </p:spPr>
          <p:txBody>
            <a:bodyPr wrap="none" rtlCol="0">
              <a:spAutoFit/>
            </a:bodyPr>
            <a:lstStyle/>
            <a:p>
              <a:r>
                <a:rPr lang="en-US" sz="1800" dirty="0">
                  <a:solidFill>
                    <a:srgbClr val="C00000"/>
                  </a:solidFill>
                </a:rPr>
                <a:t>Sent:</a:t>
              </a:r>
              <a:endParaRPr lang="en-IN" sz="1800" dirty="0">
                <a:solidFill>
                  <a:srgbClr val="C00000"/>
                </a:solidFill>
              </a:endParaRPr>
            </a:p>
          </p:txBody>
        </p:sp>
        <p:sp>
          <p:nvSpPr>
            <p:cNvPr id="28" name="TextBox 27"/>
            <p:cNvSpPr txBox="1"/>
            <p:nvPr/>
          </p:nvSpPr>
          <p:spPr>
            <a:xfrm>
              <a:off x="677896" y="3000372"/>
              <a:ext cx="1274708" cy="333296"/>
            </a:xfrm>
            <a:prstGeom prst="rect">
              <a:avLst/>
            </a:prstGeom>
            <a:noFill/>
          </p:spPr>
          <p:txBody>
            <a:bodyPr wrap="none" rtlCol="0">
              <a:spAutoFit/>
            </a:bodyPr>
            <a:lstStyle/>
            <a:p>
              <a:r>
                <a:rPr lang="en-US" sz="1800" dirty="0">
                  <a:solidFill>
                    <a:srgbClr val="C00000"/>
                  </a:solidFill>
                </a:rPr>
                <a:t>Received:</a:t>
              </a:r>
              <a:endParaRPr lang="en-IN" sz="1800" dirty="0">
                <a:solidFill>
                  <a:srgbClr val="C00000"/>
                </a:solidFill>
              </a:endParaRPr>
            </a:p>
          </p:txBody>
        </p:sp>
        <p:grpSp>
          <p:nvGrpSpPr>
            <p:cNvPr id="65" name="Group 64"/>
            <p:cNvGrpSpPr/>
            <p:nvPr/>
          </p:nvGrpSpPr>
          <p:grpSpPr>
            <a:xfrm>
              <a:off x="1881166" y="2285992"/>
              <a:ext cx="7143800" cy="1185168"/>
              <a:chOff x="1881166" y="2285992"/>
              <a:chExt cx="7143800" cy="1185168"/>
            </a:xfrm>
          </p:grpSpPr>
          <p:grpSp>
            <p:nvGrpSpPr>
              <p:cNvPr id="64" name="Group 63"/>
              <p:cNvGrpSpPr/>
              <p:nvPr/>
            </p:nvGrpSpPr>
            <p:grpSpPr>
              <a:xfrm>
                <a:off x="1881166" y="2285992"/>
                <a:ext cx="3429024" cy="1185168"/>
                <a:chOff x="1881166" y="2285992"/>
                <a:chExt cx="3429024" cy="1185168"/>
              </a:xfrm>
            </p:grpSpPr>
            <p:grpSp>
              <p:nvGrpSpPr>
                <p:cNvPr id="25" name="Group 24"/>
                <p:cNvGrpSpPr/>
                <p:nvPr/>
              </p:nvGrpSpPr>
              <p:grpSpPr>
                <a:xfrm>
                  <a:off x="1881166" y="2285992"/>
                  <a:ext cx="3429024" cy="1185168"/>
                  <a:chOff x="1309662" y="2285992"/>
                  <a:chExt cx="3857652" cy="1555533"/>
                </a:xfrm>
              </p:grpSpPr>
              <p:grpSp>
                <p:nvGrpSpPr>
                  <p:cNvPr id="15" name="Group 14"/>
                  <p:cNvGrpSpPr/>
                  <p:nvPr/>
                </p:nvGrpSpPr>
                <p:grpSpPr>
                  <a:xfrm>
                    <a:off x="1309662" y="2285992"/>
                    <a:ext cx="3857652" cy="1500198"/>
                    <a:chOff x="2095480" y="2000240"/>
                    <a:chExt cx="3857652" cy="1500198"/>
                  </a:xfrm>
                </p:grpSpPr>
                <p:sp>
                  <p:nvSpPr>
                    <p:cNvPr id="4" name="TextBox 3"/>
                    <p:cNvSpPr txBox="1"/>
                    <p:nvPr/>
                  </p:nvSpPr>
                  <p:spPr>
                    <a:xfrm>
                      <a:off x="2166918" y="2071678"/>
                      <a:ext cx="1357322" cy="413639"/>
                    </a:xfrm>
                    <a:prstGeom prst="rect">
                      <a:avLst/>
                    </a:prstGeom>
                    <a:noFill/>
                  </p:spPr>
                  <p:txBody>
                    <a:bodyPr wrap="square" rtlCol="0">
                      <a:spAutoFit/>
                    </a:bodyPr>
                    <a:lstStyle/>
                    <a:p>
                      <a:r>
                        <a:rPr lang="en-US" sz="2400" b="0" dirty="0"/>
                        <a:t>100100</a:t>
                      </a:r>
                      <a:endParaRPr lang="en-IN" sz="2400" b="0" dirty="0"/>
                    </a:p>
                  </p:txBody>
                </p:sp>
                <p:sp>
                  <p:nvSpPr>
                    <p:cNvPr id="5" name="TextBox 4"/>
                    <p:cNvSpPr txBox="1"/>
                    <p:nvPr/>
                  </p:nvSpPr>
                  <p:spPr>
                    <a:xfrm>
                      <a:off x="3738554" y="2071678"/>
                      <a:ext cx="1785950" cy="413639"/>
                    </a:xfrm>
                    <a:prstGeom prst="rect">
                      <a:avLst/>
                    </a:prstGeom>
                    <a:noFill/>
                  </p:spPr>
                  <p:txBody>
                    <a:bodyPr wrap="square" rtlCol="0">
                      <a:spAutoFit/>
                    </a:bodyPr>
                    <a:lstStyle/>
                    <a:p>
                      <a:r>
                        <a:rPr lang="en-US" sz="2400" b="0" dirty="0"/>
                        <a:t>100111</a:t>
                      </a:r>
                      <a:endParaRPr lang="en-IN" sz="2400" b="0" dirty="0"/>
                    </a:p>
                  </p:txBody>
                </p:sp>
                <p:sp>
                  <p:nvSpPr>
                    <p:cNvPr id="6" name="TextBox 5"/>
                    <p:cNvSpPr txBox="1"/>
                    <p:nvPr/>
                  </p:nvSpPr>
                  <p:spPr>
                    <a:xfrm>
                      <a:off x="2595546" y="2928934"/>
                      <a:ext cx="1357322" cy="413639"/>
                    </a:xfrm>
                    <a:prstGeom prst="rect">
                      <a:avLst/>
                    </a:prstGeom>
                    <a:noFill/>
                  </p:spPr>
                  <p:txBody>
                    <a:bodyPr wrap="square" rtlCol="0">
                      <a:spAutoFit/>
                    </a:bodyPr>
                    <a:lstStyle/>
                    <a:p>
                      <a:r>
                        <a:rPr lang="en-US" sz="2400" b="0" dirty="0"/>
                        <a:t>10010</a:t>
                      </a:r>
                      <a:r>
                        <a:rPr lang="en-US" sz="2400" b="0" dirty="0">
                          <a:solidFill>
                            <a:srgbClr val="FF0000"/>
                          </a:solidFill>
                        </a:rPr>
                        <a:t>1</a:t>
                      </a:r>
                      <a:endParaRPr lang="en-IN" sz="2400" b="0" dirty="0">
                        <a:solidFill>
                          <a:srgbClr val="FF0000"/>
                        </a:solidFill>
                      </a:endParaRPr>
                    </a:p>
                  </p:txBody>
                </p:sp>
                <p:sp>
                  <p:nvSpPr>
                    <p:cNvPr id="7" name="TextBox 6"/>
                    <p:cNvSpPr txBox="1"/>
                    <p:nvPr/>
                  </p:nvSpPr>
                  <p:spPr>
                    <a:xfrm>
                      <a:off x="4406388" y="2929175"/>
                      <a:ext cx="1357322" cy="413639"/>
                    </a:xfrm>
                    <a:prstGeom prst="rect">
                      <a:avLst/>
                    </a:prstGeom>
                    <a:noFill/>
                  </p:spPr>
                  <p:txBody>
                    <a:bodyPr wrap="square" rtlCol="0">
                      <a:spAutoFit/>
                    </a:bodyPr>
                    <a:lstStyle/>
                    <a:p>
                      <a:r>
                        <a:rPr lang="en-US" sz="2400" b="0" dirty="0"/>
                        <a:t>1001</a:t>
                      </a:r>
                      <a:r>
                        <a:rPr lang="en-US" sz="2400" b="0" dirty="0">
                          <a:solidFill>
                            <a:srgbClr val="FF0000"/>
                          </a:solidFill>
                        </a:rPr>
                        <a:t>0</a:t>
                      </a:r>
                      <a:r>
                        <a:rPr lang="en-US" sz="2400" b="0" dirty="0"/>
                        <a:t>1</a:t>
                      </a:r>
                      <a:endParaRPr lang="en-IN" sz="2400" b="0" dirty="0"/>
                    </a:p>
                  </p:txBody>
                </p:sp>
                <p:cxnSp>
                  <p:nvCxnSpPr>
                    <p:cNvPr id="9" name="Straight Arrow Connector 8"/>
                    <p:cNvCxnSpPr>
                      <a:stCxn id="4" idx="2"/>
                    </p:cNvCxnSpPr>
                    <p:nvPr/>
                  </p:nvCxnSpPr>
                  <p:spPr bwMode="auto">
                    <a:xfrm rot="16200000" flipH="1">
                      <a:off x="2855944" y="2474951"/>
                      <a:ext cx="372179" cy="392909"/>
                    </a:xfrm>
                    <a:prstGeom prst="straightConnector1">
                      <a:avLst/>
                    </a:prstGeom>
                    <a:gradFill rotWithShape="0">
                      <a:gsLst>
                        <a:gs pos="0">
                          <a:srgbClr val="808080"/>
                        </a:gs>
                        <a:gs pos="100000">
                          <a:srgbClr val="002F2F">
                            <a:alpha val="0"/>
                          </a:srgbClr>
                        </a:gs>
                      </a:gsLst>
                      <a:lin ang="2700000" scaled="1"/>
                    </a:gradFill>
                    <a:ln w="25400" cap="flat" cmpd="sng" algn="ctr">
                      <a:solidFill>
                        <a:srgbClr val="000000"/>
                      </a:solidFill>
                      <a:prstDash val="solid"/>
                      <a:round/>
                      <a:headEnd type="none" w="med" len="med"/>
                      <a:tailEnd type="arrow"/>
                    </a:ln>
                    <a:effectLst/>
                  </p:spPr>
                </p:cxnSp>
                <p:cxnSp>
                  <p:nvCxnSpPr>
                    <p:cNvPr id="10" name="Straight Arrow Connector 9"/>
                    <p:cNvCxnSpPr>
                      <a:stCxn id="5" idx="2"/>
                    </p:cNvCxnSpPr>
                    <p:nvPr/>
                  </p:nvCxnSpPr>
                  <p:spPr bwMode="auto">
                    <a:xfrm rot="16200000" flipH="1">
                      <a:off x="4606174" y="2510671"/>
                      <a:ext cx="372181" cy="321471"/>
                    </a:xfrm>
                    <a:prstGeom prst="straightConnector1">
                      <a:avLst/>
                    </a:prstGeom>
                    <a:gradFill rotWithShape="0">
                      <a:gsLst>
                        <a:gs pos="0">
                          <a:srgbClr val="808080"/>
                        </a:gs>
                        <a:gs pos="100000">
                          <a:srgbClr val="002F2F">
                            <a:alpha val="0"/>
                          </a:srgbClr>
                        </a:gs>
                      </a:gsLst>
                      <a:lin ang="2700000" scaled="1"/>
                    </a:gradFill>
                    <a:ln w="25400" cap="flat" cmpd="sng" algn="ctr">
                      <a:solidFill>
                        <a:srgbClr val="000000"/>
                      </a:solidFill>
                      <a:prstDash val="solid"/>
                      <a:round/>
                      <a:headEnd type="none" w="med" len="med"/>
                      <a:tailEnd type="arrow"/>
                    </a:ln>
                    <a:effectLst/>
                  </p:spPr>
                </p:cxnSp>
                <p:sp>
                  <p:nvSpPr>
                    <p:cNvPr id="13" name="Rounded Rectangle 12"/>
                    <p:cNvSpPr/>
                    <p:nvPr/>
                  </p:nvSpPr>
                  <p:spPr bwMode="auto">
                    <a:xfrm>
                      <a:off x="2095480" y="2000240"/>
                      <a:ext cx="3857652" cy="1500198"/>
                    </a:xfrm>
                    <a:prstGeom prst="roundRect">
                      <a:avLst/>
                    </a:prstGeom>
                    <a:noFill/>
                    <a:ln w="9525" cap="flat" cmpd="sng" algn="ctr">
                      <a:solidFill>
                        <a:srgbClr val="000000"/>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87000"/>
                        </a:lnSpc>
                        <a:spcBef>
                          <a:spcPct val="0"/>
                        </a:spcBef>
                        <a:spcAft>
                          <a:spcPct val="0"/>
                        </a:spcAft>
                        <a:buClrTx/>
                        <a:buSzTx/>
                        <a:buFontTx/>
                        <a:buNone/>
                        <a:tabLst/>
                      </a:pPr>
                      <a:endParaRPr kumimoji="0" lang="en-IN" sz="3400" b="1" i="0" u="none" strike="noStrike" cap="none" normalizeH="0" baseline="0">
                        <a:ln>
                          <a:noFill/>
                        </a:ln>
                        <a:solidFill>
                          <a:srgbClr val="0066FF"/>
                        </a:solidFill>
                        <a:effectLst/>
                        <a:latin typeface="Helvetica" charset="0"/>
                      </a:endParaRPr>
                    </a:p>
                  </p:txBody>
                </p:sp>
              </p:grpSp>
              <p:sp>
                <p:nvSpPr>
                  <p:cNvPr id="24" name="TextBox 23"/>
                  <p:cNvSpPr txBox="1"/>
                  <p:nvPr/>
                </p:nvSpPr>
                <p:spPr>
                  <a:xfrm>
                    <a:off x="3095612" y="3157996"/>
                    <a:ext cx="642942" cy="683529"/>
                  </a:xfrm>
                  <a:prstGeom prst="rect">
                    <a:avLst/>
                  </a:prstGeom>
                  <a:noFill/>
                </p:spPr>
                <p:txBody>
                  <a:bodyPr wrap="square" rtlCol="0">
                    <a:spAutoFit/>
                  </a:bodyPr>
                  <a:lstStyle/>
                  <a:p>
                    <a:r>
                      <a:rPr lang="en-US" sz="3200" dirty="0">
                        <a:solidFill>
                          <a:srgbClr val="000000"/>
                        </a:solidFill>
                      </a:rPr>
                      <a:t>=</a:t>
                    </a:r>
                    <a:endParaRPr lang="en-IN" sz="3200" dirty="0">
                      <a:solidFill>
                        <a:srgbClr val="000000"/>
                      </a:solidFill>
                    </a:endParaRPr>
                  </a:p>
                </p:txBody>
              </p:sp>
            </p:grpSp>
            <p:sp>
              <p:nvSpPr>
                <p:cNvPr id="31" name="TextBox 30"/>
                <p:cNvSpPr txBox="1"/>
                <p:nvPr/>
              </p:nvSpPr>
              <p:spPr>
                <a:xfrm>
                  <a:off x="2024042" y="2640273"/>
                  <a:ext cx="513282" cy="360099"/>
                </a:xfrm>
                <a:prstGeom prst="rect">
                  <a:avLst/>
                </a:prstGeom>
                <a:noFill/>
              </p:spPr>
              <p:txBody>
                <a:bodyPr wrap="none" rtlCol="0">
                  <a:spAutoFit/>
                </a:bodyPr>
                <a:lstStyle/>
                <a:p>
                  <a:r>
                    <a:rPr lang="en-US" sz="2000" i="1" dirty="0">
                      <a:solidFill>
                        <a:srgbClr val="00B050"/>
                      </a:solidFill>
                    </a:rPr>
                    <a:t>C1</a:t>
                  </a:r>
                  <a:endParaRPr lang="en-IN" sz="2000" i="1" dirty="0">
                    <a:solidFill>
                      <a:srgbClr val="00B050"/>
                    </a:solidFill>
                  </a:endParaRPr>
                </a:p>
              </p:txBody>
            </p:sp>
            <p:sp>
              <p:nvSpPr>
                <p:cNvPr id="32" name="TextBox 31"/>
                <p:cNvSpPr txBox="1"/>
                <p:nvPr/>
              </p:nvSpPr>
              <p:spPr>
                <a:xfrm>
                  <a:off x="3653900" y="2640273"/>
                  <a:ext cx="513282" cy="360099"/>
                </a:xfrm>
                <a:prstGeom prst="rect">
                  <a:avLst/>
                </a:prstGeom>
                <a:noFill/>
              </p:spPr>
              <p:txBody>
                <a:bodyPr wrap="none" rtlCol="0">
                  <a:spAutoFit/>
                </a:bodyPr>
                <a:lstStyle/>
                <a:p>
                  <a:r>
                    <a:rPr lang="en-US" sz="2000" i="1" dirty="0">
                      <a:solidFill>
                        <a:srgbClr val="00B050"/>
                      </a:solidFill>
                    </a:rPr>
                    <a:t>C2</a:t>
                  </a:r>
                  <a:endParaRPr lang="en-IN" sz="2000" i="1" dirty="0">
                    <a:solidFill>
                      <a:srgbClr val="00B050"/>
                    </a:solidFill>
                  </a:endParaRPr>
                </a:p>
              </p:txBody>
            </p:sp>
          </p:grpSp>
          <p:grpSp>
            <p:nvGrpSpPr>
              <p:cNvPr id="63" name="Group 62"/>
              <p:cNvGrpSpPr/>
              <p:nvPr/>
            </p:nvGrpSpPr>
            <p:grpSpPr>
              <a:xfrm>
                <a:off x="5453066" y="2285992"/>
                <a:ext cx="3571900" cy="1152280"/>
                <a:chOff x="5453066" y="2285992"/>
                <a:chExt cx="3571900" cy="1152280"/>
              </a:xfrm>
            </p:grpSpPr>
            <p:grpSp>
              <p:nvGrpSpPr>
                <p:cNvPr id="29" name="Group 28"/>
                <p:cNvGrpSpPr/>
                <p:nvPr/>
              </p:nvGrpSpPr>
              <p:grpSpPr>
                <a:xfrm>
                  <a:off x="5453066" y="2285992"/>
                  <a:ext cx="3571900" cy="1152280"/>
                  <a:chOff x="5881694" y="2285992"/>
                  <a:chExt cx="3857652" cy="1173166"/>
                </a:xfrm>
              </p:grpSpPr>
              <p:grpSp>
                <p:nvGrpSpPr>
                  <p:cNvPr id="16" name="Group 15"/>
                  <p:cNvGrpSpPr/>
                  <p:nvPr/>
                </p:nvGrpSpPr>
                <p:grpSpPr>
                  <a:xfrm>
                    <a:off x="5881694" y="2285992"/>
                    <a:ext cx="3857652" cy="1143008"/>
                    <a:chOff x="2095480" y="2000240"/>
                    <a:chExt cx="3857652" cy="1500198"/>
                  </a:xfrm>
                </p:grpSpPr>
                <p:sp>
                  <p:nvSpPr>
                    <p:cNvPr id="17" name="TextBox 16"/>
                    <p:cNvSpPr txBox="1"/>
                    <p:nvPr/>
                  </p:nvSpPr>
                  <p:spPr>
                    <a:xfrm>
                      <a:off x="2166918" y="2071678"/>
                      <a:ext cx="1357322" cy="413639"/>
                    </a:xfrm>
                    <a:prstGeom prst="rect">
                      <a:avLst/>
                    </a:prstGeom>
                    <a:noFill/>
                  </p:spPr>
                  <p:txBody>
                    <a:bodyPr wrap="square" rtlCol="0">
                      <a:spAutoFit/>
                    </a:bodyPr>
                    <a:lstStyle/>
                    <a:p>
                      <a:r>
                        <a:rPr lang="en-US" sz="2400" b="0" dirty="0"/>
                        <a:t>000100</a:t>
                      </a:r>
                      <a:endParaRPr lang="en-IN" sz="2400" b="0" dirty="0"/>
                    </a:p>
                  </p:txBody>
                </p:sp>
                <p:sp>
                  <p:nvSpPr>
                    <p:cNvPr id="18" name="TextBox 17"/>
                    <p:cNvSpPr txBox="1"/>
                    <p:nvPr/>
                  </p:nvSpPr>
                  <p:spPr>
                    <a:xfrm>
                      <a:off x="3738554" y="2071678"/>
                      <a:ext cx="1785950" cy="413639"/>
                    </a:xfrm>
                    <a:prstGeom prst="rect">
                      <a:avLst/>
                    </a:prstGeom>
                    <a:noFill/>
                  </p:spPr>
                  <p:txBody>
                    <a:bodyPr wrap="square" rtlCol="0">
                      <a:spAutoFit/>
                    </a:bodyPr>
                    <a:lstStyle/>
                    <a:p>
                      <a:r>
                        <a:rPr lang="en-US" sz="2400" b="0" dirty="0"/>
                        <a:t>100111</a:t>
                      </a:r>
                      <a:endParaRPr lang="en-IN" sz="2400" b="0" dirty="0"/>
                    </a:p>
                  </p:txBody>
                </p:sp>
                <p:sp>
                  <p:nvSpPr>
                    <p:cNvPr id="19" name="TextBox 18"/>
                    <p:cNvSpPr txBox="1"/>
                    <p:nvPr/>
                  </p:nvSpPr>
                  <p:spPr>
                    <a:xfrm>
                      <a:off x="2595546" y="2928934"/>
                      <a:ext cx="1357322" cy="413639"/>
                    </a:xfrm>
                    <a:prstGeom prst="rect">
                      <a:avLst/>
                    </a:prstGeom>
                    <a:noFill/>
                  </p:spPr>
                  <p:txBody>
                    <a:bodyPr wrap="square" rtlCol="0">
                      <a:spAutoFit/>
                    </a:bodyPr>
                    <a:lstStyle/>
                    <a:p>
                      <a:r>
                        <a:rPr lang="en-US" sz="2400" b="0" dirty="0"/>
                        <a:t>00010</a:t>
                      </a:r>
                      <a:r>
                        <a:rPr lang="en-US" sz="2400" b="0" dirty="0">
                          <a:solidFill>
                            <a:srgbClr val="FF0000"/>
                          </a:solidFill>
                        </a:rPr>
                        <a:t>1</a:t>
                      </a:r>
                      <a:endParaRPr lang="en-IN" sz="2400" b="0" dirty="0">
                        <a:solidFill>
                          <a:srgbClr val="FF0000"/>
                        </a:solidFill>
                      </a:endParaRPr>
                    </a:p>
                  </p:txBody>
                </p:sp>
                <p:sp>
                  <p:nvSpPr>
                    <p:cNvPr id="20" name="TextBox 19"/>
                    <p:cNvSpPr txBox="1"/>
                    <p:nvPr/>
                  </p:nvSpPr>
                  <p:spPr>
                    <a:xfrm>
                      <a:off x="4406388" y="2929175"/>
                      <a:ext cx="1357322" cy="413639"/>
                    </a:xfrm>
                    <a:prstGeom prst="rect">
                      <a:avLst/>
                    </a:prstGeom>
                    <a:noFill/>
                  </p:spPr>
                  <p:txBody>
                    <a:bodyPr wrap="square" rtlCol="0">
                      <a:spAutoFit/>
                    </a:bodyPr>
                    <a:lstStyle/>
                    <a:p>
                      <a:r>
                        <a:rPr lang="en-US" sz="2400" b="0" dirty="0"/>
                        <a:t>1001</a:t>
                      </a:r>
                      <a:r>
                        <a:rPr lang="en-US" sz="2400" b="0" dirty="0">
                          <a:solidFill>
                            <a:srgbClr val="FF0000"/>
                          </a:solidFill>
                        </a:rPr>
                        <a:t>0</a:t>
                      </a:r>
                      <a:r>
                        <a:rPr lang="en-US" sz="2400" b="0" dirty="0"/>
                        <a:t>1</a:t>
                      </a:r>
                      <a:endParaRPr lang="en-IN" sz="2400" b="0" dirty="0"/>
                    </a:p>
                  </p:txBody>
                </p:sp>
                <p:cxnSp>
                  <p:nvCxnSpPr>
                    <p:cNvPr id="21" name="Straight Arrow Connector 20"/>
                    <p:cNvCxnSpPr>
                      <a:stCxn id="17" idx="2"/>
                    </p:cNvCxnSpPr>
                    <p:nvPr/>
                  </p:nvCxnSpPr>
                  <p:spPr bwMode="auto">
                    <a:xfrm rot="16200000" flipH="1">
                      <a:off x="2855944" y="2474951"/>
                      <a:ext cx="372179" cy="392909"/>
                    </a:xfrm>
                    <a:prstGeom prst="straightConnector1">
                      <a:avLst/>
                    </a:prstGeom>
                    <a:gradFill rotWithShape="0">
                      <a:gsLst>
                        <a:gs pos="0">
                          <a:srgbClr val="808080"/>
                        </a:gs>
                        <a:gs pos="100000">
                          <a:srgbClr val="002F2F">
                            <a:alpha val="0"/>
                          </a:srgbClr>
                        </a:gs>
                      </a:gsLst>
                      <a:lin ang="2700000" scaled="1"/>
                    </a:gradFill>
                    <a:ln w="25400" cap="flat" cmpd="sng" algn="ctr">
                      <a:solidFill>
                        <a:srgbClr val="000000"/>
                      </a:solidFill>
                      <a:prstDash val="solid"/>
                      <a:round/>
                      <a:headEnd type="none" w="med" len="med"/>
                      <a:tailEnd type="arrow"/>
                    </a:ln>
                    <a:effectLst/>
                  </p:spPr>
                </p:cxnSp>
                <p:cxnSp>
                  <p:nvCxnSpPr>
                    <p:cNvPr id="22" name="Straight Arrow Connector 21"/>
                    <p:cNvCxnSpPr>
                      <a:stCxn id="18" idx="2"/>
                    </p:cNvCxnSpPr>
                    <p:nvPr/>
                  </p:nvCxnSpPr>
                  <p:spPr bwMode="auto">
                    <a:xfrm rot="16200000" flipH="1">
                      <a:off x="4606174" y="2510671"/>
                      <a:ext cx="372181" cy="321471"/>
                    </a:xfrm>
                    <a:prstGeom prst="straightConnector1">
                      <a:avLst/>
                    </a:prstGeom>
                    <a:gradFill rotWithShape="0">
                      <a:gsLst>
                        <a:gs pos="0">
                          <a:srgbClr val="808080"/>
                        </a:gs>
                        <a:gs pos="100000">
                          <a:srgbClr val="002F2F">
                            <a:alpha val="0"/>
                          </a:srgbClr>
                        </a:gs>
                      </a:gsLst>
                      <a:lin ang="2700000" scaled="1"/>
                    </a:gradFill>
                    <a:ln w="25400" cap="flat" cmpd="sng" algn="ctr">
                      <a:solidFill>
                        <a:srgbClr val="000000"/>
                      </a:solidFill>
                      <a:prstDash val="solid"/>
                      <a:round/>
                      <a:headEnd type="none" w="med" len="med"/>
                      <a:tailEnd type="arrow"/>
                    </a:ln>
                    <a:effectLst/>
                  </p:spPr>
                </p:cxnSp>
                <p:sp>
                  <p:nvSpPr>
                    <p:cNvPr id="23" name="Rounded Rectangle 22"/>
                    <p:cNvSpPr/>
                    <p:nvPr/>
                  </p:nvSpPr>
                  <p:spPr bwMode="auto">
                    <a:xfrm>
                      <a:off x="2095480" y="2000240"/>
                      <a:ext cx="3857652" cy="1500198"/>
                    </a:xfrm>
                    <a:prstGeom prst="roundRect">
                      <a:avLst/>
                    </a:prstGeom>
                    <a:noFill/>
                    <a:ln w="9525" cap="flat" cmpd="sng" algn="ctr">
                      <a:solidFill>
                        <a:srgbClr val="000000"/>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87000"/>
                        </a:lnSpc>
                        <a:spcBef>
                          <a:spcPct val="0"/>
                        </a:spcBef>
                        <a:spcAft>
                          <a:spcPct val="0"/>
                        </a:spcAft>
                        <a:buClrTx/>
                        <a:buSzTx/>
                        <a:buFontTx/>
                        <a:buNone/>
                        <a:tabLst/>
                      </a:pPr>
                      <a:endParaRPr kumimoji="0" lang="en-IN" sz="3400" b="1" i="0" u="none" strike="noStrike" cap="none" normalizeH="0" baseline="0">
                        <a:ln>
                          <a:noFill/>
                        </a:ln>
                        <a:solidFill>
                          <a:srgbClr val="0066FF"/>
                        </a:solidFill>
                        <a:effectLst/>
                        <a:latin typeface="Helvetica" charset="0"/>
                      </a:endParaRPr>
                    </a:p>
                  </p:txBody>
                </p:sp>
              </p:grpSp>
              <p:sp>
                <p:nvSpPr>
                  <p:cNvPr id="26" name="TextBox 25"/>
                  <p:cNvSpPr txBox="1"/>
                  <p:nvPr/>
                </p:nvSpPr>
                <p:spPr>
                  <a:xfrm>
                    <a:off x="7739082" y="2928934"/>
                    <a:ext cx="500066" cy="530224"/>
                  </a:xfrm>
                  <a:prstGeom prst="rect">
                    <a:avLst/>
                  </a:prstGeom>
                  <a:noFill/>
                </p:spPr>
                <p:txBody>
                  <a:bodyPr wrap="square" rtlCol="0">
                    <a:spAutoFit/>
                  </a:bodyPr>
                  <a:lstStyle/>
                  <a:p>
                    <a:r>
                      <a:rPr lang="en-IN" sz="3200" dirty="0">
                        <a:solidFill>
                          <a:srgbClr val="000000"/>
                        </a:solidFill>
                      </a:rPr>
                      <a:t>≠</a:t>
                    </a:r>
                  </a:p>
                </p:txBody>
              </p:sp>
            </p:grpSp>
            <p:sp>
              <p:nvSpPr>
                <p:cNvPr id="33" name="TextBox 32"/>
                <p:cNvSpPr txBox="1"/>
                <p:nvPr/>
              </p:nvSpPr>
              <p:spPr>
                <a:xfrm>
                  <a:off x="5667380" y="2643182"/>
                  <a:ext cx="513282" cy="360099"/>
                </a:xfrm>
                <a:prstGeom prst="rect">
                  <a:avLst/>
                </a:prstGeom>
                <a:noFill/>
              </p:spPr>
              <p:txBody>
                <a:bodyPr wrap="none" rtlCol="0">
                  <a:spAutoFit/>
                </a:bodyPr>
                <a:lstStyle/>
                <a:p>
                  <a:r>
                    <a:rPr lang="en-US" sz="2000" i="1" dirty="0">
                      <a:solidFill>
                        <a:srgbClr val="00B050"/>
                      </a:solidFill>
                    </a:rPr>
                    <a:t>C1</a:t>
                  </a:r>
                  <a:endParaRPr lang="en-IN" sz="2000" i="1" dirty="0">
                    <a:solidFill>
                      <a:srgbClr val="00B050"/>
                    </a:solidFill>
                  </a:endParaRPr>
                </a:p>
              </p:txBody>
            </p:sp>
            <p:sp>
              <p:nvSpPr>
                <p:cNvPr id="34" name="TextBox 33"/>
                <p:cNvSpPr txBox="1"/>
                <p:nvPr/>
              </p:nvSpPr>
              <p:spPr>
                <a:xfrm>
                  <a:off x="7321630" y="2640273"/>
                  <a:ext cx="513282" cy="360099"/>
                </a:xfrm>
                <a:prstGeom prst="rect">
                  <a:avLst/>
                </a:prstGeom>
                <a:noFill/>
              </p:spPr>
              <p:txBody>
                <a:bodyPr wrap="none" rtlCol="0">
                  <a:spAutoFit/>
                </a:bodyPr>
                <a:lstStyle/>
                <a:p>
                  <a:r>
                    <a:rPr lang="en-US" sz="2000" i="1" dirty="0">
                      <a:solidFill>
                        <a:srgbClr val="00B050"/>
                      </a:solidFill>
                    </a:rPr>
                    <a:t>C2</a:t>
                  </a:r>
                  <a:endParaRPr lang="en-IN" sz="2000" i="1" dirty="0">
                    <a:solidFill>
                      <a:srgbClr val="00B050"/>
                    </a:solidFill>
                  </a:endParaRPr>
                </a:p>
              </p:txBody>
            </p:sp>
          </p:grpSp>
        </p:grpSp>
      </p:grpSp>
      <p:graphicFrame>
        <p:nvGraphicFramePr>
          <p:cNvPr id="86" name="Table 85"/>
          <p:cNvGraphicFramePr>
            <a:graphicFrameLocks noGrp="1"/>
          </p:cNvGraphicFramePr>
          <p:nvPr/>
        </p:nvGraphicFramePr>
        <p:xfrm>
          <a:off x="7156402" y="4786322"/>
          <a:ext cx="785818" cy="1813678"/>
        </p:xfrm>
        <a:graphic>
          <a:graphicData uri="http://schemas.openxmlformats.org/drawingml/2006/table">
            <a:tbl>
              <a:tblPr firstRow="1" bandRow="1">
                <a:tableStyleId>{5940675A-B579-460E-94D1-54222C63F5DA}</a:tableStyleId>
              </a:tblPr>
              <a:tblGrid>
                <a:gridCol w="785818">
                  <a:extLst>
                    <a:ext uri="{9D8B030D-6E8A-4147-A177-3AD203B41FA5}">
                      <a16:colId xmlns:a16="http://schemas.microsoft.com/office/drawing/2014/main" val="20000"/>
                    </a:ext>
                  </a:extLst>
                </a:gridCol>
              </a:tblGrid>
              <a:tr h="299955">
                <a:tc>
                  <a:txBody>
                    <a:bodyPr/>
                    <a:lstStyle/>
                    <a:p>
                      <a:pPr algn="ctr"/>
                      <a:r>
                        <a:rPr lang="en-US" sz="1400" b="1" dirty="0">
                          <a:solidFill>
                            <a:srgbClr val="FF0000"/>
                          </a:solidFill>
                        </a:rPr>
                        <a:t>100101</a:t>
                      </a:r>
                      <a:endParaRPr lang="en-IN" sz="1400" b="1" dirty="0">
                        <a:solidFill>
                          <a:srgbClr val="FF0000"/>
                        </a:solidFill>
                      </a:endParaRPr>
                    </a:p>
                  </a:txBody>
                  <a:tcPr marL="0" marR="0" marT="0" marB="0"/>
                </a:tc>
                <a:extLst>
                  <a:ext uri="{0D108BD9-81ED-4DB2-BD59-A6C34878D82A}">
                    <a16:rowId xmlns:a16="http://schemas.microsoft.com/office/drawing/2014/main" val="10000"/>
                  </a:ext>
                </a:extLst>
              </a:tr>
              <a:tr h="299955">
                <a:tc>
                  <a:txBody>
                    <a:bodyPr/>
                    <a:lstStyle/>
                    <a:p>
                      <a:pPr algn="ctr"/>
                      <a:r>
                        <a:rPr lang="en-US" sz="1400" b="1" dirty="0">
                          <a:solidFill>
                            <a:srgbClr val="FF0000"/>
                          </a:solidFill>
                        </a:rPr>
                        <a:t>010101</a:t>
                      </a:r>
                      <a:endParaRPr lang="en-IN" sz="1400" b="1" dirty="0">
                        <a:solidFill>
                          <a:srgbClr val="FF0000"/>
                        </a:solidFill>
                      </a:endParaRPr>
                    </a:p>
                  </a:txBody>
                  <a:tcPr marL="0" marR="0" marT="0" marB="0"/>
                </a:tc>
                <a:extLst>
                  <a:ext uri="{0D108BD9-81ED-4DB2-BD59-A6C34878D82A}">
                    <a16:rowId xmlns:a16="http://schemas.microsoft.com/office/drawing/2014/main" val="10001"/>
                  </a:ext>
                </a:extLst>
              </a:tr>
              <a:tr h="313903">
                <a:tc>
                  <a:txBody>
                    <a:bodyPr/>
                    <a:lstStyle/>
                    <a:p>
                      <a:pPr algn="ctr"/>
                      <a:r>
                        <a:rPr lang="en-US" sz="1400" b="1" dirty="0">
                          <a:solidFill>
                            <a:srgbClr val="FF0000"/>
                          </a:solidFill>
                        </a:rPr>
                        <a:t>001101</a:t>
                      </a:r>
                      <a:endParaRPr lang="en-IN" sz="1400" b="1" dirty="0">
                        <a:solidFill>
                          <a:srgbClr val="FF0000"/>
                        </a:solidFill>
                      </a:endParaRPr>
                    </a:p>
                  </a:txBody>
                  <a:tcPr marL="0" marR="0" marT="0" marB="0"/>
                </a:tc>
                <a:extLst>
                  <a:ext uri="{0D108BD9-81ED-4DB2-BD59-A6C34878D82A}">
                    <a16:rowId xmlns:a16="http://schemas.microsoft.com/office/drawing/2014/main" val="10002"/>
                  </a:ext>
                </a:extLst>
              </a:tr>
              <a:tr h="299955">
                <a:tc>
                  <a:txBody>
                    <a:bodyPr/>
                    <a:lstStyle/>
                    <a:p>
                      <a:pPr algn="ctr"/>
                      <a:r>
                        <a:rPr lang="en-US" sz="1400" b="1" dirty="0">
                          <a:solidFill>
                            <a:srgbClr val="FF0000"/>
                          </a:solidFill>
                        </a:rPr>
                        <a:t>000001</a:t>
                      </a:r>
                      <a:endParaRPr lang="en-IN" sz="1400" b="1" dirty="0">
                        <a:solidFill>
                          <a:srgbClr val="FF0000"/>
                        </a:solidFill>
                      </a:endParaRPr>
                    </a:p>
                  </a:txBody>
                  <a:tcPr marL="0" marR="0" marT="0" marB="0"/>
                </a:tc>
                <a:extLst>
                  <a:ext uri="{0D108BD9-81ED-4DB2-BD59-A6C34878D82A}">
                    <a16:rowId xmlns:a16="http://schemas.microsoft.com/office/drawing/2014/main" val="10003"/>
                  </a:ext>
                </a:extLst>
              </a:tr>
              <a:tr h="299955">
                <a:tc>
                  <a:txBody>
                    <a:bodyPr/>
                    <a:lstStyle/>
                    <a:p>
                      <a:pPr algn="ctr"/>
                      <a:r>
                        <a:rPr lang="en-US" sz="1400" b="1" dirty="0">
                          <a:solidFill>
                            <a:srgbClr val="FF0000"/>
                          </a:solidFill>
                        </a:rPr>
                        <a:t>000111</a:t>
                      </a:r>
                      <a:endParaRPr lang="en-IN" sz="1400" b="1" dirty="0">
                        <a:solidFill>
                          <a:srgbClr val="FF0000"/>
                        </a:solidFill>
                      </a:endParaRPr>
                    </a:p>
                  </a:txBody>
                  <a:tcPr marL="0" marR="0" marT="0" marB="0"/>
                </a:tc>
                <a:extLst>
                  <a:ext uri="{0D108BD9-81ED-4DB2-BD59-A6C34878D82A}">
                    <a16:rowId xmlns:a16="http://schemas.microsoft.com/office/drawing/2014/main" val="10004"/>
                  </a:ext>
                </a:extLst>
              </a:tr>
              <a:tr h="299955">
                <a:tc>
                  <a:txBody>
                    <a:bodyPr/>
                    <a:lstStyle/>
                    <a:p>
                      <a:pPr algn="ctr"/>
                      <a:r>
                        <a:rPr lang="en-US" sz="1400" b="1" dirty="0"/>
                        <a:t>000100</a:t>
                      </a:r>
                      <a:endParaRPr lang="en-IN" sz="1400" b="1" dirty="0"/>
                    </a:p>
                  </a:txBody>
                  <a:tcPr marL="0" marR="0" marT="0" marB="0"/>
                </a:tc>
                <a:extLst>
                  <a:ext uri="{0D108BD9-81ED-4DB2-BD59-A6C34878D82A}">
                    <a16:rowId xmlns:a16="http://schemas.microsoft.com/office/drawing/2014/main" val="10005"/>
                  </a:ext>
                </a:extLst>
              </a:tr>
            </a:tbl>
          </a:graphicData>
        </a:graphic>
      </p:graphicFrame>
      <p:cxnSp>
        <p:nvCxnSpPr>
          <p:cNvPr id="88" name="Shape 87"/>
          <p:cNvCxnSpPr/>
          <p:nvPr/>
        </p:nvCxnSpPr>
        <p:spPr bwMode="auto">
          <a:xfrm rot="16200000" flipH="1">
            <a:off x="5954073" y="4512687"/>
            <a:ext cx="1281494" cy="1123164"/>
          </a:xfrm>
          <a:prstGeom prst="curvedConnector3">
            <a:avLst>
              <a:gd name="adj1" fmla="val 100967"/>
            </a:avLst>
          </a:prstGeom>
          <a:gradFill rotWithShape="0">
            <a:gsLst>
              <a:gs pos="0">
                <a:srgbClr val="808080"/>
              </a:gs>
              <a:gs pos="100000">
                <a:srgbClr val="002F2F">
                  <a:alpha val="0"/>
                </a:srgbClr>
              </a:gs>
            </a:gsLst>
            <a:lin ang="2700000" scaled="1"/>
          </a:gradFill>
          <a:ln w="25400" cap="flat" cmpd="sng" algn="ctr">
            <a:solidFill>
              <a:schemeClr val="tx1"/>
            </a:solidFill>
            <a:prstDash val="solid"/>
            <a:round/>
            <a:headEnd type="none" w="med" len="med"/>
            <a:tailEnd type="arrow"/>
          </a:ln>
          <a:effectLst/>
        </p:spPr>
      </p:cxnSp>
      <p:sp>
        <p:nvSpPr>
          <p:cNvPr id="92" name="Right Brace 91"/>
          <p:cNvSpPr/>
          <p:nvPr/>
        </p:nvSpPr>
        <p:spPr bwMode="auto">
          <a:xfrm>
            <a:off x="8013658" y="4786322"/>
            <a:ext cx="285752" cy="1500198"/>
          </a:xfrm>
          <a:prstGeom prst="rightBrace">
            <a:avLst>
              <a:gd name="adj1" fmla="val 8333"/>
              <a:gd name="adj2" fmla="val 49033"/>
            </a:avLst>
          </a:prstGeom>
          <a:noFill/>
          <a:ln w="25400" cap="flat" cmpd="sng" algn="ctr">
            <a:solidFill>
              <a:schemeClr val="tx1"/>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87000"/>
              </a:lnSpc>
              <a:spcBef>
                <a:spcPct val="0"/>
              </a:spcBef>
              <a:spcAft>
                <a:spcPct val="0"/>
              </a:spcAft>
              <a:buClrTx/>
              <a:buSzTx/>
              <a:buFontTx/>
              <a:buNone/>
              <a:tabLst/>
            </a:pPr>
            <a:endParaRPr kumimoji="0" lang="en-IN" sz="3400" b="1" i="0" u="none" strike="noStrike" cap="none" normalizeH="0" baseline="0">
              <a:ln>
                <a:noFill/>
              </a:ln>
              <a:solidFill>
                <a:srgbClr val="0066FF"/>
              </a:solidFill>
              <a:effectLst/>
              <a:latin typeface="Helvetica" charset="0"/>
            </a:endParaRPr>
          </a:p>
        </p:txBody>
      </p:sp>
      <p:sp>
        <p:nvSpPr>
          <p:cNvPr id="93" name="TextBox 92"/>
          <p:cNvSpPr txBox="1"/>
          <p:nvPr/>
        </p:nvSpPr>
        <p:spPr>
          <a:xfrm>
            <a:off x="8093228" y="5315416"/>
            <a:ext cx="1214446" cy="467179"/>
          </a:xfrm>
          <a:prstGeom prst="rect">
            <a:avLst/>
          </a:prstGeom>
          <a:noFill/>
        </p:spPr>
        <p:txBody>
          <a:bodyPr wrap="square" rtlCol="0">
            <a:spAutoFit/>
          </a:bodyPr>
          <a:lstStyle/>
          <a:p>
            <a:r>
              <a:rPr lang="en-US" sz="1400" dirty="0">
                <a:solidFill>
                  <a:srgbClr val="000000"/>
                </a:solidFill>
              </a:rPr>
              <a:t>Invalid </a:t>
            </a:r>
            <a:r>
              <a:rPr lang="en-US" sz="1400" dirty="0" err="1">
                <a:solidFill>
                  <a:srgbClr val="000000"/>
                </a:solidFill>
              </a:rPr>
              <a:t>codewords</a:t>
            </a:r>
            <a:endParaRPr lang="en-IN" sz="1400" dirty="0">
              <a:solidFill>
                <a:srgbClr val="000000"/>
              </a:solidFill>
            </a:endParaRPr>
          </a:p>
        </p:txBody>
      </p:sp>
      <p:sp>
        <p:nvSpPr>
          <p:cNvPr id="94" name="TextBox 93"/>
          <p:cNvSpPr txBox="1"/>
          <p:nvPr/>
        </p:nvSpPr>
        <p:spPr>
          <a:xfrm>
            <a:off x="8227972" y="6176531"/>
            <a:ext cx="1214446" cy="467179"/>
          </a:xfrm>
          <a:prstGeom prst="rect">
            <a:avLst/>
          </a:prstGeom>
          <a:noFill/>
        </p:spPr>
        <p:txBody>
          <a:bodyPr wrap="square" rtlCol="0">
            <a:spAutoFit/>
          </a:bodyPr>
          <a:lstStyle/>
          <a:p>
            <a:r>
              <a:rPr lang="en-US" sz="1400" dirty="0">
                <a:solidFill>
                  <a:srgbClr val="000000"/>
                </a:solidFill>
              </a:rPr>
              <a:t>Valid codeword</a:t>
            </a:r>
            <a:endParaRPr lang="en-IN" sz="1400" dirty="0">
              <a:solidFill>
                <a:srgbClr val="000000"/>
              </a:solidFill>
            </a:endParaRPr>
          </a:p>
        </p:txBody>
      </p:sp>
      <p:cxnSp>
        <p:nvCxnSpPr>
          <p:cNvPr id="96" name="Straight Connector 95"/>
          <p:cNvCxnSpPr/>
          <p:nvPr/>
        </p:nvCxnSpPr>
        <p:spPr bwMode="auto">
          <a:xfrm flipV="1">
            <a:off x="7913192" y="6429396"/>
            <a:ext cx="500066" cy="1"/>
          </a:xfrm>
          <a:prstGeom prst="line">
            <a:avLst/>
          </a:prstGeom>
          <a:gradFill rotWithShape="0">
            <a:gsLst>
              <a:gs pos="0">
                <a:srgbClr val="808080"/>
              </a:gs>
              <a:gs pos="100000">
                <a:srgbClr val="002F2F">
                  <a:alpha val="0"/>
                </a:srgbClr>
              </a:gs>
            </a:gsLst>
            <a:lin ang="2700000" scaled="1"/>
          </a:gradFill>
          <a:ln w="25400" cap="flat" cmpd="sng" algn="ctr">
            <a:solidFill>
              <a:schemeClr val="tx1"/>
            </a:solidFill>
            <a:prstDash val="solid"/>
            <a:round/>
            <a:headEnd type="none" w="med" len="med"/>
            <a:tailEnd type="none" w="med" len="med"/>
          </a:ln>
          <a:effectLst/>
        </p:spPr>
      </p:cxnSp>
      <p:graphicFrame>
        <p:nvGraphicFramePr>
          <p:cNvPr id="100" name="Table 99"/>
          <p:cNvGraphicFramePr>
            <a:graphicFrameLocks noGrp="1"/>
          </p:cNvGraphicFramePr>
          <p:nvPr/>
        </p:nvGraphicFramePr>
        <p:xfrm>
          <a:off x="3370188" y="4857760"/>
          <a:ext cx="785818" cy="1813678"/>
        </p:xfrm>
        <a:graphic>
          <a:graphicData uri="http://schemas.openxmlformats.org/drawingml/2006/table">
            <a:tbl>
              <a:tblPr firstRow="1" bandRow="1">
                <a:tableStyleId>{5940675A-B579-460E-94D1-54222C63F5DA}</a:tableStyleId>
              </a:tblPr>
              <a:tblGrid>
                <a:gridCol w="785818">
                  <a:extLst>
                    <a:ext uri="{9D8B030D-6E8A-4147-A177-3AD203B41FA5}">
                      <a16:colId xmlns:a16="http://schemas.microsoft.com/office/drawing/2014/main" val="20000"/>
                    </a:ext>
                  </a:extLst>
                </a:gridCol>
              </a:tblGrid>
              <a:tr h="299955">
                <a:tc>
                  <a:txBody>
                    <a:bodyPr/>
                    <a:lstStyle/>
                    <a:p>
                      <a:pPr algn="ctr"/>
                      <a:r>
                        <a:rPr lang="en-US" sz="1400" b="1" dirty="0">
                          <a:solidFill>
                            <a:srgbClr val="FF0000"/>
                          </a:solidFill>
                        </a:rPr>
                        <a:t>000101</a:t>
                      </a:r>
                      <a:endParaRPr lang="en-IN" sz="1400" b="1" dirty="0">
                        <a:solidFill>
                          <a:srgbClr val="FF0000"/>
                        </a:solidFill>
                      </a:endParaRPr>
                    </a:p>
                  </a:txBody>
                  <a:tcPr marL="0" marR="0" marT="0" marB="0"/>
                </a:tc>
                <a:extLst>
                  <a:ext uri="{0D108BD9-81ED-4DB2-BD59-A6C34878D82A}">
                    <a16:rowId xmlns:a16="http://schemas.microsoft.com/office/drawing/2014/main" val="10000"/>
                  </a:ext>
                </a:extLst>
              </a:tr>
              <a:tr h="299955">
                <a:tc>
                  <a:txBody>
                    <a:bodyPr/>
                    <a:lstStyle/>
                    <a:p>
                      <a:pPr algn="ctr"/>
                      <a:r>
                        <a:rPr lang="en-US" sz="1400" b="1" dirty="0">
                          <a:solidFill>
                            <a:srgbClr val="FF0000"/>
                          </a:solidFill>
                        </a:rPr>
                        <a:t>110101</a:t>
                      </a:r>
                      <a:endParaRPr lang="en-IN" sz="1400" b="1" dirty="0">
                        <a:solidFill>
                          <a:srgbClr val="FF0000"/>
                        </a:solidFill>
                      </a:endParaRPr>
                    </a:p>
                  </a:txBody>
                  <a:tcPr marL="0" marR="0" marT="0" marB="0"/>
                </a:tc>
                <a:extLst>
                  <a:ext uri="{0D108BD9-81ED-4DB2-BD59-A6C34878D82A}">
                    <a16:rowId xmlns:a16="http://schemas.microsoft.com/office/drawing/2014/main" val="10001"/>
                  </a:ext>
                </a:extLst>
              </a:tr>
              <a:tr h="313903">
                <a:tc>
                  <a:txBody>
                    <a:bodyPr/>
                    <a:lstStyle/>
                    <a:p>
                      <a:pPr algn="ctr"/>
                      <a:r>
                        <a:rPr lang="en-US" sz="1400" b="1" dirty="0">
                          <a:solidFill>
                            <a:srgbClr val="FF0000"/>
                          </a:solidFill>
                        </a:rPr>
                        <a:t>101101</a:t>
                      </a:r>
                      <a:endParaRPr lang="en-IN" sz="1400" b="1" dirty="0">
                        <a:solidFill>
                          <a:srgbClr val="FF0000"/>
                        </a:solidFill>
                      </a:endParaRPr>
                    </a:p>
                  </a:txBody>
                  <a:tcPr marL="0" marR="0" marT="0" marB="0"/>
                </a:tc>
                <a:extLst>
                  <a:ext uri="{0D108BD9-81ED-4DB2-BD59-A6C34878D82A}">
                    <a16:rowId xmlns:a16="http://schemas.microsoft.com/office/drawing/2014/main" val="10002"/>
                  </a:ext>
                </a:extLst>
              </a:tr>
              <a:tr h="299955">
                <a:tc>
                  <a:txBody>
                    <a:bodyPr/>
                    <a:lstStyle/>
                    <a:p>
                      <a:pPr algn="ctr"/>
                      <a:r>
                        <a:rPr lang="en-US" sz="1400" b="1" dirty="0">
                          <a:solidFill>
                            <a:srgbClr val="FF0000"/>
                          </a:solidFill>
                        </a:rPr>
                        <a:t>100001</a:t>
                      </a:r>
                      <a:endParaRPr lang="en-IN" sz="1400" b="1" dirty="0">
                        <a:solidFill>
                          <a:srgbClr val="FF0000"/>
                        </a:solidFill>
                      </a:endParaRPr>
                    </a:p>
                  </a:txBody>
                  <a:tcPr marL="0" marR="0" marT="0" marB="0"/>
                </a:tc>
                <a:extLst>
                  <a:ext uri="{0D108BD9-81ED-4DB2-BD59-A6C34878D82A}">
                    <a16:rowId xmlns:a16="http://schemas.microsoft.com/office/drawing/2014/main" val="10003"/>
                  </a:ext>
                </a:extLst>
              </a:tr>
              <a:tr h="299955">
                <a:tc>
                  <a:txBody>
                    <a:bodyPr/>
                    <a:lstStyle/>
                    <a:p>
                      <a:pPr algn="ctr"/>
                      <a:r>
                        <a:rPr lang="en-US" sz="1400" b="1" dirty="0">
                          <a:solidFill>
                            <a:schemeClr val="tx1"/>
                          </a:solidFill>
                        </a:rPr>
                        <a:t>100111</a:t>
                      </a:r>
                      <a:endParaRPr lang="en-IN" sz="1400" b="1" dirty="0">
                        <a:solidFill>
                          <a:schemeClr val="tx1"/>
                        </a:solidFill>
                      </a:endParaRPr>
                    </a:p>
                  </a:txBody>
                  <a:tcPr marL="0" marR="0" marT="0" marB="0"/>
                </a:tc>
                <a:extLst>
                  <a:ext uri="{0D108BD9-81ED-4DB2-BD59-A6C34878D82A}">
                    <a16:rowId xmlns:a16="http://schemas.microsoft.com/office/drawing/2014/main" val="10004"/>
                  </a:ext>
                </a:extLst>
              </a:tr>
              <a:tr h="299955">
                <a:tc>
                  <a:txBody>
                    <a:bodyPr/>
                    <a:lstStyle/>
                    <a:p>
                      <a:pPr algn="ctr"/>
                      <a:r>
                        <a:rPr lang="en-US" sz="1400" b="1" dirty="0"/>
                        <a:t>100100</a:t>
                      </a:r>
                      <a:endParaRPr lang="en-IN" sz="1400" b="1" dirty="0"/>
                    </a:p>
                  </a:txBody>
                  <a:tcPr marL="0" marR="0" marT="0" marB="0"/>
                </a:tc>
                <a:extLst>
                  <a:ext uri="{0D108BD9-81ED-4DB2-BD59-A6C34878D82A}">
                    <a16:rowId xmlns:a16="http://schemas.microsoft.com/office/drawing/2014/main" val="10005"/>
                  </a:ext>
                </a:extLst>
              </a:tr>
            </a:tbl>
          </a:graphicData>
        </a:graphic>
      </p:graphicFrame>
      <p:cxnSp>
        <p:nvCxnSpPr>
          <p:cNvPr id="101" name="Shape 87"/>
          <p:cNvCxnSpPr/>
          <p:nvPr/>
        </p:nvCxnSpPr>
        <p:spPr bwMode="auto">
          <a:xfrm rot="16200000" flipH="1">
            <a:off x="2167859" y="4584125"/>
            <a:ext cx="1281494" cy="1123164"/>
          </a:xfrm>
          <a:prstGeom prst="curvedConnector3">
            <a:avLst>
              <a:gd name="adj1" fmla="val 100967"/>
            </a:avLst>
          </a:prstGeom>
          <a:gradFill rotWithShape="0">
            <a:gsLst>
              <a:gs pos="0">
                <a:srgbClr val="808080"/>
              </a:gs>
              <a:gs pos="100000">
                <a:srgbClr val="002F2F">
                  <a:alpha val="0"/>
                </a:srgbClr>
              </a:gs>
            </a:gsLst>
            <a:lin ang="2700000" scaled="1"/>
          </a:gradFill>
          <a:ln w="25400" cap="flat" cmpd="sng" algn="ctr">
            <a:solidFill>
              <a:schemeClr val="tx1"/>
            </a:solidFill>
            <a:prstDash val="solid"/>
            <a:round/>
            <a:headEnd type="none" w="med" len="med"/>
            <a:tailEnd type="arrow"/>
          </a:ln>
          <a:effectLst/>
        </p:spPr>
      </p:cxnSp>
      <p:sp>
        <p:nvSpPr>
          <p:cNvPr id="102" name="Right Brace 101"/>
          <p:cNvSpPr/>
          <p:nvPr/>
        </p:nvSpPr>
        <p:spPr bwMode="auto">
          <a:xfrm>
            <a:off x="4227444" y="4857760"/>
            <a:ext cx="214314" cy="1214446"/>
          </a:xfrm>
          <a:prstGeom prst="rightBrace">
            <a:avLst>
              <a:gd name="adj1" fmla="val 8333"/>
              <a:gd name="adj2" fmla="val 49033"/>
            </a:avLst>
          </a:prstGeom>
          <a:noFill/>
          <a:ln w="25400" cap="flat" cmpd="sng" algn="ctr">
            <a:solidFill>
              <a:schemeClr val="tx1"/>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87000"/>
              </a:lnSpc>
              <a:spcBef>
                <a:spcPct val="0"/>
              </a:spcBef>
              <a:spcAft>
                <a:spcPct val="0"/>
              </a:spcAft>
              <a:buClrTx/>
              <a:buSzTx/>
              <a:buFontTx/>
              <a:buNone/>
              <a:tabLst/>
            </a:pPr>
            <a:endParaRPr kumimoji="0" lang="en-IN" sz="3400" b="1" i="0" u="none" strike="noStrike" cap="none" normalizeH="0" baseline="0">
              <a:ln>
                <a:noFill/>
              </a:ln>
              <a:solidFill>
                <a:srgbClr val="0066FF"/>
              </a:solidFill>
              <a:effectLst/>
              <a:latin typeface="Helvetica" charset="0"/>
            </a:endParaRPr>
          </a:p>
        </p:txBody>
      </p:sp>
      <p:sp>
        <p:nvSpPr>
          <p:cNvPr id="103" name="TextBox 102"/>
          <p:cNvSpPr txBox="1"/>
          <p:nvPr/>
        </p:nvSpPr>
        <p:spPr>
          <a:xfrm>
            <a:off x="4310058" y="5247837"/>
            <a:ext cx="1214446" cy="467179"/>
          </a:xfrm>
          <a:prstGeom prst="rect">
            <a:avLst/>
          </a:prstGeom>
          <a:noFill/>
        </p:spPr>
        <p:txBody>
          <a:bodyPr wrap="square" rtlCol="0">
            <a:spAutoFit/>
          </a:bodyPr>
          <a:lstStyle/>
          <a:p>
            <a:r>
              <a:rPr lang="en-US" sz="1400" dirty="0">
                <a:solidFill>
                  <a:srgbClr val="000000"/>
                </a:solidFill>
              </a:rPr>
              <a:t>Invalid </a:t>
            </a:r>
            <a:r>
              <a:rPr lang="en-US" sz="1400" dirty="0" err="1">
                <a:solidFill>
                  <a:srgbClr val="000000"/>
                </a:solidFill>
              </a:rPr>
              <a:t>codewords</a:t>
            </a:r>
            <a:endParaRPr lang="en-IN" sz="1400" dirty="0">
              <a:solidFill>
                <a:srgbClr val="000000"/>
              </a:solidFill>
            </a:endParaRPr>
          </a:p>
        </p:txBody>
      </p:sp>
      <p:sp>
        <p:nvSpPr>
          <p:cNvPr id="104" name="TextBox 103"/>
          <p:cNvSpPr txBox="1"/>
          <p:nvPr/>
        </p:nvSpPr>
        <p:spPr>
          <a:xfrm>
            <a:off x="4227444" y="6176531"/>
            <a:ext cx="1214446" cy="467179"/>
          </a:xfrm>
          <a:prstGeom prst="rect">
            <a:avLst/>
          </a:prstGeom>
          <a:noFill/>
        </p:spPr>
        <p:txBody>
          <a:bodyPr wrap="square" rtlCol="0">
            <a:spAutoFit/>
          </a:bodyPr>
          <a:lstStyle/>
          <a:p>
            <a:r>
              <a:rPr lang="en-US" sz="1400" dirty="0">
                <a:solidFill>
                  <a:srgbClr val="000000"/>
                </a:solidFill>
              </a:rPr>
              <a:t>Valid </a:t>
            </a:r>
            <a:r>
              <a:rPr lang="en-US" sz="1400" dirty="0" err="1">
                <a:solidFill>
                  <a:srgbClr val="000000"/>
                </a:solidFill>
              </a:rPr>
              <a:t>codewords</a:t>
            </a:r>
            <a:endParaRPr lang="en-IN" sz="1400" dirty="0">
              <a:solidFill>
                <a:srgbClr val="000000"/>
              </a:solidFill>
            </a:endParaRPr>
          </a:p>
        </p:txBody>
      </p:sp>
      <p:sp>
        <p:nvSpPr>
          <p:cNvPr id="106" name="Right Brace 105"/>
          <p:cNvSpPr/>
          <p:nvPr/>
        </p:nvSpPr>
        <p:spPr bwMode="auto">
          <a:xfrm>
            <a:off x="4212930" y="6143644"/>
            <a:ext cx="157390" cy="527962"/>
          </a:xfrm>
          <a:prstGeom prst="rightBrace">
            <a:avLst>
              <a:gd name="adj1" fmla="val 8333"/>
              <a:gd name="adj2" fmla="val 49033"/>
            </a:avLst>
          </a:prstGeom>
          <a:noFill/>
          <a:ln w="25400" cap="flat" cmpd="sng" algn="ctr">
            <a:solidFill>
              <a:schemeClr val="tx1"/>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87000"/>
              </a:lnSpc>
              <a:spcBef>
                <a:spcPct val="0"/>
              </a:spcBef>
              <a:spcAft>
                <a:spcPct val="0"/>
              </a:spcAft>
              <a:buClrTx/>
              <a:buSzTx/>
              <a:buFontTx/>
              <a:buNone/>
              <a:tabLst/>
            </a:pPr>
            <a:endParaRPr kumimoji="0" lang="en-IN" sz="3400" b="1" i="0" u="none" strike="noStrike" cap="none" normalizeH="0" baseline="0">
              <a:ln>
                <a:noFill/>
              </a:ln>
              <a:solidFill>
                <a:srgbClr val="0066FF"/>
              </a:solidFill>
              <a:effectLst/>
              <a:latin typeface="Helvetica" charset="0"/>
            </a:endParaRPr>
          </a:p>
        </p:txBody>
      </p:sp>
      <p:sp>
        <p:nvSpPr>
          <p:cNvPr id="107" name="TextBox 106"/>
          <p:cNvSpPr txBox="1"/>
          <p:nvPr/>
        </p:nvSpPr>
        <p:spPr>
          <a:xfrm>
            <a:off x="738158" y="4572008"/>
            <a:ext cx="1143008" cy="520784"/>
          </a:xfrm>
          <a:prstGeom prst="rect">
            <a:avLst/>
          </a:prstGeom>
          <a:noFill/>
        </p:spPr>
        <p:txBody>
          <a:bodyPr wrap="square" rtlCol="0">
            <a:spAutoFit/>
          </a:bodyPr>
          <a:lstStyle/>
          <a:p>
            <a:r>
              <a:rPr lang="en-US" sz="1600" dirty="0">
                <a:solidFill>
                  <a:srgbClr val="000000"/>
                </a:solidFill>
              </a:rPr>
              <a:t>Distance = 2</a:t>
            </a:r>
            <a:endParaRPr lang="en-IN" sz="1600" dirty="0">
              <a:solidFill>
                <a:srgbClr val="000000"/>
              </a:solidFill>
            </a:endParaRPr>
          </a:p>
        </p:txBody>
      </p:sp>
      <p:sp>
        <p:nvSpPr>
          <p:cNvPr id="108" name="TextBox 107"/>
          <p:cNvSpPr txBox="1"/>
          <p:nvPr/>
        </p:nvSpPr>
        <p:spPr>
          <a:xfrm>
            <a:off x="8453462" y="3714752"/>
            <a:ext cx="1143008" cy="520784"/>
          </a:xfrm>
          <a:prstGeom prst="rect">
            <a:avLst/>
          </a:prstGeom>
          <a:noFill/>
        </p:spPr>
        <p:txBody>
          <a:bodyPr wrap="square" rtlCol="0">
            <a:spAutoFit/>
          </a:bodyPr>
          <a:lstStyle/>
          <a:p>
            <a:r>
              <a:rPr lang="en-US" sz="1600" dirty="0">
                <a:solidFill>
                  <a:srgbClr val="000000"/>
                </a:solidFill>
              </a:rPr>
              <a:t>Distance = 3</a:t>
            </a:r>
            <a:endParaRPr lang="en-IN" sz="1600" dirty="0">
              <a:solidFill>
                <a:srgbClr val="000000"/>
              </a:solidFill>
            </a:endParaRPr>
          </a:p>
        </p:txBody>
      </p:sp>
    </p:spTree>
  </p:cSld>
  <p:clrMapOvr>
    <a:masterClrMapping/>
  </p:clrMapOvr>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C0000"/>
                </a:solidFill>
                <a:latin typeface="+mj-lt"/>
              </a:rPr>
              <a:t>Hamming Code</a:t>
            </a:r>
            <a:endParaRPr lang="en-IN" dirty="0">
              <a:solidFill>
                <a:srgbClr val="CC0000"/>
              </a:solidFill>
              <a:latin typeface="+mj-lt"/>
            </a:endParaRPr>
          </a:p>
        </p:txBody>
      </p:sp>
      <p:sp>
        <p:nvSpPr>
          <p:cNvPr id="3" name="Content Placeholder 2"/>
          <p:cNvSpPr>
            <a:spLocks noGrp="1"/>
          </p:cNvSpPr>
          <p:nvPr>
            <p:ph idx="1"/>
          </p:nvPr>
        </p:nvSpPr>
        <p:spPr>
          <a:xfrm>
            <a:off x="314325" y="857232"/>
            <a:ext cx="8999538" cy="5224462"/>
          </a:xfrm>
        </p:spPr>
        <p:txBody>
          <a:bodyPr/>
          <a:lstStyle/>
          <a:p>
            <a:r>
              <a:rPr lang="en-US" sz="2000" dirty="0">
                <a:solidFill>
                  <a:srgbClr val="7030A0"/>
                </a:solidFill>
                <a:effectLst/>
                <a:latin typeface="Arial" pitchFamily="34" charset="0"/>
                <a:cs typeface="Arial" pitchFamily="34" charset="0"/>
              </a:rPr>
              <a:t>Illustration of </a:t>
            </a:r>
            <a:r>
              <a:rPr lang="en-US" sz="2000" i="1" dirty="0">
                <a:solidFill>
                  <a:srgbClr val="7030A0"/>
                </a:solidFill>
                <a:effectLst/>
                <a:latin typeface="Arial" pitchFamily="34" charset="0"/>
                <a:cs typeface="Arial" pitchFamily="34" charset="0"/>
              </a:rPr>
              <a:t>k</a:t>
            </a:r>
            <a:r>
              <a:rPr lang="en-US" sz="2000" dirty="0">
                <a:solidFill>
                  <a:srgbClr val="7030A0"/>
                </a:solidFill>
                <a:effectLst/>
                <a:latin typeface="Arial" pitchFamily="34" charset="0"/>
                <a:cs typeface="Arial" pitchFamily="34" charset="0"/>
              </a:rPr>
              <a:t> bit Error Correction:</a:t>
            </a:r>
          </a:p>
          <a:p>
            <a:pPr lvl="1"/>
            <a:r>
              <a:rPr lang="en-US" b="0" dirty="0">
                <a:solidFill>
                  <a:srgbClr val="002060"/>
                </a:solidFill>
                <a:latin typeface="Arial" pitchFamily="34" charset="0"/>
                <a:cs typeface="Arial" pitchFamily="34" charset="0"/>
              </a:rPr>
              <a:t>For </a:t>
            </a:r>
            <a:r>
              <a:rPr lang="en-US" i="1" dirty="0">
                <a:latin typeface="Arial" pitchFamily="34" charset="0"/>
                <a:cs typeface="Arial" pitchFamily="34" charset="0"/>
              </a:rPr>
              <a:t>k</a:t>
            </a:r>
            <a:r>
              <a:rPr lang="en-US" b="0" dirty="0">
                <a:solidFill>
                  <a:srgbClr val="002060"/>
                </a:solidFill>
                <a:latin typeface="Arial" pitchFamily="34" charset="0"/>
                <a:cs typeface="Arial" pitchFamily="34" charset="0"/>
              </a:rPr>
              <a:t> bit error correction, the distance must be at least </a:t>
            </a:r>
            <a:r>
              <a:rPr lang="en-US" i="1" dirty="0">
                <a:latin typeface="Arial" pitchFamily="34" charset="0"/>
                <a:cs typeface="Arial" pitchFamily="34" charset="0"/>
              </a:rPr>
              <a:t>(2k+1)</a:t>
            </a:r>
            <a:endParaRPr lang="en-IN" i="1" dirty="0">
              <a:latin typeface="Arial" pitchFamily="34" charset="0"/>
              <a:cs typeface="Arial" pitchFamily="34" charset="0"/>
            </a:endParaRPr>
          </a:p>
        </p:txBody>
      </p:sp>
      <p:graphicFrame>
        <p:nvGraphicFramePr>
          <p:cNvPr id="4" name="Table 3"/>
          <p:cNvGraphicFramePr>
            <a:graphicFrameLocks noGrp="1"/>
          </p:cNvGraphicFramePr>
          <p:nvPr/>
        </p:nvGraphicFramePr>
        <p:xfrm>
          <a:off x="523843" y="2839598"/>
          <a:ext cx="4214844" cy="365760"/>
        </p:xfrm>
        <a:graphic>
          <a:graphicData uri="http://schemas.openxmlformats.org/drawingml/2006/table">
            <a:tbl>
              <a:tblPr firstRow="1" bandRow="1">
                <a:tableStyleId>{5C22544A-7EE6-4342-B048-85BDC9FD1C3A}</a:tableStyleId>
              </a:tblPr>
              <a:tblGrid>
                <a:gridCol w="1404948">
                  <a:extLst>
                    <a:ext uri="{9D8B030D-6E8A-4147-A177-3AD203B41FA5}">
                      <a16:colId xmlns:a16="http://schemas.microsoft.com/office/drawing/2014/main" val="20000"/>
                    </a:ext>
                  </a:extLst>
                </a:gridCol>
                <a:gridCol w="1404948">
                  <a:extLst>
                    <a:ext uri="{9D8B030D-6E8A-4147-A177-3AD203B41FA5}">
                      <a16:colId xmlns:a16="http://schemas.microsoft.com/office/drawing/2014/main" val="20001"/>
                    </a:ext>
                  </a:extLst>
                </a:gridCol>
                <a:gridCol w="1404948">
                  <a:extLst>
                    <a:ext uri="{9D8B030D-6E8A-4147-A177-3AD203B41FA5}">
                      <a16:colId xmlns:a16="http://schemas.microsoft.com/office/drawing/2014/main" val="20002"/>
                    </a:ext>
                  </a:extLst>
                </a:gridCol>
              </a:tblGrid>
              <a:tr h="357190">
                <a:tc>
                  <a:txBody>
                    <a:bodyPr/>
                    <a:lstStyle/>
                    <a:p>
                      <a:endParaRPr lang="en-IN" dirty="0"/>
                    </a:p>
                  </a:txBody>
                  <a:tcPr>
                    <a:solidFill>
                      <a:srgbClr val="000000"/>
                    </a:solidFill>
                  </a:tcPr>
                </a:tc>
                <a:tc>
                  <a:txBody>
                    <a:bodyPr/>
                    <a:lstStyle/>
                    <a:p>
                      <a:endParaRPr lang="en-IN" dirty="0"/>
                    </a:p>
                  </a:txBody>
                  <a:tcPr>
                    <a:solidFill>
                      <a:srgbClr val="FF0000"/>
                    </a:solidFill>
                  </a:tcPr>
                </a:tc>
                <a:tc>
                  <a:txBody>
                    <a:bodyPr/>
                    <a:lstStyle/>
                    <a:p>
                      <a:endParaRPr lang="en-IN" dirty="0"/>
                    </a:p>
                  </a:txBody>
                  <a:tcPr>
                    <a:solidFill>
                      <a:srgbClr val="FFFF00"/>
                    </a:solidFill>
                  </a:tcPr>
                </a:tc>
                <a:extLst>
                  <a:ext uri="{0D108BD9-81ED-4DB2-BD59-A6C34878D82A}">
                    <a16:rowId xmlns:a16="http://schemas.microsoft.com/office/drawing/2014/main" val="10000"/>
                  </a:ext>
                </a:extLst>
              </a:tr>
            </a:tbl>
          </a:graphicData>
        </a:graphic>
      </p:graphicFrame>
      <p:graphicFrame>
        <p:nvGraphicFramePr>
          <p:cNvPr id="5" name="Table 4"/>
          <p:cNvGraphicFramePr>
            <a:graphicFrameLocks noGrp="1"/>
          </p:cNvGraphicFramePr>
          <p:nvPr/>
        </p:nvGraphicFramePr>
        <p:xfrm>
          <a:off x="523843" y="3402532"/>
          <a:ext cx="4214844" cy="365760"/>
        </p:xfrm>
        <a:graphic>
          <a:graphicData uri="http://schemas.openxmlformats.org/drawingml/2006/table">
            <a:tbl>
              <a:tblPr firstRow="1" bandRow="1">
                <a:tableStyleId>{5C22544A-7EE6-4342-B048-85BDC9FD1C3A}</a:tableStyleId>
              </a:tblPr>
              <a:tblGrid>
                <a:gridCol w="1404948">
                  <a:extLst>
                    <a:ext uri="{9D8B030D-6E8A-4147-A177-3AD203B41FA5}">
                      <a16:colId xmlns:a16="http://schemas.microsoft.com/office/drawing/2014/main" val="20000"/>
                    </a:ext>
                  </a:extLst>
                </a:gridCol>
                <a:gridCol w="1404948">
                  <a:extLst>
                    <a:ext uri="{9D8B030D-6E8A-4147-A177-3AD203B41FA5}">
                      <a16:colId xmlns:a16="http://schemas.microsoft.com/office/drawing/2014/main" val="20001"/>
                    </a:ext>
                  </a:extLst>
                </a:gridCol>
                <a:gridCol w="1404948">
                  <a:extLst>
                    <a:ext uri="{9D8B030D-6E8A-4147-A177-3AD203B41FA5}">
                      <a16:colId xmlns:a16="http://schemas.microsoft.com/office/drawing/2014/main" val="20002"/>
                    </a:ext>
                  </a:extLst>
                </a:gridCol>
              </a:tblGrid>
              <a:tr h="357190">
                <a:tc>
                  <a:txBody>
                    <a:bodyPr/>
                    <a:lstStyle/>
                    <a:p>
                      <a:endParaRPr lang="en-IN" dirty="0"/>
                    </a:p>
                  </a:txBody>
                  <a:tcPr>
                    <a:solidFill>
                      <a:srgbClr val="000000"/>
                    </a:solidFill>
                  </a:tcPr>
                </a:tc>
                <a:tc>
                  <a:txBody>
                    <a:bodyPr/>
                    <a:lstStyle/>
                    <a:p>
                      <a:endParaRPr lang="en-IN" dirty="0"/>
                    </a:p>
                  </a:txBody>
                  <a:tcPr>
                    <a:solidFill>
                      <a:srgbClr val="FFFF00"/>
                    </a:solidFill>
                  </a:tcPr>
                </a:tc>
                <a:tc>
                  <a:txBody>
                    <a:bodyPr/>
                    <a:lstStyle/>
                    <a:p>
                      <a:endParaRPr lang="en-IN" dirty="0"/>
                    </a:p>
                  </a:txBody>
                  <a:tcPr>
                    <a:solidFill>
                      <a:srgbClr val="FF0000"/>
                    </a:solidFill>
                  </a:tcPr>
                </a:tc>
                <a:extLst>
                  <a:ext uri="{0D108BD9-81ED-4DB2-BD59-A6C34878D82A}">
                    <a16:rowId xmlns:a16="http://schemas.microsoft.com/office/drawing/2014/main" val="10000"/>
                  </a:ext>
                </a:extLst>
              </a:tr>
            </a:tbl>
          </a:graphicData>
        </a:graphic>
      </p:graphicFrame>
      <p:graphicFrame>
        <p:nvGraphicFramePr>
          <p:cNvPr id="14" name="Table 13"/>
          <p:cNvGraphicFramePr>
            <a:graphicFrameLocks noGrp="1"/>
          </p:cNvGraphicFramePr>
          <p:nvPr/>
        </p:nvGraphicFramePr>
        <p:xfrm>
          <a:off x="5453064" y="2839598"/>
          <a:ext cx="4214844" cy="365760"/>
        </p:xfrm>
        <a:graphic>
          <a:graphicData uri="http://schemas.openxmlformats.org/drawingml/2006/table">
            <a:tbl>
              <a:tblPr firstRow="1" bandRow="1">
                <a:tableStyleId>{5C22544A-7EE6-4342-B048-85BDC9FD1C3A}</a:tableStyleId>
              </a:tblPr>
              <a:tblGrid>
                <a:gridCol w="1404948">
                  <a:extLst>
                    <a:ext uri="{9D8B030D-6E8A-4147-A177-3AD203B41FA5}">
                      <a16:colId xmlns:a16="http://schemas.microsoft.com/office/drawing/2014/main" val="20000"/>
                    </a:ext>
                  </a:extLst>
                </a:gridCol>
                <a:gridCol w="1404948">
                  <a:extLst>
                    <a:ext uri="{9D8B030D-6E8A-4147-A177-3AD203B41FA5}">
                      <a16:colId xmlns:a16="http://schemas.microsoft.com/office/drawing/2014/main" val="20001"/>
                    </a:ext>
                  </a:extLst>
                </a:gridCol>
                <a:gridCol w="1404948">
                  <a:extLst>
                    <a:ext uri="{9D8B030D-6E8A-4147-A177-3AD203B41FA5}">
                      <a16:colId xmlns:a16="http://schemas.microsoft.com/office/drawing/2014/main" val="20002"/>
                    </a:ext>
                  </a:extLst>
                </a:gridCol>
              </a:tblGrid>
              <a:tr h="357190">
                <a:tc>
                  <a:txBody>
                    <a:bodyPr/>
                    <a:lstStyle/>
                    <a:p>
                      <a:endParaRPr lang="en-IN" dirty="0"/>
                    </a:p>
                  </a:txBody>
                  <a:tcPr>
                    <a:solidFill>
                      <a:srgbClr val="000000"/>
                    </a:solidFill>
                  </a:tcPr>
                </a:tc>
                <a:tc>
                  <a:txBody>
                    <a:bodyPr/>
                    <a:lstStyle/>
                    <a:p>
                      <a:endParaRPr lang="en-IN" dirty="0"/>
                    </a:p>
                  </a:txBody>
                  <a:tcPr>
                    <a:solidFill>
                      <a:srgbClr val="FF0000"/>
                    </a:solidFill>
                  </a:tcPr>
                </a:tc>
                <a:tc>
                  <a:txBody>
                    <a:bodyPr/>
                    <a:lstStyle/>
                    <a:p>
                      <a:endParaRPr lang="en-IN" dirty="0"/>
                    </a:p>
                  </a:txBody>
                  <a:tcPr>
                    <a:solidFill>
                      <a:srgbClr val="FF0000"/>
                    </a:solidFill>
                  </a:tcPr>
                </a:tc>
                <a:extLst>
                  <a:ext uri="{0D108BD9-81ED-4DB2-BD59-A6C34878D82A}">
                    <a16:rowId xmlns:a16="http://schemas.microsoft.com/office/drawing/2014/main" val="10000"/>
                  </a:ext>
                </a:extLst>
              </a:tr>
            </a:tbl>
          </a:graphicData>
        </a:graphic>
      </p:graphicFrame>
      <p:graphicFrame>
        <p:nvGraphicFramePr>
          <p:cNvPr id="15" name="Table 14"/>
          <p:cNvGraphicFramePr>
            <a:graphicFrameLocks noGrp="1"/>
          </p:cNvGraphicFramePr>
          <p:nvPr/>
        </p:nvGraphicFramePr>
        <p:xfrm>
          <a:off x="5453064" y="3402532"/>
          <a:ext cx="4214844" cy="365760"/>
        </p:xfrm>
        <a:graphic>
          <a:graphicData uri="http://schemas.openxmlformats.org/drawingml/2006/table">
            <a:tbl>
              <a:tblPr firstRow="1" bandRow="1">
                <a:tableStyleId>{5C22544A-7EE6-4342-B048-85BDC9FD1C3A}</a:tableStyleId>
              </a:tblPr>
              <a:tblGrid>
                <a:gridCol w="1404948">
                  <a:extLst>
                    <a:ext uri="{9D8B030D-6E8A-4147-A177-3AD203B41FA5}">
                      <a16:colId xmlns:a16="http://schemas.microsoft.com/office/drawing/2014/main" val="20000"/>
                    </a:ext>
                  </a:extLst>
                </a:gridCol>
                <a:gridCol w="1404948">
                  <a:extLst>
                    <a:ext uri="{9D8B030D-6E8A-4147-A177-3AD203B41FA5}">
                      <a16:colId xmlns:a16="http://schemas.microsoft.com/office/drawing/2014/main" val="20001"/>
                    </a:ext>
                  </a:extLst>
                </a:gridCol>
                <a:gridCol w="1404948">
                  <a:extLst>
                    <a:ext uri="{9D8B030D-6E8A-4147-A177-3AD203B41FA5}">
                      <a16:colId xmlns:a16="http://schemas.microsoft.com/office/drawing/2014/main" val="20002"/>
                    </a:ext>
                  </a:extLst>
                </a:gridCol>
              </a:tblGrid>
              <a:tr h="357190">
                <a:tc>
                  <a:txBody>
                    <a:bodyPr/>
                    <a:lstStyle/>
                    <a:p>
                      <a:endParaRPr lang="en-IN" dirty="0"/>
                    </a:p>
                  </a:txBody>
                  <a:tcPr>
                    <a:solidFill>
                      <a:srgbClr val="000000"/>
                    </a:solidFill>
                  </a:tcPr>
                </a:tc>
                <a:tc>
                  <a:txBody>
                    <a:bodyPr/>
                    <a:lstStyle/>
                    <a:p>
                      <a:endParaRPr lang="en-IN" dirty="0"/>
                    </a:p>
                  </a:txBody>
                  <a:tcPr>
                    <a:solidFill>
                      <a:srgbClr val="FF0000"/>
                    </a:solidFill>
                  </a:tcPr>
                </a:tc>
                <a:tc>
                  <a:txBody>
                    <a:bodyPr/>
                    <a:lstStyle/>
                    <a:p>
                      <a:endParaRPr lang="en-IN" dirty="0"/>
                    </a:p>
                  </a:txBody>
                  <a:tcPr>
                    <a:solidFill>
                      <a:srgbClr val="FF0000"/>
                    </a:solidFill>
                  </a:tcPr>
                </a:tc>
                <a:extLst>
                  <a:ext uri="{0D108BD9-81ED-4DB2-BD59-A6C34878D82A}">
                    <a16:rowId xmlns:a16="http://schemas.microsoft.com/office/drawing/2014/main" val="10000"/>
                  </a:ext>
                </a:extLst>
              </a:tr>
            </a:tbl>
          </a:graphicData>
        </a:graphic>
      </p:graphicFrame>
      <p:grpSp>
        <p:nvGrpSpPr>
          <p:cNvPr id="32" name="Group 31"/>
          <p:cNvGrpSpPr/>
          <p:nvPr/>
        </p:nvGrpSpPr>
        <p:grpSpPr>
          <a:xfrm>
            <a:off x="95216" y="2071678"/>
            <a:ext cx="9472225" cy="2357454"/>
            <a:chOff x="95216" y="1729263"/>
            <a:chExt cx="9472225" cy="2576587"/>
          </a:xfrm>
        </p:grpSpPr>
        <p:sp>
          <p:nvSpPr>
            <p:cNvPr id="6" name="Left Brace 5"/>
            <p:cNvSpPr/>
            <p:nvPr/>
          </p:nvSpPr>
          <p:spPr bwMode="auto">
            <a:xfrm rot="5400000">
              <a:off x="952473" y="1629667"/>
              <a:ext cx="428628" cy="1285885"/>
            </a:xfrm>
            <a:prstGeom prst="leftBrace">
              <a:avLst/>
            </a:prstGeom>
            <a:noFill/>
            <a:ln w="9525" cap="flat" cmpd="sng" algn="ctr">
              <a:solidFill>
                <a:srgbClr val="000000"/>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87000"/>
                </a:lnSpc>
                <a:spcBef>
                  <a:spcPct val="0"/>
                </a:spcBef>
                <a:spcAft>
                  <a:spcPct val="0"/>
                </a:spcAft>
                <a:buClrTx/>
                <a:buSzTx/>
                <a:buFontTx/>
                <a:buNone/>
                <a:tabLst/>
              </a:pPr>
              <a:endParaRPr kumimoji="0" lang="en-IN" sz="3400" b="1" i="0" u="none" strike="noStrike" cap="none" normalizeH="0" baseline="0">
                <a:ln>
                  <a:noFill/>
                </a:ln>
                <a:solidFill>
                  <a:srgbClr val="0066FF"/>
                </a:solidFill>
                <a:effectLst/>
                <a:latin typeface="Helvetica" charset="0"/>
              </a:endParaRPr>
            </a:p>
          </p:txBody>
        </p:sp>
        <p:sp>
          <p:nvSpPr>
            <p:cNvPr id="7" name="TextBox 6"/>
            <p:cNvSpPr txBox="1"/>
            <p:nvPr/>
          </p:nvSpPr>
          <p:spPr>
            <a:xfrm>
              <a:off x="238092" y="1729263"/>
              <a:ext cx="1928826" cy="306559"/>
            </a:xfrm>
            <a:prstGeom prst="rect">
              <a:avLst/>
            </a:prstGeom>
            <a:noFill/>
          </p:spPr>
          <p:txBody>
            <a:bodyPr wrap="square" rtlCol="0">
              <a:spAutoFit/>
            </a:bodyPr>
            <a:lstStyle/>
            <a:p>
              <a:r>
                <a:rPr lang="en-US" sz="1600" dirty="0"/>
                <a:t>Common Part</a:t>
              </a:r>
              <a:endParaRPr lang="en-IN" sz="1600" dirty="0"/>
            </a:p>
          </p:txBody>
        </p:sp>
        <p:sp>
          <p:nvSpPr>
            <p:cNvPr id="8" name="Left Brace 7"/>
            <p:cNvSpPr/>
            <p:nvPr/>
          </p:nvSpPr>
          <p:spPr bwMode="auto">
            <a:xfrm rot="5400000">
              <a:off x="2438155" y="1629668"/>
              <a:ext cx="428628" cy="1285885"/>
            </a:xfrm>
            <a:prstGeom prst="leftBrace">
              <a:avLst/>
            </a:prstGeom>
            <a:noFill/>
            <a:ln w="9525" cap="flat" cmpd="sng" algn="ctr">
              <a:solidFill>
                <a:srgbClr val="000000"/>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87000"/>
                </a:lnSpc>
                <a:spcBef>
                  <a:spcPct val="0"/>
                </a:spcBef>
                <a:spcAft>
                  <a:spcPct val="0"/>
                </a:spcAft>
                <a:buClrTx/>
                <a:buSzTx/>
                <a:buFontTx/>
                <a:buNone/>
                <a:tabLst/>
              </a:pPr>
              <a:endParaRPr kumimoji="0" lang="en-IN" sz="3400" b="1" i="0" u="none" strike="noStrike" cap="none" normalizeH="0" baseline="0">
                <a:ln>
                  <a:noFill/>
                </a:ln>
                <a:solidFill>
                  <a:srgbClr val="0066FF"/>
                </a:solidFill>
                <a:effectLst/>
                <a:latin typeface="Helvetica" charset="0"/>
              </a:endParaRPr>
            </a:p>
          </p:txBody>
        </p:sp>
        <p:sp>
          <p:nvSpPr>
            <p:cNvPr id="9" name="TextBox 8"/>
            <p:cNvSpPr txBox="1"/>
            <p:nvPr/>
          </p:nvSpPr>
          <p:spPr>
            <a:xfrm>
              <a:off x="1952604" y="1735017"/>
              <a:ext cx="1428760" cy="306559"/>
            </a:xfrm>
            <a:prstGeom prst="rect">
              <a:avLst/>
            </a:prstGeom>
            <a:noFill/>
          </p:spPr>
          <p:txBody>
            <a:bodyPr wrap="square" rtlCol="0">
              <a:spAutoFit/>
            </a:bodyPr>
            <a:lstStyle/>
            <a:p>
              <a:r>
                <a:rPr lang="en-US" sz="1600" i="1" dirty="0"/>
                <a:t>K</a:t>
              </a:r>
              <a:r>
                <a:rPr lang="en-US" sz="1600" dirty="0"/>
                <a:t> bit</a:t>
              </a:r>
              <a:endParaRPr lang="en-IN" sz="1600" i="1" dirty="0"/>
            </a:p>
          </p:txBody>
        </p:sp>
        <p:sp>
          <p:nvSpPr>
            <p:cNvPr id="10" name="TextBox 9"/>
            <p:cNvSpPr txBox="1"/>
            <p:nvPr/>
          </p:nvSpPr>
          <p:spPr>
            <a:xfrm>
              <a:off x="95216" y="2502002"/>
              <a:ext cx="465192" cy="360099"/>
            </a:xfrm>
            <a:prstGeom prst="rect">
              <a:avLst/>
            </a:prstGeom>
            <a:noFill/>
          </p:spPr>
          <p:txBody>
            <a:bodyPr wrap="none" rtlCol="0">
              <a:spAutoFit/>
            </a:bodyPr>
            <a:lstStyle/>
            <a:p>
              <a:r>
                <a:rPr lang="en-US" sz="2000" i="1" dirty="0">
                  <a:solidFill>
                    <a:srgbClr val="00B050"/>
                  </a:solidFill>
                </a:rPr>
                <a:t>C</a:t>
              </a:r>
              <a:r>
                <a:rPr lang="en-US" sz="2000" i="1" baseline="-25000" dirty="0">
                  <a:solidFill>
                    <a:srgbClr val="00B050"/>
                  </a:solidFill>
                </a:rPr>
                <a:t>1</a:t>
              </a:r>
              <a:endParaRPr lang="en-IN" sz="2000" i="1" baseline="-25000" dirty="0">
                <a:solidFill>
                  <a:srgbClr val="00B050"/>
                </a:solidFill>
              </a:endParaRPr>
            </a:p>
          </p:txBody>
        </p:sp>
        <p:sp>
          <p:nvSpPr>
            <p:cNvPr id="11" name="TextBox 10"/>
            <p:cNvSpPr txBox="1"/>
            <p:nvPr/>
          </p:nvSpPr>
          <p:spPr>
            <a:xfrm>
              <a:off x="95216" y="3070597"/>
              <a:ext cx="465192" cy="360099"/>
            </a:xfrm>
            <a:prstGeom prst="rect">
              <a:avLst/>
            </a:prstGeom>
            <a:noFill/>
          </p:spPr>
          <p:txBody>
            <a:bodyPr wrap="none" rtlCol="0">
              <a:spAutoFit/>
            </a:bodyPr>
            <a:lstStyle/>
            <a:p>
              <a:r>
                <a:rPr lang="en-US" sz="2000" i="1" dirty="0">
                  <a:solidFill>
                    <a:srgbClr val="00B050"/>
                  </a:solidFill>
                </a:rPr>
                <a:t>C</a:t>
              </a:r>
              <a:r>
                <a:rPr lang="en-US" sz="2000" i="1" baseline="-25000" dirty="0">
                  <a:solidFill>
                    <a:srgbClr val="00B050"/>
                  </a:solidFill>
                </a:rPr>
                <a:t>2</a:t>
              </a:r>
              <a:endParaRPr lang="en-IN" sz="2000" i="1" baseline="-25000" dirty="0">
                <a:solidFill>
                  <a:srgbClr val="00B050"/>
                </a:solidFill>
              </a:endParaRPr>
            </a:p>
          </p:txBody>
        </p:sp>
        <p:sp>
          <p:nvSpPr>
            <p:cNvPr id="12" name="Left Brace 11"/>
            <p:cNvSpPr/>
            <p:nvPr/>
          </p:nvSpPr>
          <p:spPr bwMode="auto">
            <a:xfrm rot="16200000">
              <a:off x="3824507" y="3142034"/>
              <a:ext cx="428628" cy="1285885"/>
            </a:xfrm>
            <a:prstGeom prst="leftBrace">
              <a:avLst/>
            </a:prstGeom>
            <a:noFill/>
            <a:ln w="9525" cap="flat" cmpd="sng" algn="ctr">
              <a:solidFill>
                <a:srgbClr val="000000"/>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87000"/>
                </a:lnSpc>
                <a:spcBef>
                  <a:spcPct val="0"/>
                </a:spcBef>
                <a:spcAft>
                  <a:spcPct val="0"/>
                </a:spcAft>
                <a:buClrTx/>
                <a:buSzTx/>
                <a:buFontTx/>
                <a:buNone/>
                <a:tabLst/>
              </a:pPr>
              <a:endParaRPr kumimoji="0" lang="en-IN" sz="3400" b="1" i="0" u="none" strike="noStrike" cap="none" normalizeH="0" baseline="0">
                <a:ln>
                  <a:noFill/>
                </a:ln>
                <a:solidFill>
                  <a:srgbClr val="0066FF"/>
                </a:solidFill>
                <a:effectLst/>
                <a:latin typeface="Helvetica" charset="0"/>
              </a:endParaRPr>
            </a:p>
          </p:txBody>
        </p:sp>
        <p:sp>
          <p:nvSpPr>
            <p:cNvPr id="13" name="TextBox 12"/>
            <p:cNvSpPr txBox="1"/>
            <p:nvPr/>
          </p:nvSpPr>
          <p:spPr>
            <a:xfrm>
              <a:off x="3381364" y="3993536"/>
              <a:ext cx="1428760" cy="306559"/>
            </a:xfrm>
            <a:prstGeom prst="rect">
              <a:avLst/>
            </a:prstGeom>
            <a:noFill/>
          </p:spPr>
          <p:txBody>
            <a:bodyPr wrap="square" rtlCol="0">
              <a:spAutoFit/>
            </a:bodyPr>
            <a:lstStyle/>
            <a:p>
              <a:r>
                <a:rPr lang="en-US" sz="1600" i="1" dirty="0"/>
                <a:t>K</a:t>
              </a:r>
              <a:r>
                <a:rPr lang="en-US" sz="1600" dirty="0"/>
                <a:t> bit</a:t>
              </a:r>
              <a:endParaRPr lang="en-IN" sz="1600" i="1" dirty="0"/>
            </a:p>
          </p:txBody>
        </p:sp>
        <p:sp>
          <p:nvSpPr>
            <p:cNvPr id="16" name="Left Brace 15"/>
            <p:cNvSpPr/>
            <p:nvPr/>
          </p:nvSpPr>
          <p:spPr bwMode="auto">
            <a:xfrm rot="16200000">
              <a:off x="1023911" y="3129865"/>
              <a:ext cx="428628" cy="1285885"/>
            </a:xfrm>
            <a:prstGeom prst="leftBrace">
              <a:avLst/>
            </a:prstGeom>
            <a:noFill/>
            <a:ln w="9525" cap="flat" cmpd="sng" algn="ctr">
              <a:solidFill>
                <a:srgbClr val="000000"/>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87000"/>
                </a:lnSpc>
                <a:spcBef>
                  <a:spcPct val="0"/>
                </a:spcBef>
                <a:spcAft>
                  <a:spcPct val="0"/>
                </a:spcAft>
                <a:buClrTx/>
                <a:buSzTx/>
                <a:buFontTx/>
                <a:buNone/>
                <a:tabLst/>
              </a:pPr>
              <a:endParaRPr kumimoji="0" lang="en-IN" sz="3400" b="1" i="0" u="none" strike="noStrike" cap="none" normalizeH="0" baseline="0">
                <a:ln>
                  <a:noFill/>
                </a:ln>
                <a:solidFill>
                  <a:srgbClr val="0066FF"/>
                </a:solidFill>
                <a:effectLst/>
                <a:latin typeface="Helvetica" charset="0"/>
              </a:endParaRPr>
            </a:p>
          </p:txBody>
        </p:sp>
        <p:sp>
          <p:nvSpPr>
            <p:cNvPr id="17" name="TextBox 16"/>
            <p:cNvSpPr txBox="1"/>
            <p:nvPr/>
          </p:nvSpPr>
          <p:spPr>
            <a:xfrm>
              <a:off x="380968" y="3999291"/>
              <a:ext cx="1643074" cy="306559"/>
            </a:xfrm>
            <a:prstGeom prst="rect">
              <a:avLst/>
            </a:prstGeom>
            <a:noFill/>
          </p:spPr>
          <p:txBody>
            <a:bodyPr wrap="square" rtlCol="0">
              <a:spAutoFit/>
            </a:bodyPr>
            <a:lstStyle/>
            <a:p>
              <a:r>
                <a:rPr lang="en-US" sz="1600" dirty="0"/>
                <a:t>Common Part</a:t>
              </a:r>
              <a:endParaRPr lang="en-IN" sz="1600" dirty="0"/>
            </a:p>
          </p:txBody>
        </p:sp>
        <p:sp>
          <p:nvSpPr>
            <p:cNvPr id="18" name="Left Brace 17"/>
            <p:cNvSpPr/>
            <p:nvPr/>
          </p:nvSpPr>
          <p:spPr bwMode="auto">
            <a:xfrm rot="16200000">
              <a:off x="2452671" y="3129865"/>
              <a:ext cx="428628" cy="1285885"/>
            </a:xfrm>
            <a:prstGeom prst="leftBrace">
              <a:avLst/>
            </a:prstGeom>
            <a:noFill/>
            <a:ln w="9525" cap="flat" cmpd="sng" algn="ctr">
              <a:solidFill>
                <a:srgbClr val="000000"/>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87000"/>
                </a:lnSpc>
                <a:spcBef>
                  <a:spcPct val="0"/>
                </a:spcBef>
                <a:spcAft>
                  <a:spcPct val="0"/>
                </a:spcAft>
                <a:buClrTx/>
                <a:buSzTx/>
                <a:buFontTx/>
                <a:buNone/>
                <a:tabLst/>
              </a:pPr>
              <a:endParaRPr kumimoji="0" lang="en-IN" sz="3400" b="1" i="0" u="none" strike="noStrike" cap="none" normalizeH="0" baseline="0">
                <a:ln>
                  <a:noFill/>
                </a:ln>
                <a:solidFill>
                  <a:srgbClr val="0066FF"/>
                </a:solidFill>
                <a:effectLst/>
                <a:latin typeface="Helvetica" charset="0"/>
              </a:endParaRPr>
            </a:p>
          </p:txBody>
        </p:sp>
        <p:sp>
          <p:nvSpPr>
            <p:cNvPr id="19" name="TextBox 18"/>
            <p:cNvSpPr txBox="1"/>
            <p:nvPr/>
          </p:nvSpPr>
          <p:spPr>
            <a:xfrm>
              <a:off x="3309926" y="1729263"/>
              <a:ext cx="1428760" cy="306559"/>
            </a:xfrm>
            <a:prstGeom prst="rect">
              <a:avLst/>
            </a:prstGeom>
            <a:noFill/>
          </p:spPr>
          <p:txBody>
            <a:bodyPr wrap="square" rtlCol="0">
              <a:spAutoFit/>
            </a:bodyPr>
            <a:lstStyle/>
            <a:p>
              <a:r>
                <a:rPr lang="en-US" sz="1600" i="1" dirty="0"/>
                <a:t>K</a:t>
              </a:r>
              <a:r>
                <a:rPr lang="en-US" sz="1600" dirty="0"/>
                <a:t> bit</a:t>
              </a:r>
              <a:endParaRPr lang="en-IN" sz="1600" i="1" dirty="0"/>
            </a:p>
          </p:txBody>
        </p:sp>
        <p:sp>
          <p:nvSpPr>
            <p:cNvPr id="20" name="Left Brace 19"/>
            <p:cNvSpPr/>
            <p:nvPr/>
          </p:nvSpPr>
          <p:spPr bwMode="auto">
            <a:xfrm rot="5400000">
              <a:off x="3809991" y="1629668"/>
              <a:ext cx="428628" cy="1285885"/>
            </a:xfrm>
            <a:prstGeom prst="leftBrace">
              <a:avLst/>
            </a:prstGeom>
            <a:noFill/>
            <a:ln w="9525" cap="flat" cmpd="sng" algn="ctr">
              <a:solidFill>
                <a:srgbClr val="000000"/>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87000"/>
                </a:lnSpc>
                <a:spcBef>
                  <a:spcPct val="0"/>
                </a:spcBef>
                <a:spcAft>
                  <a:spcPct val="0"/>
                </a:spcAft>
                <a:buClrTx/>
                <a:buSzTx/>
                <a:buFontTx/>
                <a:buNone/>
                <a:tabLst/>
              </a:pPr>
              <a:endParaRPr kumimoji="0" lang="en-IN" sz="3400" b="1" i="0" u="none" strike="noStrike" cap="none" normalizeH="0" baseline="0">
                <a:ln>
                  <a:noFill/>
                </a:ln>
                <a:solidFill>
                  <a:srgbClr val="0066FF"/>
                </a:solidFill>
                <a:effectLst/>
                <a:latin typeface="Helvetica" charset="0"/>
              </a:endParaRPr>
            </a:p>
          </p:txBody>
        </p:sp>
        <p:sp>
          <p:nvSpPr>
            <p:cNvPr id="21" name="TextBox 20"/>
            <p:cNvSpPr txBox="1"/>
            <p:nvPr/>
          </p:nvSpPr>
          <p:spPr>
            <a:xfrm>
              <a:off x="1981632" y="3993536"/>
              <a:ext cx="1428760" cy="306559"/>
            </a:xfrm>
            <a:prstGeom prst="rect">
              <a:avLst/>
            </a:prstGeom>
            <a:noFill/>
          </p:spPr>
          <p:txBody>
            <a:bodyPr wrap="square" rtlCol="0">
              <a:spAutoFit/>
            </a:bodyPr>
            <a:lstStyle/>
            <a:p>
              <a:r>
                <a:rPr lang="en-US" sz="1600" i="1" dirty="0"/>
                <a:t>K</a:t>
              </a:r>
              <a:r>
                <a:rPr lang="en-US" sz="1600" dirty="0"/>
                <a:t> bit</a:t>
              </a:r>
              <a:endParaRPr lang="en-IN" sz="1600" i="1" dirty="0"/>
            </a:p>
          </p:txBody>
        </p:sp>
        <p:sp>
          <p:nvSpPr>
            <p:cNvPr id="22" name="Right Arrow 21"/>
            <p:cNvSpPr/>
            <p:nvPr/>
          </p:nvSpPr>
          <p:spPr bwMode="auto">
            <a:xfrm>
              <a:off x="4881562" y="2629800"/>
              <a:ext cx="428628" cy="214314"/>
            </a:xfrm>
            <a:prstGeom prst="rightArrow">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87000"/>
                </a:lnSpc>
                <a:spcBef>
                  <a:spcPct val="0"/>
                </a:spcBef>
                <a:spcAft>
                  <a:spcPct val="0"/>
                </a:spcAft>
                <a:buClrTx/>
                <a:buSzTx/>
                <a:buFontTx/>
                <a:buNone/>
                <a:tabLst/>
              </a:pPr>
              <a:endParaRPr kumimoji="0" lang="en-IN" sz="3400" b="1" i="0" u="none" strike="noStrike" cap="none" normalizeH="0" baseline="0">
                <a:ln>
                  <a:noFill/>
                </a:ln>
                <a:solidFill>
                  <a:srgbClr val="0066FF"/>
                </a:solidFill>
                <a:effectLst/>
                <a:latin typeface="Helvetica" charset="0"/>
              </a:endParaRPr>
            </a:p>
          </p:txBody>
        </p:sp>
        <p:sp>
          <p:nvSpPr>
            <p:cNvPr id="23" name="Right Arrow 22"/>
            <p:cNvSpPr/>
            <p:nvPr/>
          </p:nvSpPr>
          <p:spPr bwMode="auto">
            <a:xfrm>
              <a:off x="4910590" y="3129866"/>
              <a:ext cx="428628" cy="214314"/>
            </a:xfrm>
            <a:prstGeom prst="rightArrow">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87000"/>
                </a:lnSpc>
                <a:spcBef>
                  <a:spcPct val="0"/>
                </a:spcBef>
                <a:spcAft>
                  <a:spcPct val="0"/>
                </a:spcAft>
                <a:buClrTx/>
                <a:buSzTx/>
                <a:buFontTx/>
                <a:buNone/>
                <a:tabLst/>
              </a:pPr>
              <a:endParaRPr kumimoji="0" lang="en-IN" sz="3400" b="1" i="0" u="none" strike="noStrike" cap="none" normalizeH="0" baseline="0">
                <a:ln>
                  <a:noFill/>
                </a:ln>
                <a:solidFill>
                  <a:srgbClr val="0066FF"/>
                </a:solidFill>
                <a:effectLst/>
                <a:latin typeface="Helvetica" charset="0"/>
              </a:endParaRPr>
            </a:p>
          </p:txBody>
        </p:sp>
        <p:sp>
          <p:nvSpPr>
            <p:cNvPr id="24" name="Left Brace 23"/>
            <p:cNvSpPr/>
            <p:nvPr/>
          </p:nvSpPr>
          <p:spPr bwMode="auto">
            <a:xfrm rot="5400000">
              <a:off x="8688980" y="1608465"/>
              <a:ext cx="428628" cy="1328294"/>
            </a:xfrm>
            <a:prstGeom prst="leftBrace">
              <a:avLst/>
            </a:prstGeom>
            <a:noFill/>
            <a:ln w="9525" cap="flat" cmpd="sng" algn="ctr">
              <a:solidFill>
                <a:srgbClr val="000000"/>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87000"/>
                </a:lnSpc>
                <a:spcBef>
                  <a:spcPct val="0"/>
                </a:spcBef>
                <a:spcAft>
                  <a:spcPct val="0"/>
                </a:spcAft>
                <a:buClrTx/>
                <a:buSzTx/>
                <a:buFontTx/>
                <a:buNone/>
                <a:tabLst/>
              </a:pPr>
              <a:endParaRPr kumimoji="0" lang="en-IN" sz="3400" b="1" i="0" u="none" strike="noStrike" cap="none" normalizeH="0" baseline="0">
                <a:ln>
                  <a:noFill/>
                </a:ln>
                <a:solidFill>
                  <a:srgbClr val="0066FF"/>
                </a:solidFill>
                <a:effectLst/>
                <a:latin typeface="Helvetica" charset="0"/>
              </a:endParaRPr>
            </a:p>
          </p:txBody>
        </p:sp>
        <p:sp>
          <p:nvSpPr>
            <p:cNvPr id="25" name="TextBox 24"/>
            <p:cNvSpPr txBox="1"/>
            <p:nvPr/>
          </p:nvSpPr>
          <p:spPr>
            <a:xfrm>
              <a:off x="7810520" y="1729263"/>
              <a:ext cx="1714512" cy="335055"/>
            </a:xfrm>
            <a:prstGeom prst="rect">
              <a:avLst/>
            </a:prstGeom>
            <a:noFill/>
          </p:spPr>
          <p:txBody>
            <a:bodyPr wrap="square" rtlCol="0">
              <a:spAutoFit/>
            </a:bodyPr>
            <a:lstStyle/>
            <a:p>
              <a:r>
                <a:rPr lang="en-US" sz="1600" i="1" dirty="0"/>
                <a:t>K</a:t>
              </a:r>
              <a:r>
                <a:rPr lang="en-US" sz="1600" dirty="0"/>
                <a:t> bit changed</a:t>
              </a:r>
              <a:endParaRPr lang="en-IN" sz="1600" i="1" dirty="0"/>
            </a:p>
          </p:txBody>
        </p:sp>
        <p:sp>
          <p:nvSpPr>
            <p:cNvPr id="26" name="Left Brace 25"/>
            <p:cNvSpPr/>
            <p:nvPr/>
          </p:nvSpPr>
          <p:spPr bwMode="auto">
            <a:xfrm rot="16200000">
              <a:off x="7346175" y="3022711"/>
              <a:ext cx="428628" cy="1357319"/>
            </a:xfrm>
            <a:prstGeom prst="leftBrace">
              <a:avLst/>
            </a:prstGeom>
            <a:noFill/>
            <a:ln w="9525" cap="flat" cmpd="sng" algn="ctr">
              <a:solidFill>
                <a:srgbClr val="000000"/>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87000"/>
                </a:lnSpc>
                <a:spcBef>
                  <a:spcPct val="0"/>
                </a:spcBef>
                <a:spcAft>
                  <a:spcPct val="0"/>
                </a:spcAft>
                <a:buClrTx/>
                <a:buSzTx/>
                <a:buFontTx/>
                <a:buNone/>
                <a:tabLst/>
              </a:pPr>
              <a:endParaRPr kumimoji="0" lang="en-IN" sz="3400" b="1" i="0" u="none" strike="noStrike" cap="none" normalizeH="0" baseline="0">
                <a:ln>
                  <a:noFill/>
                </a:ln>
                <a:solidFill>
                  <a:srgbClr val="0066FF"/>
                </a:solidFill>
                <a:effectLst/>
                <a:latin typeface="Helvetica" charset="0"/>
              </a:endParaRPr>
            </a:p>
          </p:txBody>
        </p:sp>
        <p:sp>
          <p:nvSpPr>
            <p:cNvPr id="27" name="TextBox 26"/>
            <p:cNvSpPr txBox="1"/>
            <p:nvPr/>
          </p:nvSpPr>
          <p:spPr>
            <a:xfrm>
              <a:off x="6667512" y="3915458"/>
              <a:ext cx="1571636" cy="335055"/>
            </a:xfrm>
            <a:prstGeom prst="rect">
              <a:avLst/>
            </a:prstGeom>
            <a:noFill/>
          </p:spPr>
          <p:txBody>
            <a:bodyPr wrap="square" rtlCol="0">
              <a:spAutoFit/>
            </a:bodyPr>
            <a:lstStyle/>
            <a:p>
              <a:r>
                <a:rPr lang="en-US" sz="1600" i="1" dirty="0"/>
                <a:t>K</a:t>
              </a:r>
              <a:r>
                <a:rPr lang="en-US" sz="1600" dirty="0"/>
                <a:t> bit changed</a:t>
              </a:r>
              <a:endParaRPr lang="en-IN" sz="1600" i="1" dirty="0"/>
            </a:p>
          </p:txBody>
        </p:sp>
        <p:sp>
          <p:nvSpPr>
            <p:cNvPr id="28" name="Left Brace 27"/>
            <p:cNvSpPr/>
            <p:nvPr/>
          </p:nvSpPr>
          <p:spPr bwMode="auto">
            <a:xfrm rot="5400000">
              <a:off x="5953133" y="1629668"/>
              <a:ext cx="428628" cy="1285885"/>
            </a:xfrm>
            <a:prstGeom prst="leftBrace">
              <a:avLst/>
            </a:prstGeom>
            <a:noFill/>
            <a:ln w="9525" cap="flat" cmpd="sng" algn="ctr">
              <a:solidFill>
                <a:srgbClr val="000000"/>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87000"/>
                </a:lnSpc>
                <a:spcBef>
                  <a:spcPct val="0"/>
                </a:spcBef>
                <a:spcAft>
                  <a:spcPct val="0"/>
                </a:spcAft>
                <a:buClrTx/>
                <a:buSzTx/>
                <a:buFontTx/>
                <a:buNone/>
                <a:tabLst/>
              </a:pPr>
              <a:endParaRPr kumimoji="0" lang="en-IN" sz="3400" b="1" i="0" u="none" strike="noStrike" cap="none" normalizeH="0" baseline="0">
                <a:ln>
                  <a:noFill/>
                </a:ln>
                <a:solidFill>
                  <a:srgbClr val="0066FF"/>
                </a:solidFill>
                <a:effectLst/>
                <a:latin typeface="Helvetica" charset="0"/>
              </a:endParaRPr>
            </a:p>
          </p:txBody>
        </p:sp>
        <p:sp>
          <p:nvSpPr>
            <p:cNvPr id="29" name="TextBox 28"/>
            <p:cNvSpPr txBox="1"/>
            <p:nvPr/>
          </p:nvSpPr>
          <p:spPr>
            <a:xfrm>
              <a:off x="5209724" y="1785926"/>
              <a:ext cx="1928826" cy="306559"/>
            </a:xfrm>
            <a:prstGeom prst="rect">
              <a:avLst/>
            </a:prstGeom>
            <a:noFill/>
          </p:spPr>
          <p:txBody>
            <a:bodyPr wrap="square" rtlCol="0">
              <a:spAutoFit/>
            </a:bodyPr>
            <a:lstStyle/>
            <a:p>
              <a:r>
                <a:rPr lang="en-US" sz="1600" dirty="0"/>
                <a:t>Unchanged Part</a:t>
              </a:r>
              <a:endParaRPr lang="en-IN" sz="1600" dirty="0"/>
            </a:p>
          </p:txBody>
        </p:sp>
      </p:grpSp>
      <p:sp>
        <p:nvSpPr>
          <p:cNvPr id="33" name="TextBox 32"/>
          <p:cNvSpPr txBox="1"/>
          <p:nvPr/>
        </p:nvSpPr>
        <p:spPr>
          <a:xfrm>
            <a:off x="7739082" y="1586601"/>
            <a:ext cx="2161169" cy="413639"/>
          </a:xfrm>
          <a:prstGeom prst="rect">
            <a:avLst/>
          </a:prstGeom>
          <a:noFill/>
        </p:spPr>
        <p:txBody>
          <a:bodyPr wrap="none" rtlCol="0">
            <a:spAutoFit/>
          </a:bodyPr>
          <a:lstStyle/>
          <a:p>
            <a:r>
              <a:rPr lang="en-US" sz="2400" u="sng" dirty="0">
                <a:solidFill>
                  <a:srgbClr val="000000"/>
                </a:solidFill>
              </a:rPr>
              <a:t>Distance = </a:t>
            </a:r>
            <a:r>
              <a:rPr lang="en-US" sz="2400" i="1" u="sng" dirty="0">
                <a:solidFill>
                  <a:srgbClr val="000000"/>
                </a:solidFill>
              </a:rPr>
              <a:t>2k</a:t>
            </a:r>
            <a:endParaRPr lang="en-IN" sz="2400" i="1" u="sng" dirty="0">
              <a:solidFill>
                <a:srgbClr val="000000"/>
              </a:solidFill>
            </a:endParaRPr>
          </a:p>
        </p:txBody>
      </p:sp>
      <p:graphicFrame>
        <p:nvGraphicFramePr>
          <p:cNvPr id="34" name="Table 33"/>
          <p:cNvGraphicFramePr>
            <a:graphicFrameLocks noGrp="1"/>
          </p:cNvGraphicFramePr>
          <p:nvPr/>
        </p:nvGraphicFramePr>
        <p:xfrm>
          <a:off x="523843" y="5125614"/>
          <a:ext cx="4214844" cy="365760"/>
        </p:xfrm>
        <a:graphic>
          <a:graphicData uri="http://schemas.openxmlformats.org/drawingml/2006/table">
            <a:tbl>
              <a:tblPr firstRow="1" bandRow="1">
                <a:tableStyleId>{5C22544A-7EE6-4342-B048-85BDC9FD1C3A}</a:tableStyleId>
              </a:tblPr>
              <a:tblGrid>
                <a:gridCol w="1053711">
                  <a:extLst>
                    <a:ext uri="{9D8B030D-6E8A-4147-A177-3AD203B41FA5}">
                      <a16:colId xmlns:a16="http://schemas.microsoft.com/office/drawing/2014/main" val="20000"/>
                    </a:ext>
                  </a:extLst>
                </a:gridCol>
                <a:gridCol w="303612">
                  <a:extLst>
                    <a:ext uri="{9D8B030D-6E8A-4147-A177-3AD203B41FA5}">
                      <a16:colId xmlns:a16="http://schemas.microsoft.com/office/drawing/2014/main" val="20001"/>
                    </a:ext>
                  </a:extLst>
                </a:gridCol>
                <a:gridCol w="1428760">
                  <a:extLst>
                    <a:ext uri="{9D8B030D-6E8A-4147-A177-3AD203B41FA5}">
                      <a16:colId xmlns:a16="http://schemas.microsoft.com/office/drawing/2014/main" val="20002"/>
                    </a:ext>
                  </a:extLst>
                </a:gridCol>
                <a:gridCol w="1428761">
                  <a:extLst>
                    <a:ext uri="{9D8B030D-6E8A-4147-A177-3AD203B41FA5}">
                      <a16:colId xmlns:a16="http://schemas.microsoft.com/office/drawing/2014/main" val="20003"/>
                    </a:ext>
                  </a:extLst>
                </a:gridCol>
              </a:tblGrid>
              <a:tr h="357190">
                <a:tc>
                  <a:txBody>
                    <a:bodyPr/>
                    <a:lstStyle/>
                    <a:p>
                      <a:endParaRPr lang="en-IN" dirty="0"/>
                    </a:p>
                  </a:txBody>
                  <a:tcPr>
                    <a:solidFill>
                      <a:srgbClr val="000000"/>
                    </a:solidFill>
                  </a:tcPr>
                </a:tc>
                <a:tc>
                  <a:txBody>
                    <a:bodyPr/>
                    <a:lstStyle/>
                    <a:p>
                      <a:endParaRPr lang="en-IN" dirty="0"/>
                    </a:p>
                  </a:txBody>
                  <a:tcPr>
                    <a:solidFill>
                      <a:schemeClr val="accent2"/>
                    </a:solidFill>
                  </a:tcPr>
                </a:tc>
                <a:tc>
                  <a:txBody>
                    <a:bodyPr/>
                    <a:lstStyle/>
                    <a:p>
                      <a:endParaRPr lang="en-IN" dirty="0"/>
                    </a:p>
                  </a:txBody>
                  <a:tcPr>
                    <a:solidFill>
                      <a:srgbClr val="FF0000"/>
                    </a:solidFill>
                  </a:tcPr>
                </a:tc>
                <a:tc>
                  <a:txBody>
                    <a:bodyPr/>
                    <a:lstStyle/>
                    <a:p>
                      <a:endParaRPr lang="en-IN" dirty="0"/>
                    </a:p>
                  </a:txBody>
                  <a:tcPr>
                    <a:solidFill>
                      <a:srgbClr val="FFFF00"/>
                    </a:solidFill>
                  </a:tcPr>
                </a:tc>
                <a:extLst>
                  <a:ext uri="{0D108BD9-81ED-4DB2-BD59-A6C34878D82A}">
                    <a16:rowId xmlns:a16="http://schemas.microsoft.com/office/drawing/2014/main" val="10000"/>
                  </a:ext>
                </a:extLst>
              </a:tr>
            </a:tbl>
          </a:graphicData>
        </a:graphic>
      </p:graphicFrame>
      <p:graphicFrame>
        <p:nvGraphicFramePr>
          <p:cNvPr id="35" name="Table 34"/>
          <p:cNvGraphicFramePr>
            <a:graphicFrameLocks noGrp="1"/>
          </p:cNvGraphicFramePr>
          <p:nvPr/>
        </p:nvGraphicFramePr>
        <p:xfrm>
          <a:off x="523843" y="5688548"/>
          <a:ext cx="4214844" cy="365760"/>
        </p:xfrm>
        <a:graphic>
          <a:graphicData uri="http://schemas.openxmlformats.org/drawingml/2006/table">
            <a:tbl>
              <a:tblPr firstRow="1" bandRow="1">
                <a:tableStyleId>{5C22544A-7EE6-4342-B048-85BDC9FD1C3A}</a:tableStyleId>
              </a:tblPr>
              <a:tblGrid>
                <a:gridCol w="1053711">
                  <a:extLst>
                    <a:ext uri="{9D8B030D-6E8A-4147-A177-3AD203B41FA5}">
                      <a16:colId xmlns:a16="http://schemas.microsoft.com/office/drawing/2014/main" val="20000"/>
                    </a:ext>
                  </a:extLst>
                </a:gridCol>
                <a:gridCol w="303612">
                  <a:extLst>
                    <a:ext uri="{9D8B030D-6E8A-4147-A177-3AD203B41FA5}">
                      <a16:colId xmlns:a16="http://schemas.microsoft.com/office/drawing/2014/main" val="20001"/>
                    </a:ext>
                  </a:extLst>
                </a:gridCol>
                <a:gridCol w="1428760">
                  <a:extLst>
                    <a:ext uri="{9D8B030D-6E8A-4147-A177-3AD203B41FA5}">
                      <a16:colId xmlns:a16="http://schemas.microsoft.com/office/drawing/2014/main" val="20002"/>
                    </a:ext>
                  </a:extLst>
                </a:gridCol>
                <a:gridCol w="1428761">
                  <a:extLst>
                    <a:ext uri="{9D8B030D-6E8A-4147-A177-3AD203B41FA5}">
                      <a16:colId xmlns:a16="http://schemas.microsoft.com/office/drawing/2014/main" val="20003"/>
                    </a:ext>
                  </a:extLst>
                </a:gridCol>
              </a:tblGrid>
              <a:tr h="357190">
                <a:tc>
                  <a:txBody>
                    <a:bodyPr/>
                    <a:lstStyle/>
                    <a:p>
                      <a:endParaRPr lang="en-IN" dirty="0"/>
                    </a:p>
                  </a:txBody>
                  <a:tcPr>
                    <a:solidFill>
                      <a:srgbClr val="000000"/>
                    </a:solidFill>
                  </a:tcPr>
                </a:tc>
                <a:tc>
                  <a:txBody>
                    <a:bodyPr/>
                    <a:lstStyle/>
                    <a:p>
                      <a:endParaRPr lang="en-IN" dirty="0"/>
                    </a:p>
                  </a:txBody>
                  <a:tcPr>
                    <a:solidFill>
                      <a:srgbClr val="7030A0"/>
                    </a:solidFill>
                  </a:tcPr>
                </a:tc>
                <a:tc>
                  <a:txBody>
                    <a:bodyPr/>
                    <a:lstStyle/>
                    <a:p>
                      <a:endParaRPr lang="en-IN" dirty="0"/>
                    </a:p>
                  </a:txBody>
                  <a:tcPr>
                    <a:solidFill>
                      <a:srgbClr val="FFFF00"/>
                    </a:solidFill>
                  </a:tcPr>
                </a:tc>
                <a:tc>
                  <a:txBody>
                    <a:bodyPr/>
                    <a:lstStyle/>
                    <a:p>
                      <a:endParaRPr lang="en-IN" dirty="0"/>
                    </a:p>
                  </a:txBody>
                  <a:tcPr>
                    <a:solidFill>
                      <a:srgbClr val="FF0000"/>
                    </a:solidFill>
                  </a:tcPr>
                </a:tc>
                <a:extLst>
                  <a:ext uri="{0D108BD9-81ED-4DB2-BD59-A6C34878D82A}">
                    <a16:rowId xmlns:a16="http://schemas.microsoft.com/office/drawing/2014/main" val="10000"/>
                  </a:ext>
                </a:extLst>
              </a:tr>
            </a:tbl>
          </a:graphicData>
        </a:graphic>
      </p:graphicFrame>
      <p:graphicFrame>
        <p:nvGraphicFramePr>
          <p:cNvPr id="36" name="Table 35"/>
          <p:cNvGraphicFramePr>
            <a:graphicFrameLocks noGrp="1"/>
          </p:cNvGraphicFramePr>
          <p:nvPr/>
        </p:nvGraphicFramePr>
        <p:xfrm>
          <a:off x="5453064" y="5125614"/>
          <a:ext cx="4214844" cy="365760"/>
        </p:xfrm>
        <a:graphic>
          <a:graphicData uri="http://schemas.openxmlformats.org/drawingml/2006/table">
            <a:tbl>
              <a:tblPr firstRow="1" bandRow="1">
                <a:tableStyleId>{5C22544A-7EE6-4342-B048-85BDC9FD1C3A}</a:tableStyleId>
              </a:tblPr>
              <a:tblGrid>
                <a:gridCol w="1143010">
                  <a:extLst>
                    <a:ext uri="{9D8B030D-6E8A-4147-A177-3AD203B41FA5}">
                      <a16:colId xmlns:a16="http://schemas.microsoft.com/office/drawing/2014/main" val="20000"/>
                    </a:ext>
                  </a:extLst>
                </a:gridCol>
                <a:gridCol w="285752">
                  <a:extLst>
                    <a:ext uri="{9D8B030D-6E8A-4147-A177-3AD203B41FA5}">
                      <a16:colId xmlns:a16="http://schemas.microsoft.com/office/drawing/2014/main" val="20001"/>
                    </a:ext>
                  </a:extLst>
                </a:gridCol>
                <a:gridCol w="1428760">
                  <a:extLst>
                    <a:ext uri="{9D8B030D-6E8A-4147-A177-3AD203B41FA5}">
                      <a16:colId xmlns:a16="http://schemas.microsoft.com/office/drawing/2014/main" val="20002"/>
                    </a:ext>
                  </a:extLst>
                </a:gridCol>
                <a:gridCol w="1357322">
                  <a:extLst>
                    <a:ext uri="{9D8B030D-6E8A-4147-A177-3AD203B41FA5}">
                      <a16:colId xmlns:a16="http://schemas.microsoft.com/office/drawing/2014/main" val="20003"/>
                    </a:ext>
                  </a:extLst>
                </a:gridCol>
              </a:tblGrid>
              <a:tr h="357190">
                <a:tc>
                  <a:txBody>
                    <a:bodyPr/>
                    <a:lstStyle/>
                    <a:p>
                      <a:endParaRPr lang="en-IN" dirty="0"/>
                    </a:p>
                  </a:txBody>
                  <a:tcPr>
                    <a:solidFill>
                      <a:srgbClr val="000000"/>
                    </a:solidFill>
                  </a:tcPr>
                </a:tc>
                <a:tc>
                  <a:txBody>
                    <a:bodyPr/>
                    <a:lstStyle/>
                    <a:p>
                      <a:endParaRPr lang="en-IN" dirty="0"/>
                    </a:p>
                  </a:txBody>
                  <a:tcPr>
                    <a:solidFill>
                      <a:schemeClr val="accent6"/>
                    </a:solidFill>
                  </a:tcPr>
                </a:tc>
                <a:tc>
                  <a:txBody>
                    <a:bodyPr/>
                    <a:lstStyle/>
                    <a:p>
                      <a:endParaRPr lang="en-IN" dirty="0"/>
                    </a:p>
                  </a:txBody>
                  <a:tcPr>
                    <a:solidFill>
                      <a:srgbClr val="FF0000"/>
                    </a:solidFill>
                  </a:tcPr>
                </a:tc>
                <a:tc>
                  <a:txBody>
                    <a:bodyPr/>
                    <a:lstStyle/>
                    <a:p>
                      <a:endParaRPr lang="en-IN" dirty="0"/>
                    </a:p>
                  </a:txBody>
                  <a:tcPr>
                    <a:solidFill>
                      <a:srgbClr val="FF0000"/>
                    </a:solidFill>
                  </a:tcPr>
                </a:tc>
                <a:extLst>
                  <a:ext uri="{0D108BD9-81ED-4DB2-BD59-A6C34878D82A}">
                    <a16:rowId xmlns:a16="http://schemas.microsoft.com/office/drawing/2014/main" val="10000"/>
                  </a:ext>
                </a:extLst>
              </a:tr>
            </a:tbl>
          </a:graphicData>
        </a:graphic>
      </p:graphicFrame>
      <p:graphicFrame>
        <p:nvGraphicFramePr>
          <p:cNvPr id="37" name="Table 36"/>
          <p:cNvGraphicFramePr>
            <a:graphicFrameLocks noGrp="1"/>
          </p:cNvGraphicFramePr>
          <p:nvPr/>
        </p:nvGraphicFramePr>
        <p:xfrm>
          <a:off x="5453064" y="5688548"/>
          <a:ext cx="4214844" cy="365760"/>
        </p:xfrm>
        <a:graphic>
          <a:graphicData uri="http://schemas.openxmlformats.org/drawingml/2006/table">
            <a:tbl>
              <a:tblPr firstRow="1" bandRow="1">
                <a:tableStyleId>{5C22544A-7EE6-4342-B048-85BDC9FD1C3A}</a:tableStyleId>
              </a:tblPr>
              <a:tblGrid>
                <a:gridCol w="1143010">
                  <a:extLst>
                    <a:ext uri="{9D8B030D-6E8A-4147-A177-3AD203B41FA5}">
                      <a16:colId xmlns:a16="http://schemas.microsoft.com/office/drawing/2014/main" val="20000"/>
                    </a:ext>
                  </a:extLst>
                </a:gridCol>
                <a:gridCol w="285752">
                  <a:extLst>
                    <a:ext uri="{9D8B030D-6E8A-4147-A177-3AD203B41FA5}">
                      <a16:colId xmlns:a16="http://schemas.microsoft.com/office/drawing/2014/main" val="20001"/>
                    </a:ext>
                  </a:extLst>
                </a:gridCol>
                <a:gridCol w="1428760">
                  <a:extLst>
                    <a:ext uri="{9D8B030D-6E8A-4147-A177-3AD203B41FA5}">
                      <a16:colId xmlns:a16="http://schemas.microsoft.com/office/drawing/2014/main" val="20002"/>
                    </a:ext>
                  </a:extLst>
                </a:gridCol>
                <a:gridCol w="1357322">
                  <a:extLst>
                    <a:ext uri="{9D8B030D-6E8A-4147-A177-3AD203B41FA5}">
                      <a16:colId xmlns:a16="http://schemas.microsoft.com/office/drawing/2014/main" val="20003"/>
                    </a:ext>
                  </a:extLst>
                </a:gridCol>
              </a:tblGrid>
              <a:tr h="357190">
                <a:tc>
                  <a:txBody>
                    <a:bodyPr/>
                    <a:lstStyle/>
                    <a:p>
                      <a:endParaRPr lang="en-IN" dirty="0"/>
                    </a:p>
                  </a:txBody>
                  <a:tcPr>
                    <a:solidFill>
                      <a:srgbClr val="000000"/>
                    </a:solidFill>
                  </a:tcPr>
                </a:tc>
                <a:tc>
                  <a:txBody>
                    <a:bodyPr/>
                    <a:lstStyle/>
                    <a:p>
                      <a:endParaRPr lang="en-IN" dirty="0"/>
                    </a:p>
                  </a:txBody>
                  <a:tcPr>
                    <a:solidFill>
                      <a:srgbClr val="7030A0"/>
                    </a:solidFill>
                  </a:tcPr>
                </a:tc>
                <a:tc>
                  <a:txBody>
                    <a:bodyPr/>
                    <a:lstStyle/>
                    <a:p>
                      <a:endParaRPr lang="en-IN" dirty="0"/>
                    </a:p>
                  </a:txBody>
                  <a:tcPr>
                    <a:solidFill>
                      <a:srgbClr val="FF0000"/>
                    </a:solidFill>
                  </a:tcPr>
                </a:tc>
                <a:tc>
                  <a:txBody>
                    <a:bodyPr/>
                    <a:lstStyle/>
                    <a:p>
                      <a:endParaRPr lang="en-IN" dirty="0"/>
                    </a:p>
                  </a:txBody>
                  <a:tcPr>
                    <a:solidFill>
                      <a:srgbClr val="FF0000"/>
                    </a:solidFill>
                  </a:tcPr>
                </a:tc>
                <a:extLst>
                  <a:ext uri="{0D108BD9-81ED-4DB2-BD59-A6C34878D82A}">
                    <a16:rowId xmlns:a16="http://schemas.microsoft.com/office/drawing/2014/main" val="10000"/>
                  </a:ext>
                </a:extLst>
              </a:tr>
            </a:tbl>
          </a:graphicData>
        </a:graphic>
      </p:graphicFrame>
      <p:grpSp>
        <p:nvGrpSpPr>
          <p:cNvPr id="38" name="Group 37"/>
          <p:cNvGrpSpPr/>
          <p:nvPr/>
        </p:nvGrpSpPr>
        <p:grpSpPr>
          <a:xfrm>
            <a:off x="-119098" y="4357694"/>
            <a:ext cx="10001320" cy="2357454"/>
            <a:chOff x="-119098" y="1729263"/>
            <a:chExt cx="10001320" cy="2576587"/>
          </a:xfrm>
        </p:grpSpPr>
        <p:sp>
          <p:nvSpPr>
            <p:cNvPr id="39" name="Left Brace 38"/>
            <p:cNvSpPr/>
            <p:nvPr/>
          </p:nvSpPr>
          <p:spPr bwMode="auto">
            <a:xfrm rot="5400000">
              <a:off x="837073" y="1745068"/>
              <a:ext cx="373674" cy="1000131"/>
            </a:xfrm>
            <a:prstGeom prst="leftBrace">
              <a:avLst/>
            </a:prstGeom>
            <a:noFill/>
            <a:ln w="9525" cap="flat" cmpd="sng" algn="ctr">
              <a:solidFill>
                <a:srgbClr val="000000"/>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87000"/>
                </a:lnSpc>
                <a:spcBef>
                  <a:spcPct val="0"/>
                </a:spcBef>
                <a:spcAft>
                  <a:spcPct val="0"/>
                </a:spcAft>
                <a:buClrTx/>
                <a:buSzTx/>
                <a:buFontTx/>
                <a:buNone/>
                <a:tabLst/>
              </a:pPr>
              <a:endParaRPr kumimoji="0" lang="en-IN" sz="3400" b="1" i="0" u="none" strike="noStrike" cap="none" normalizeH="0" baseline="0">
                <a:ln>
                  <a:noFill/>
                </a:ln>
                <a:solidFill>
                  <a:srgbClr val="0066FF"/>
                </a:solidFill>
                <a:effectLst/>
                <a:latin typeface="Helvetica" charset="0"/>
              </a:endParaRPr>
            </a:p>
          </p:txBody>
        </p:sp>
        <p:sp>
          <p:nvSpPr>
            <p:cNvPr id="40" name="TextBox 39"/>
            <p:cNvSpPr txBox="1"/>
            <p:nvPr/>
          </p:nvSpPr>
          <p:spPr>
            <a:xfrm>
              <a:off x="-119098" y="1781370"/>
              <a:ext cx="1928826" cy="306559"/>
            </a:xfrm>
            <a:prstGeom prst="rect">
              <a:avLst/>
            </a:prstGeom>
            <a:noFill/>
          </p:spPr>
          <p:txBody>
            <a:bodyPr wrap="square" rtlCol="0">
              <a:spAutoFit/>
            </a:bodyPr>
            <a:lstStyle/>
            <a:p>
              <a:r>
                <a:rPr lang="en-US" sz="1600" dirty="0"/>
                <a:t>Common Part</a:t>
              </a:r>
              <a:endParaRPr lang="en-IN" sz="1600" dirty="0"/>
            </a:p>
          </p:txBody>
        </p:sp>
        <p:sp>
          <p:nvSpPr>
            <p:cNvPr id="41" name="Left Brace 40"/>
            <p:cNvSpPr/>
            <p:nvPr/>
          </p:nvSpPr>
          <p:spPr bwMode="auto">
            <a:xfrm rot="5400000">
              <a:off x="2438155" y="1629668"/>
              <a:ext cx="428628" cy="1285885"/>
            </a:xfrm>
            <a:prstGeom prst="leftBrace">
              <a:avLst/>
            </a:prstGeom>
            <a:noFill/>
            <a:ln w="9525" cap="flat" cmpd="sng" algn="ctr">
              <a:solidFill>
                <a:srgbClr val="000000"/>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87000"/>
                </a:lnSpc>
                <a:spcBef>
                  <a:spcPct val="0"/>
                </a:spcBef>
                <a:spcAft>
                  <a:spcPct val="0"/>
                </a:spcAft>
                <a:buClrTx/>
                <a:buSzTx/>
                <a:buFontTx/>
                <a:buNone/>
                <a:tabLst/>
              </a:pPr>
              <a:endParaRPr kumimoji="0" lang="en-IN" sz="3400" b="1" i="0" u="none" strike="noStrike" cap="none" normalizeH="0" baseline="0">
                <a:ln>
                  <a:noFill/>
                </a:ln>
                <a:solidFill>
                  <a:srgbClr val="0066FF"/>
                </a:solidFill>
                <a:effectLst/>
                <a:latin typeface="Helvetica" charset="0"/>
              </a:endParaRPr>
            </a:p>
          </p:txBody>
        </p:sp>
        <p:sp>
          <p:nvSpPr>
            <p:cNvPr id="42" name="TextBox 41"/>
            <p:cNvSpPr txBox="1"/>
            <p:nvPr/>
          </p:nvSpPr>
          <p:spPr>
            <a:xfrm>
              <a:off x="1952604" y="1735017"/>
              <a:ext cx="1428760" cy="306559"/>
            </a:xfrm>
            <a:prstGeom prst="rect">
              <a:avLst/>
            </a:prstGeom>
            <a:noFill/>
          </p:spPr>
          <p:txBody>
            <a:bodyPr wrap="square" rtlCol="0">
              <a:spAutoFit/>
            </a:bodyPr>
            <a:lstStyle/>
            <a:p>
              <a:r>
                <a:rPr lang="en-US" sz="1600" i="1" dirty="0"/>
                <a:t>K</a:t>
              </a:r>
              <a:r>
                <a:rPr lang="en-US" sz="1600" dirty="0"/>
                <a:t> bit</a:t>
              </a:r>
              <a:endParaRPr lang="en-IN" sz="1600" i="1" dirty="0"/>
            </a:p>
          </p:txBody>
        </p:sp>
        <p:sp>
          <p:nvSpPr>
            <p:cNvPr id="43" name="TextBox 42"/>
            <p:cNvSpPr txBox="1"/>
            <p:nvPr/>
          </p:nvSpPr>
          <p:spPr>
            <a:xfrm>
              <a:off x="95216" y="2502002"/>
              <a:ext cx="465192" cy="360099"/>
            </a:xfrm>
            <a:prstGeom prst="rect">
              <a:avLst/>
            </a:prstGeom>
            <a:noFill/>
          </p:spPr>
          <p:txBody>
            <a:bodyPr wrap="none" rtlCol="0">
              <a:spAutoFit/>
            </a:bodyPr>
            <a:lstStyle/>
            <a:p>
              <a:r>
                <a:rPr lang="en-US" sz="2000" i="1" dirty="0">
                  <a:solidFill>
                    <a:srgbClr val="00B050"/>
                  </a:solidFill>
                </a:rPr>
                <a:t>C</a:t>
              </a:r>
              <a:r>
                <a:rPr lang="en-US" sz="2000" i="1" baseline="-25000" dirty="0">
                  <a:solidFill>
                    <a:srgbClr val="00B050"/>
                  </a:solidFill>
                </a:rPr>
                <a:t>1</a:t>
              </a:r>
              <a:endParaRPr lang="en-IN" sz="2000" i="1" baseline="-25000" dirty="0">
                <a:solidFill>
                  <a:srgbClr val="00B050"/>
                </a:solidFill>
              </a:endParaRPr>
            </a:p>
          </p:txBody>
        </p:sp>
        <p:sp>
          <p:nvSpPr>
            <p:cNvPr id="44" name="TextBox 43"/>
            <p:cNvSpPr txBox="1"/>
            <p:nvPr/>
          </p:nvSpPr>
          <p:spPr>
            <a:xfrm>
              <a:off x="95216" y="3070597"/>
              <a:ext cx="465192" cy="360099"/>
            </a:xfrm>
            <a:prstGeom prst="rect">
              <a:avLst/>
            </a:prstGeom>
            <a:noFill/>
          </p:spPr>
          <p:txBody>
            <a:bodyPr wrap="none" rtlCol="0">
              <a:spAutoFit/>
            </a:bodyPr>
            <a:lstStyle/>
            <a:p>
              <a:r>
                <a:rPr lang="en-US" sz="2000" i="1" dirty="0">
                  <a:solidFill>
                    <a:srgbClr val="00B050"/>
                  </a:solidFill>
                </a:rPr>
                <a:t>C</a:t>
              </a:r>
              <a:r>
                <a:rPr lang="en-US" sz="2000" i="1" baseline="-25000" dirty="0">
                  <a:solidFill>
                    <a:srgbClr val="00B050"/>
                  </a:solidFill>
                </a:rPr>
                <a:t>2</a:t>
              </a:r>
              <a:endParaRPr lang="en-IN" sz="2000" i="1" baseline="-25000" dirty="0">
                <a:solidFill>
                  <a:srgbClr val="00B050"/>
                </a:solidFill>
              </a:endParaRPr>
            </a:p>
          </p:txBody>
        </p:sp>
        <p:sp>
          <p:nvSpPr>
            <p:cNvPr id="45" name="Left Brace 44"/>
            <p:cNvSpPr/>
            <p:nvPr/>
          </p:nvSpPr>
          <p:spPr bwMode="auto">
            <a:xfrm rot="16200000">
              <a:off x="3824507" y="3142034"/>
              <a:ext cx="428628" cy="1285885"/>
            </a:xfrm>
            <a:prstGeom prst="leftBrace">
              <a:avLst/>
            </a:prstGeom>
            <a:noFill/>
            <a:ln w="9525" cap="flat" cmpd="sng" algn="ctr">
              <a:solidFill>
                <a:srgbClr val="000000"/>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87000"/>
                </a:lnSpc>
                <a:spcBef>
                  <a:spcPct val="0"/>
                </a:spcBef>
                <a:spcAft>
                  <a:spcPct val="0"/>
                </a:spcAft>
                <a:buClrTx/>
                <a:buSzTx/>
                <a:buFontTx/>
                <a:buNone/>
                <a:tabLst/>
              </a:pPr>
              <a:endParaRPr kumimoji="0" lang="en-IN" sz="3400" b="1" i="0" u="none" strike="noStrike" cap="none" normalizeH="0" baseline="0">
                <a:ln>
                  <a:noFill/>
                </a:ln>
                <a:solidFill>
                  <a:srgbClr val="0066FF"/>
                </a:solidFill>
                <a:effectLst/>
                <a:latin typeface="Helvetica" charset="0"/>
              </a:endParaRPr>
            </a:p>
          </p:txBody>
        </p:sp>
        <p:sp>
          <p:nvSpPr>
            <p:cNvPr id="46" name="TextBox 45"/>
            <p:cNvSpPr txBox="1"/>
            <p:nvPr/>
          </p:nvSpPr>
          <p:spPr>
            <a:xfrm>
              <a:off x="3381364" y="3993536"/>
              <a:ext cx="1428760" cy="306559"/>
            </a:xfrm>
            <a:prstGeom prst="rect">
              <a:avLst/>
            </a:prstGeom>
            <a:noFill/>
          </p:spPr>
          <p:txBody>
            <a:bodyPr wrap="square" rtlCol="0">
              <a:spAutoFit/>
            </a:bodyPr>
            <a:lstStyle/>
            <a:p>
              <a:r>
                <a:rPr lang="en-US" sz="1600" i="1" dirty="0"/>
                <a:t>K</a:t>
              </a:r>
              <a:r>
                <a:rPr lang="en-US" sz="1600" dirty="0"/>
                <a:t> bit</a:t>
              </a:r>
              <a:endParaRPr lang="en-IN" sz="1600" i="1" dirty="0"/>
            </a:p>
          </p:txBody>
        </p:sp>
        <p:sp>
          <p:nvSpPr>
            <p:cNvPr id="47" name="Left Brace 46"/>
            <p:cNvSpPr/>
            <p:nvPr/>
          </p:nvSpPr>
          <p:spPr bwMode="auto">
            <a:xfrm rot="16200000">
              <a:off x="881149" y="3272629"/>
              <a:ext cx="356964" cy="928695"/>
            </a:xfrm>
            <a:prstGeom prst="leftBrace">
              <a:avLst/>
            </a:prstGeom>
            <a:noFill/>
            <a:ln w="9525" cap="flat" cmpd="sng" algn="ctr">
              <a:solidFill>
                <a:srgbClr val="000000"/>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87000"/>
                </a:lnSpc>
                <a:spcBef>
                  <a:spcPct val="0"/>
                </a:spcBef>
                <a:spcAft>
                  <a:spcPct val="0"/>
                </a:spcAft>
                <a:buClrTx/>
                <a:buSzTx/>
                <a:buFontTx/>
                <a:buNone/>
                <a:tabLst/>
              </a:pPr>
              <a:endParaRPr kumimoji="0" lang="en-IN" sz="3400" b="1" i="0" u="none" strike="noStrike" cap="none" normalizeH="0" baseline="0">
                <a:ln>
                  <a:noFill/>
                </a:ln>
                <a:solidFill>
                  <a:srgbClr val="0066FF"/>
                </a:solidFill>
                <a:effectLst/>
                <a:latin typeface="Helvetica" charset="0"/>
              </a:endParaRPr>
            </a:p>
          </p:txBody>
        </p:sp>
        <p:sp>
          <p:nvSpPr>
            <p:cNvPr id="48" name="TextBox 47"/>
            <p:cNvSpPr txBox="1"/>
            <p:nvPr/>
          </p:nvSpPr>
          <p:spPr>
            <a:xfrm>
              <a:off x="238092" y="3999291"/>
              <a:ext cx="1643074" cy="306559"/>
            </a:xfrm>
            <a:prstGeom prst="rect">
              <a:avLst/>
            </a:prstGeom>
            <a:noFill/>
          </p:spPr>
          <p:txBody>
            <a:bodyPr wrap="square" rtlCol="0">
              <a:spAutoFit/>
            </a:bodyPr>
            <a:lstStyle/>
            <a:p>
              <a:r>
                <a:rPr lang="en-US" sz="1600" dirty="0"/>
                <a:t>Common Part</a:t>
              </a:r>
              <a:endParaRPr lang="en-IN" sz="1600" dirty="0"/>
            </a:p>
          </p:txBody>
        </p:sp>
        <p:sp>
          <p:nvSpPr>
            <p:cNvPr id="49" name="Left Brace 48"/>
            <p:cNvSpPr/>
            <p:nvPr/>
          </p:nvSpPr>
          <p:spPr bwMode="auto">
            <a:xfrm rot="16200000">
              <a:off x="2452671" y="3129865"/>
              <a:ext cx="428628" cy="1285885"/>
            </a:xfrm>
            <a:prstGeom prst="leftBrace">
              <a:avLst/>
            </a:prstGeom>
            <a:noFill/>
            <a:ln w="9525" cap="flat" cmpd="sng" algn="ctr">
              <a:solidFill>
                <a:srgbClr val="000000"/>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87000"/>
                </a:lnSpc>
                <a:spcBef>
                  <a:spcPct val="0"/>
                </a:spcBef>
                <a:spcAft>
                  <a:spcPct val="0"/>
                </a:spcAft>
                <a:buClrTx/>
                <a:buSzTx/>
                <a:buFontTx/>
                <a:buNone/>
                <a:tabLst/>
              </a:pPr>
              <a:endParaRPr kumimoji="0" lang="en-IN" sz="3400" b="1" i="0" u="none" strike="noStrike" cap="none" normalizeH="0" baseline="0">
                <a:ln>
                  <a:noFill/>
                </a:ln>
                <a:solidFill>
                  <a:srgbClr val="0066FF"/>
                </a:solidFill>
                <a:effectLst/>
                <a:latin typeface="Helvetica" charset="0"/>
              </a:endParaRPr>
            </a:p>
          </p:txBody>
        </p:sp>
        <p:sp>
          <p:nvSpPr>
            <p:cNvPr id="50" name="TextBox 49"/>
            <p:cNvSpPr txBox="1"/>
            <p:nvPr/>
          </p:nvSpPr>
          <p:spPr>
            <a:xfrm>
              <a:off x="3309926" y="1729263"/>
              <a:ext cx="1428760" cy="306559"/>
            </a:xfrm>
            <a:prstGeom prst="rect">
              <a:avLst/>
            </a:prstGeom>
            <a:noFill/>
          </p:spPr>
          <p:txBody>
            <a:bodyPr wrap="square" rtlCol="0">
              <a:spAutoFit/>
            </a:bodyPr>
            <a:lstStyle/>
            <a:p>
              <a:r>
                <a:rPr lang="en-US" sz="1600" i="1" dirty="0"/>
                <a:t>K</a:t>
              </a:r>
              <a:r>
                <a:rPr lang="en-US" sz="1600" dirty="0"/>
                <a:t> bit</a:t>
              </a:r>
              <a:endParaRPr lang="en-IN" sz="1600" i="1" dirty="0"/>
            </a:p>
          </p:txBody>
        </p:sp>
        <p:sp>
          <p:nvSpPr>
            <p:cNvPr id="51" name="Left Brace 50"/>
            <p:cNvSpPr/>
            <p:nvPr/>
          </p:nvSpPr>
          <p:spPr bwMode="auto">
            <a:xfrm rot="5400000">
              <a:off x="3809991" y="1629668"/>
              <a:ext cx="428628" cy="1285885"/>
            </a:xfrm>
            <a:prstGeom prst="leftBrace">
              <a:avLst/>
            </a:prstGeom>
            <a:noFill/>
            <a:ln w="9525" cap="flat" cmpd="sng" algn="ctr">
              <a:solidFill>
                <a:srgbClr val="000000"/>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87000"/>
                </a:lnSpc>
                <a:spcBef>
                  <a:spcPct val="0"/>
                </a:spcBef>
                <a:spcAft>
                  <a:spcPct val="0"/>
                </a:spcAft>
                <a:buClrTx/>
                <a:buSzTx/>
                <a:buFontTx/>
                <a:buNone/>
                <a:tabLst/>
              </a:pPr>
              <a:endParaRPr kumimoji="0" lang="en-IN" sz="3400" b="1" i="0" u="none" strike="noStrike" cap="none" normalizeH="0" baseline="0">
                <a:ln>
                  <a:noFill/>
                </a:ln>
                <a:solidFill>
                  <a:srgbClr val="0066FF"/>
                </a:solidFill>
                <a:effectLst/>
                <a:latin typeface="Helvetica" charset="0"/>
              </a:endParaRPr>
            </a:p>
          </p:txBody>
        </p:sp>
        <p:sp>
          <p:nvSpPr>
            <p:cNvPr id="52" name="TextBox 51"/>
            <p:cNvSpPr txBox="1"/>
            <p:nvPr/>
          </p:nvSpPr>
          <p:spPr>
            <a:xfrm>
              <a:off x="1981632" y="3993536"/>
              <a:ext cx="1428760" cy="306559"/>
            </a:xfrm>
            <a:prstGeom prst="rect">
              <a:avLst/>
            </a:prstGeom>
            <a:noFill/>
          </p:spPr>
          <p:txBody>
            <a:bodyPr wrap="square" rtlCol="0">
              <a:spAutoFit/>
            </a:bodyPr>
            <a:lstStyle/>
            <a:p>
              <a:r>
                <a:rPr lang="en-US" sz="1600" i="1" dirty="0"/>
                <a:t>K</a:t>
              </a:r>
              <a:r>
                <a:rPr lang="en-US" sz="1600" dirty="0"/>
                <a:t> bit</a:t>
              </a:r>
              <a:endParaRPr lang="en-IN" sz="1600" i="1" dirty="0"/>
            </a:p>
          </p:txBody>
        </p:sp>
        <p:sp>
          <p:nvSpPr>
            <p:cNvPr id="53" name="Right Arrow 52"/>
            <p:cNvSpPr/>
            <p:nvPr/>
          </p:nvSpPr>
          <p:spPr bwMode="auto">
            <a:xfrm>
              <a:off x="4881562" y="2629800"/>
              <a:ext cx="428628" cy="214314"/>
            </a:xfrm>
            <a:prstGeom prst="rightArrow">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87000"/>
                </a:lnSpc>
                <a:spcBef>
                  <a:spcPct val="0"/>
                </a:spcBef>
                <a:spcAft>
                  <a:spcPct val="0"/>
                </a:spcAft>
                <a:buClrTx/>
                <a:buSzTx/>
                <a:buFontTx/>
                <a:buNone/>
                <a:tabLst/>
              </a:pPr>
              <a:endParaRPr kumimoji="0" lang="en-IN" sz="3400" b="1" i="0" u="none" strike="noStrike" cap="none" normalizeH="0" baseline="0">
                <a:ln>
                  <a:noFill/>
                </a:ln>
                <a:solidFill>
                  <a:srgbClr val="0066FF"/>
                </a:solidFill>
                <a:effectLst/>
                <a:latin typeface="Helvetica" charset="0"/>
              </a:endParaRPr>
            </a:p>
          </p:txBody>
        </p:sp>
        <p:sp>
          <p:nvSpPr>
            <p:cNvPr id="54" name="Right Arrow 53"/>
            <p:cNvSpPr/>
            <p:nvPr/>
          </p:nvSpPr>
          <p:spPr bwMode="auto">
            <a:xfrm>
              <a:off x="4910590" y="3129866"/>
              <a:ext cx="428628" cy="214314"/>
            </a:xfrm>
            <a:prstGeom prst="rightArrow">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87000"/>
                </a:lnSpc>
                <a:spcBef>
                  <a:spcPct val="0"/>
                </a:spcBef>
                <a:spcAft>
                  <a:spcPct val="0"/>
                </a:spcAft>
                <a:buClrTx/>
                <a:buSzTx/>
                <a:buFontTx/>
                <a:buNone/>
                <a:tabLst/>
              </a:pPr>
              <a:endParaRPr kumimoji="0" lang="en-IN" sz="3400" b="1" i="0" u="none" strike="noStrike" cap="none" normalizeH="0" baseline="0">
                <a:ln>
                  <a:noFill/>
                </a:ln>
                <a:solidFill>
                  <a:srgbClr val="0066FF"/>
                </a:solidFill>
                <a:effectLst/>
                <a:latin typeface="Helvetica" charset="0"/>
              </a:endParaRPr>
            </a:p>
          </p:txBody>
        </p:sp>
        <p:sp>
          <p:nvSpPr>
            <p:cNvPr id="55" name="Left Brace 54"/>
            <p:cNvSpPr/>
            <p:nvPr/>
          </p:nvSpPr>
          <p:spPr bwMode="auto">
            <a:xfrm rot="5400000">
              <a:off x="8724699" y="1644184"/>
              <a:ext cx="428628" cy="1256856"/>
            </a:xfrm>
            <a:prstGeom prst="leftBrace">
              <a:avLst/>
            </a:prstGeom>
            <a:noFill/>
            <a:ln w="9525" cap="flat" cmpd="sng" algn="ctr">
              <a:solidFill>
                <a:srgbClr val="000000"/>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87000"/>
                </a:lnSpc>
                <a:spcBef>
                  <a:spcPct val="0"/>
                </a:spcBef>
                <a:spcAft>
                  <a:spcPct val="0"/>
                </a:spcAft>
                <a:buClrTx/>
                <a:buSzTx/>
                <a:buFontTx/>
                <a:buNone/>
                <a:tabLst/>
              </a:pPr>
              <a:endParaRPr kumimoji="0" lang="en-IN" sz="3400" b="1" i="0" u="none" strike="noStrike" cap="none" normalizeH="0" baseline="0">
                <a:ln>
                  <a:noFill/>
                </a:ln>
                <a:solidFill>
                  <a:srgbClr val="0066FF"/>
                </a:solidFill>
                <a:effectLst/>
                <a:latin typeface="Helvetica" charset="0"/>
              </a:endParaRPr>
            </a:p>
          </p:txBody>
        </p:sp>
        <p:sp>
          <p:nvSpPr>
            <p:cNvPr id="56" name="TextBox 55"/>
            <p:cNvSpPr txBox="1"/>
            <p:nvPr/>
          </p:nvSpPr>
          <p:spPr>
            <a:xfrm>
              <a:off x="7953396" y="1768737"/>
              <a:ext cx="1928826" cy="335055"/>
            </a:xfrm>
            <a:prstGeom prst="rect">
              <a:avLst/>
            </a:prstGeom>
            <a:noFill/>
          </p:spPr>
          <p:txBody>
            <a:bodyPr wrap="square" rtlCol="0">
              <a:spAutoFit/>
            </a:bodyPr>
            <a:lstStyle/>
            <a:p>
              <a:r>
                <a:rPr lang="en-US" sz="1600" i="1" dirty="0"/>
                <a:t>K</a:t>
              </a:r>
              <a:r>
                <a:rPr lang="en-US" sz="1600" dirty="0"/>
                <a:t> bit changed</a:t>
              </a:r>
              <a:endParaRPr lang="en-IN" sz="1600" i="1" dirty="0"/>
            </a:p>
          </p:txBody>
        </p:sp>
        <p:sp>
          <p:nvSpPr>
            <p:cNvPr id="57" name="Left Brace 56"/>
            <p:cNvSpPr/>
            <p:nvPr/>
          </p:nvSpPr>
          <p:spPr bwMode="auto">
            <a:xfrm rot="16200000">
              <a:off x="7381894" y="2986992"/>
              <a:ext cx="428628" cy="1428757"/>
            </a:xfrm>
            <a:prstGeom prst="leftBrace">
              <a:avLst/>
            </a:prstGeom>
            <a:noFill/>
            <a:ln w="9525" cap="flat" cmpd="sng" algn="ctr">
              <a:solidFill>
                <a:srgbClr val="000000"/>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87000"/>
                </a:lnSpc>
                <a:spcBef>
                  <a:spcPct val="0"/>
                </a:spcBef>
                <a:spcAft>
                  <a:spcPct val="0"/>
                </a:spcAft>
                <a:buClrTx/>
                <a:buSzTx/>
                <a:buFontTx/>
                <a:buNone/>
                <a:tabLst/>
              </a:pPr>
              <a:endParaRPr kumimoji="0" lang="en-IN" sz="3400" b="1" i="0" u="none" strike="noStrike" cap="none" normalizeH="0" baseline="0">
                <a:ln>
                  <a:noFill/>
                </a:ln>
                <a:solidFill>
                  <a:srgbClr val="0066FF"/>
                </a:solidFill>
                <a:effectLst/>
                <a:latin typeface="Helvetica" charset="0"/>
              </a:endParaRPr>
            </a:p>
          </p:txBody>
        </p:sp>
        <p:sp>
          <p:nvSpPr>
            <p:cNvPr id="58" name="TextBox 57"/>
            <p:cNvSpPr txBox="1"/>
            <p:nvPr/>
          </p:nvSpPr>
          <p:spPr>
            <a:xfrm>
              <a:off x="6953264" y="3883732"/>
              <a:ext cx="1857388" cy="335055"/>
            </a:xfrm>
            <a:prstGeom prst="rect">
              <a:avLst/>
            </a:prstGeom>
            <a:noFill/>
          </p:spPr>
          <p:txBody>
            <a:bodyPr wrap="square" rtlCol="0">
              <a:spAutoFit/>
            </a:bodyPr>
            <a:lstStyle/>
            <a:p>
              <a:r>
                <a:rPr lang="en-US" sz="1600" i="1" dirty="0"/>
                <a:t>K</a:t>
              </a:r>
              <a:r>
                <a:rPr lang="en-US" sz="1600" dirty="0"/>
                <a:t> bit changed</a:t>
              </a:r>
              <a:endParaRPr lang="en-IN" sz="1600" i="1" dirty="0"/>
            </a:p>
          </p:txBody>
        </p:sp>
        <p:sp>
          <p:nvSpPr>
            <p:cNvPr id="59" name="Left Brace 58"/>
            <p:cNvSpPr/>
            <p:nvPr/>
          </p:nvSpPr>
          <p:spPr bwMode="auto">
            <a:xfrm rot="5400000">
              <a:off x="5977289" y="1605512"/>
              <a:ext cx="451750" cy="1357322"/>
            </a:xfrm>
            <a:prstGeom prst="leftBrace">
              <a:avLst/>
            </a:prstGeom>
            <a:noFill/>
            <a:ln w="9525" cap="flat" cmpd="sng" algn="ctr">
              <a:solidFill>
                <a:srgbClr val="000000"/>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87000"/>
                </a:lnSpc>
                <a:spcBef>
                  <a:spcPct val="0"/>
                </a:spcBef>
                <a:spcAft>
                  <a:spcPct val="0"/>
                </a:spcAft>
                <a:buClrTx/>
                <a:buSzTx/>
                <a:buFontTx/>
                <a:buNone/>
                <a:tabLst/>
              </a:pPr>
              <a:endParaRPr kumimoji="0" lang="en-IN" sz="3400" b="1" i="0" u="none" strike="noStrike" cap="none" normalizeH="0" baseline="0">
                <a:ln>
                  <a:noFill/>
                </a:ln>
                <a:solidFill>
                  <a:srgbClr val="0066FF"/>
                </a:solidFill>
                <a:effectLst/>
                <a:latin typeface="Helvetica" charset="0"/>
              </a:endParaRPr>
            </a:p>
          </p:txBody>
        </p:sp>
        <p:sp>
          <p:nvSpPr>
            <p:cNvPr id="60" name="TextBox 59"/>
            <p:cNvSpPr txBox="1"/>
            <p:nvPr/>
          </p:nvSpPr>
          <p:spPr>
            <a:xfrm>
              <a:off x="5167314" y="1785926"/>
              <a:ext cx="1928826" cy="306559"/>
            </a:xfrm>
            <a:prstGeom prst="rect">
              <a:avLst/>
            </a:prstGeom>
            <a:noFill/>
          </p:spPr>
          <p:txBody>
            <a:bodyPr wrap="square" rtlCol="0">
              <a:spAutoFit/>
            </a:bodyPr>
            <a:lstStyle/>
            <a:p>
              <a:r>
                <a:rPr lang="en-US" sz="1600" dirty="0"/>
                <a:t>Unchanged Part</a:t>
              </a:r>
              <a:endParaRPr lang="en-IN" sz="1600" dirty="0"/>
            </a:p>
          </p:txBody>
        </p:sp>
      </p:grpSp>
      <p:sp>
        <p:nvSpPr>
          <p:cNvPr id="61" name="TextBox 60"/>
          <p:cNvSpPr txBox="1"/>
          <p:nvPr/>
        </p:nvSpPr>
        <p:spPr>
          <a:xfrm>
            <a:off x="4595810" y="6444361"/>
            <a:ext cx="2512226" cy="413639"/>
          </a:xfrm>
          <a:prstGeom prst="rect">
            <a:avLst/>
          </a:prstGeom>
          <a:noFill/>
        </p:spPr>
        <p:txBody>
          <a:bodyPr wrap="none" rtlCol="0">
            <a:spAutoFit/>
          </a:bodyPr>
          <a:lstStyle/>
          <a:p>
            <a:r>
              <a:rPr lang="en-US" sz="2400" u="sng" dirty="0">
                <a:solidFill>
                  <a:srgbClr val="000000"/>
                </a:solidFill>
              </a:rPr>
              <a:t>Distance = </a:t>
            </a:r>
            <a:r>
              <a:rPr lang="en-US" sz="2400" i="1" u="sng" dirty="0">
                <a:solidFill>
                  <a:srgbClr val="000000"/>
                </a:solidFill>
              </a:rPr>
              <a:t>2k+1</a:t>
            </a:r>
            <a:endParaRPr lang="en-IN" sz="2400" i="1" u="sng" dirty="0">
              <a:solidFill>
                <a:srgbClr val="000000"/>
              </a:solidFill>
            </a:endParaRPr>
          </a:p>
        </p:txBody>
      </p:sp>
      <p:cxnSp>
        <p:nvCxnSpPr>
          <p:cNvPr id="63" name="Straight Arrow Connector 62"/>
          <p:cNvCxnSpPr/>
          <p:nvPr/>
        </p:nvCxnSpPr>
        <p:spPr bwMode="auto">
          <a:xfrm rot="5400000">
            <a:off x="1630339" y="4893479"/>
            <a:ext cx="357984" cy="143670"/>
          </a:xfrm>
          <a:prstGeom prst="straightConnector1">
            <a:avLst/>
          </a:prstGeom>
          <a:gradFill rotWithShape="0">
            <a:gsLst>
              <a:gs pos="0">
                <a:srgbClr val="808080"/>
              </a:gs>
              <a:gs pos="100000">
                <a:srgbClr val="002F2F">
                  <a:alpha val="0"/>
                </a:srgbClr>
              </a:gs>
            </a:gsLst>
            <a:lin ang="2700000" scaled="1"/>
          </a:gradFill>
          <a:ln w="25400" cap="flat" cmpd="sng" algn="ctr">
            <a:solidFill>
              <a:schemeClr val="tx1"/>
            </a:solidFill>
            <a:prstDash val="solid"/>
            <a:round/>
            <a:headEnd type="none" w="med" len="med"/>
            <a:tailEnd type="arrow"/>
          </a:ln>
          <a:effectLst/>
        </p:spPr>
      </p:cxnSp>
      <p:sp>
        <p:nvSpPr>
          <p:cNvPr id="68" name="TextBox 67"/>
          <p:cNvSpPr txBox="1"/>
          <p:nvPr/>
        </p:nvSpPr>
        <p:spPr>
          <a:xfrm>
            <a:off x="1809728" y="4286256"/>
            <a:ext cx="398892" cy="515526"/>
          </a:xfrm>
          <a:prstGeom prst="rect">
            <a:avLst/>
          </a:prstGeom>
          <a:noFill/>
        </p:spPr>
        <p:txBody>
          <a:bodyPr vert="vert270" wrap="none" rtlCol="0">
            <a:spAutoFit/>
          </a:bodyPr>
          <a:lstStyle/>
          <a:p>
            <a:r>
              <a:rPr lang="en-US" sz="1600" dirty="0">
                <a:solidFill>
                  <a:srgbClr val="000000"/>
                </a:solidFill>
              </a:rPr>
              <a:t>1 bit</a:t>
            </a:r>
            <a:endParaRPr lang="en-IN" sz="1600" dirty="0">
              <a:solidFill>
                <a:srgbClr val="000000"/>
              </a:solidFill>
            </a:endParaRPr>
          </a:p>
        </p:txBody>
      </p:sp>
      <p:cxnSp>
        <p:nvCxnSpPr>
          <p:cNvPr id="69" name="Straight Arrow Connector 68"/>
          <p:cNvCxnSpPr/>
          <p:nvPr/>
        </p:nvCxnSpPr>
        <p:spPr bwMode="auto">
          <a:xfrm rot="16200000" flipV="1">
            <a:off x="1666856" y="6143648"/>
            <a:ext cx="357182" cy="214314"/>
          </a:xfrm>
          <a:prstGeom prst="straightConnector1">
            <a:avLst/>
          </a:prstGeom>
          <a:gradFill rotWithShape="0">
            <a:gsLst>
              <a:gs pos="0">
                <a:srgbClr val="808080"/>
              </a:gs>
              <a:gs pos="100000">
                <a:srgbClr val="002F2F">
                  <a:alpha val="0"/>
                </a:srgbClr>
              </a:gs>
            </a:gsLst>
            <a:lin ang="2700000" scaled="1"/>
          </a:gradFill>
          <a:ln w="25400" cap="flat" cmpd="sng" algn="ctr">
            <a:solidFill>
              <a:schemeClr val="tx1"/>
            </a:solidFill>
            <a:prstDash val="solid"/>
            <a:round/>
            <a:headEnd type="none" w="med" len="med"/>
            <a:tailEnd type="arrow"/>
          </a:ln>
          <a:effectLst/>
        </p:spPr>
      </p:cxnSp>
      <p:sp>
        <p:nvSpPr>
          <p:cNvPr id="70" name="TextBox 69"/>
          <p:cNvSpPr txBox="1"/>
          <p:nvPr/>
        </p:nvSpPr>
        <p:spPr>
          <a:xfrm>
            <a:off x="1895680" y="6314754"/>
            <a:ext cx="398892" cy="515526"/>
          </a:xfrm>
          <a:prstGeom prst="rect">
            <a:avLst/>
          </a:prstGeom>
          <a:noFill/>
        </p:spPr>
        <p:txBody>
          <a:bodyPr vert="vert270" wrap="square" rtlCol="0">
            <a:spAutoFit/>
          </a:bodyPr>
          <a:lstStyle/>
          <a:p>
            <a:r>
              <a:rPr lang="en-US" sz="1600" dirty="0">
                <a:solidFill>
                  <a:srgbClr val="000000"/>
                </a:solidFill>
              </a:rPr>
              <a:t>1 bit</a:t>
            </a:r>
            <a:endParaRPr lang="en-IN" sz="1600" dirty="0">
              <a:solidFill>
                <a:srgbClr val="000000"/>
              </a:solidFill>
            </a:endParaRPr>
          </a:p>
        </p:txBody>
      </p:sp>
    </p:spTree>
  </p:cSld>
  <p:clrMapOvr>
    <a:masterClrMapping/>
  </p:clrMapOvr>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2"/>
          <p:cNvSpPr>
            <a:spLocks noGrp="1" noChangeArrowheads="1"/>
          </p:cNvSpPr>
          <p:nvPr>
            <p:ph type="title"/>
          </p:nvPr>
        </p:nvSpPr>
        <p:spPr>
          <a:xfrm>
            <a:off x="457200" y="157617"/>
            <a:ext cx="7281882" cy="762000"/>
          </a:xfrm>
        </p:spPr>
        <p:txBody>
          <a:bodyPr/>
          <a:lstStyle/>
          <a:p>
            <a:pPr eaLnBrk="1" hangingPunct="1"/>
            <a:r>
              <a:rPr lang="en-AU" dirty="0">
                <a:solidFill>
                  <a:srgbClr val="C00000"/>
                </a:solidFill>
                <a:latin typeface="+mj-lt"/>
                <a:cs typeface="Times New Roman" pitchFamily="-128" charset="0"/>
              </a:rPr>
              <a:t>Hamming Code</a:t>
            </a:r>
          </a:p>
        </p:txBody>
      </p:sp>
      <p:sp>
        <p:nvSpPr>
          <p:cNvPr id="31748" name="Rectangle 3"/>
          <p:cNvSpPr>
            <a:spLocks noGrp="1" noChangeArrowheads="1"/>
          </p:cNvSpPr>
          <p:nvPr>
            <p:ph type="body" idx="1"/>
          </p:nvPr>
        </p:nvSpPr>
        <p:spPr>
          <a:xfrm>
            <a:off x="314325" y="1220789"/>
            <a:ext cx="8999538" cy="4922855"/>
          </a:xfrm>
        </p:spPr>
        <p:txBody>
          <a:bodyPr wrap="square">
            <a:noAutofit/>
          </a:bodyPr>
          <a:lstStyle/>
          <a:p>
            <a:pPr algn="just" eaLnBrk="1" hangingPunct="1">
              <a:lnSpc>
                <a:spcPct val="100000"/>
              </a:lnSpc>
              <a:spcBef>
                <a:spcPct val="0"/>
              </a:spcBef>
              <a:buClrTx/>
            </a:pPr>
            <a:r>
              <a:rPr lang="en-US" sz="2000" b="0" dirty="0">
                <a:solidFill>
                  <a:schemeClr val="tx1"/>
                </a:solidFill>
                <a:effectLst/>
                <a:latin typeface="Arial" charset="0"/>
                <a:cs typeface="Times New Roman" pitchFamily="-128" charset="0"/>
              </a:rPr>
              <a:t> Encoding and decoding technique developed by R.W. Hamming [1950]</a:t>
            </a:r>
          </a:p>
          <a:p>
            <a:pPr lvl="1" algn="just" eaLnBrk="1" hangingPunct="1">
              <a:spcBef>
                <a:spcPct val="0"/>
              </a:spcBef>
              <a:buClrTx/>
            </a:pPr>
            <a:r>
              <a:rPr lang="en-IN" b="0" dirty="0">
                <a:solidFill>
                  <a:schemeClr val="tx1"/>
                </a:solidFill>
                <a:latin typeface="Arial" charset="0"/>
                <a:cs typeface="Times New Roman" pitchFamily="-128" charset="0"/>
              </a:rPr>
              <a:t>Up to one bit error correction and two bit error detection can be done</a:t>
            </a:r>
          </a:p>
          <a:p>
            <a:pPr lvl="2" algn="just" eaLnBrk="1" hangingPunct="1">
              <a:spcBef>
                <a:spcPct val="0"/>
              </a:spcBef>
              <a:buClrTx/>
            </a:pPr>
            <a:r>
              <a:rPr lang="en-US" sz="2000" b="0" dirty="0">
                <a:solidFill>
                  <a:schemeClr val="tx1"/>
                </a:solidFill>
                <a:latin typeface="Arial" charset="0"/>
                <a:cs typeface="Times New Roman" pitchFamily="-128" charset="0"/>
              </a:rPr>
              <a:t>Minimum distance in hamming code is </a:t>
            </a:r>
            <a:r>
              <a:rPr lang="en-US" sz="2000" dirty="0">
                <a:latin typeface="Arial" charset="0"/>
                <a:cs typeface="Times New Roman" pitchFamily="-128" charset="0"/>
              </a:rPr>
              <a:t>3</a:t>
            </a:r>
          </a:p>
          <a:p>
            <a:pPr algn="just" eaLnBrk="1" hangingPunct="1">
              <a:lnSpc>
                <a:spcPct val="100000"/>
              </a:lnSpc>
              <a:spcBef>
                <a:spcPct val="0"/>
              </a:spcBef>
              <a:buClrTx/>
            </a:pPr>
            <a:r>
              <a:rPr lang="en-US" sz="2000" b="0" dirty="0">
                <a:solidFill>
                  <a:schemeClr val="tx1"/>
                </a:solidFill>
                <a:effectLst/>
                <a:latin typeface="Arial" charset="0"/>
                <a:cs typeface="Times New Roman" pitchFamily="-128" charset="0"/>
              </a:rPr>
              <a:t>Number of redundancy bits (</a:t>
            </a:r>
            <a:r>
              <a:rPr lang="en-US" sz="2000" b="0" i="1" dirty="0">
                <a:solidFill>
                  <a:schemeClr val="tx1"/>
                </a:solidFill>
                <a:effectLst/>
                <a:latin typeface="Arial" charset="0"/>
                <a:cs typeface="Times New Roman" pitchFamily="-128" charset="0"/>
              </a:rPr>
              <a:t>r</a:t>
            </a:r>
            <a:r>
              <a:rPr lang="en-US" sz="2000" b="0" dirty="0">
                <a:solidFill>
                  <a:schemeClr val="tx1"/>
                </a:solidFill>
                <a:effectLst/>
                <a:latin typeface="Arial" charset="0"/>
                <a:cs typeface="Times New Roman" pitchFamily="-128" charset="0"/>
              </a:rPr>
              <a:t>) can be determined for a given data block size of ‘</a:t>
            </a:r>
            <a:r>
              <a:rPr lang="en-US" sz="2000" b="0" i="1" dirty="0">
                <a:solidFill>
                  <a:schemeClr val="tx1"/>
                </a:solidFill>
                <a:effectLst/>
                <a:latin typeface="Arial" charset="0"/>
                <a:cs typeface="Times New Roman" pitchFamily="-128" charset="0"/>
              </a:rPr>
              <a:t>m</a:t>
            </a:r>
            <a:r>
              <a:rPr lang="en-US" sz="2000" b="0" dirty="0">
                <a:solidFill>
                  <a:schemeClr val="tx1"/>
                </a:solidFill>
                <a:effectLst/>
                <a:latin typeface="Arial" charset="0"/>
                <a:cs typeface="Times New Roman" pitchFamily="-128" charset="0"/>
              </a:rPr>
              <a:t>’ bits by using the following formula:</a:t>
            </a:r>
          </a:p>
          <a:p>
            <a:pPr lvl="1" algn="just" eaLnBrk="1" hangingPunct="1">
              <a:spcBef>
                <a:spcPct val="0"/>
              </a:spcBef>
              <a:buClrTx/>
            </a:pPr>
            <a:endParaRPr lang="en-US" b="0" dirty="0">
              <a:solidFill>
                <a:schemeClr val="tx1"/>
              </a:solidFill>
              <a:latin typeface="Arial" charset="0"/>
              <a:cs typeface="Times New Roman" pitchFamily="-128" charset="0"/>
            </a:endParaRPr>
          </a:p>
          <a:p>
            <a:pPr lvl="1" algn="just" eaLnBrk="1" hangingPunct="1">
              <a:spcBef>
                <a:spcPct val="0"/>
              </a:spcBef>
              <a:buClrTx/>
            </a:pPr>
            <a:endParaRPr lang="en-US" b="0" dirty="0">
              <a:solidFill>
                <a:schemeClr val="tx1"/>
              </a:solidFill>
              <a:latin typeface="Arial" charset="0"/>
              <a:cs typeface="Times New Roman" pitchFamily="-128" charset="0"/>
            </a:endParaRPr>
          </a:p>
          <a:p>
            <a:pPr algn="just" eaLnBrk="1" hangingPunct="1">
              <a:lnSpc>
                <a:spcPct val="100000"/>
              </a:lnSpc>
              <a:spcBef>
                <a:spcPct val="0"/>
              </a:spcBef>
              <a:buClrTx/>
              <a:buNone/>
            </a:pPr>
            <a:endParaRPr lang="en-US" sz="2000" b="0" dirty="0">
              <a:solidFill>
                <a:schemeClr val="tx1"/>
              </a:solidFill>
              <a:effectLst/>
              <a:latin typeface="Arial" charset="0"/>
              <a:cs typeface="Times New Roman" pitchFamily="-128" charset="0"/>
            </a:endParaRPr>
          </a:p>
          <a:p>
            <a:pPr algn="just" eaLnBrk="1" hangingPunct="1">
              <a:lnSpc>
                <a:spcPct val="100000"/>
              </a:lnSpc>
              <a:spcBef>
                <a:spcPct val="0"/>
              </a:spcBef>
              <a:buClrTx/>
              <a:buNone/>
            </a:pPr>
            <a:endParaRPr lang="en-US" sz="2000" b="0" dirty="0">
              <a:solidFill>
                <a:schemeClr val="tx1"/>
              </a:solidFill>
              <a:effectLst/>
              <a:latin typeface="Arial" charset="0"/>
              <a:cs typeface="Times New Roman" pitchFamily="-128" charset="0"/>
            </a:endParaRPr>
          </a:p>
          <a:p>
            <a:pPr algn="just" eaLnBrk="1" hangingPunct="1">
              <a:lnSpc>
                <a:spcPct val="100000"/>
              </a:lnSpc>
              <a:spcBef>
                <a:spcPct val="0"/>
              </a:spcBef>
              <a:buClrTx/>
            </a:pPr>
            <a:r>
              <a:rPr lang="en-US" sz="2000" b="0" dirty="0">
                <a:solidFill>
                  <a:schemeClr val="tx1"/>
                </a:solidFill>
                <a:effectLst/>
                <a:latin typeface="Arial" charset="0"/>
                <a:cs typeface="Times New Roman" pitchFamily="-128" charset="0"/>
              </a:rPr>
              <a:t>For example, if </a:t>
            </a:r>
            <a:r>
              <a:rPr lang="en-US" sz="2000" b="0" i="1" dirty="0">
                <a:effectLst/>
                <a:latin typeface="Arial" charset="0"/>
                <a:cs typeface="Times New Roman" pitchFamily="-128" charset="0"/>
              </a:rPr>
              <a:t>m = 7,</a:t>
            </a:r>
            <a:r>
              <a:rPr lang="en-US" sz="2000" b="0" dirty="0">
                <a:solidFill>
                  <a:schemeClr val="tx1"/>
                </a:solidFill>
                <a:effectLst/>
                <a:latin typeface="Arial" charset="0"/>
                <a:cs typeface="Times New Roman" pitchFamily="-128" charset="0"/>
              </a:rPr>
              <a:t> minimum of ‘</a:t>
            </a:r>
            <a:r>
              <a:rPr lang="en-US" sz="2000" b="0" i="1" dirty="0">
                <a:solidFill>
                  <a:schemeClr val="tx1"/>
                </a:solidFill>
                <a:effectLst/>
                <a:latin typeface="Arial" charset="0"/>
                <a:cs typeface="Times New Roman" pitchFamily="-128" charset="0"/>
              </a:rPr>
              <a:t>r’ </a:t>
            </a:r>
            <a:r>
              <a:rPr lang="en-US" sz="2000" b="0" dirty="0">
                <a:solidFill>
                  <a:schemeClr val="tx1"/>
                </a:solidFill>
                <a:effectLst/>
                <a:latin typeface="Arial" charset="0"/>
                <a:cs typeface="Times New Roman" pitchFamily="-128" charset="0"/>
              </a:rPr>
              <a:t>would be </a:t>
            </a:r>
            <a:r>
              <a:rPr lang="en-US" sz="2000" b="0" i="1" dirty="0">
                <a:effectLst/>
                <a:latin typeface="Arial" charset="0"/>
                <a:cs typeface="Times New Roman" pitchFamily="-128" charset="0"/>
              </a:rPr>
              <a:t>4</a:t>
            </a:r>
            <a:r>
              <a:rPr lang="en-US" sz="2000" b="0" dirty="0">
                <a:solidFill>
                  <a:srgbClr val="003366"/>
                </a:solidFill>
                <a:effectLst/>
                <a:latin typeface="Arial" charset="0"/>
                <a:cs typeface="Times New Roman" pitchFamily="-128" charset="0"/>
              </a:rPr>
              <a:t> as</a:t>
            </a:r>
            <a:r>
              <a:rPr lang="en-US" sz="2000" b="0" dirty="0">
                <a:solidFill>
                  <a:schemeClr val="tx1"/>
                </a:solidFill>
                <a:effectLst/>
                <a:latin typeface="Arial" charset="0"/>
                <a:cs typeface="Times New Roman" pitchFamily="-128" charset="0"/>
              </a:rPr>
              <a:t> it satisfies the above equation: </a:t>
            </a:r>
            <a:r>
              <a:rPr lang="en-US" sz="2000" b="0" i="1" dirty="0">
                <a:effectLst/>
                <a:latin typeface="Arial" charset="0"/>
                <a:cs typeface="Times New Roman" pitchFamily="-128" charset="0"/>
              </a:rPr>
              <a:t>2</a:t>
            </a:r>
            <a:r>
              <a:rPr lang="en-US" sz="2000" b="0" i="1" baseline="30000" dirty="0">
                <a:effectLst/>
                <a:latin typeface="Arial" charset="0"/>
                <a:cs typeface="Times New Roman" pitchFamily="-128" charset="0"/>
              </a:rPr>
              <a:t>4</a:t>
            </a:r>
            <a:r>
              <a:rPr lang="en-US" sz="2000" b="0" i="1" dirty="0">
                <a:effectLst/>
                <a:latin typeface="Arial" charset="0"/>
                <a:cs typeface="Times New Roman" pitchFamily="-128" charset="0"/>
              </a:rPr>
              <a:t>&gt;=</a:t>
            </a:r>
            <a:r>
              <a:rPr lang="en-US" sz="2000" b="0" i="1" baseline="30000" dirty="0">
                <a:effectLst/>
                <a:latin typeface="Arial" charset="0"/>
                <a:cs typeface="Times New Roman" pitchFamily="-128" charset="0"/>
              </a:rPr>
              <a:t> </a:t>
            </a:r>
            <a:r>
              <a:rPr lang="en-US" sz="2000" b="0" i="1" dirty="0">
                <a:effectLst/>
                <a:latin typeface="Arial" charset="0"/>
                <a:cs typeface="Times New Roman" pitchFamily="-128" charset="0"/>
              </a:rPr>
              <a:t>7+4+1</a:t>
            </a:r>
          </a:p>
          <a:p>
            <a:pPr algn="just" eaLnBrk="1" hangingPunct="1">
              <a:lnSpc>
                <a:spcPct val="100000"/>
              </a:lnSpc>
              <a:spcBef>
                <a:spcPct val="0"/>
              </a:spcBef>
              <a:buClrTx/>
            </a:pPr>
            <a:r>
              <a:rPr lang="en-US" sz="2000" b="0" dirty="0">
                <a:solidFill>
                  <a:schemeClr val="tx1"/>
                </a:solidFill>
                <a:effectLst/>
                <a:latin typeface="Arial" charset="0"/>
                <a:cs typeface="Times New Roman" pitchFamily="-128" charset="0"/>
              </a:rPr>
              <a:t>Hence, the size of the codeword will be </a:t>
            </a:r>
            <a:r>
              <a:rPr lang="en-US" sz="2000" b="0" i="1" dirty="0">
                <a:effectLst/>
                <a:latin typeface="Arial" charset="0"/>
                <a:cs typeface="Times New Roman" pitchFamily="-128" charset="0"/>
              </a:rPr>
              <a:t>7+4=11</a:t>
            </a:r>
            <a:endParaRPr lang="en-US" sz="2000" b="0" dirty="0">
              <a:solidFill>
                <a:srgbClr val="002060"/>
              </a:solidFill>
              <a:effectLst/>
              <a:latin typeface="Arial" charset="0"/>
              <a:cs typeface="Times New Roman" pitchFamily="-128" charset="0"/>
            </a:endParaRPr>
          </a:p>
          <a:p>
            <a:pPr algn="just" eaLnBrk="1" hangingPunct="1">
              <a:lnSpc>
                <a:spcPct val="100000"/>
              </a:lnSpc>
              <a:spcBef>
                <a:spcPct val="0"/>
              </a:spcBef>
              <a:buClrTx/>
            </a:pPr>
            <a:r>
              <a:rPr lang="en-US" sz="2000" b="0" dirty="0">
                <a:solidFill>
                  <a:srgbClr val="002060"/>
                </a:solidFill>
                <a:effectLst/>
                <a:latin typeface="Arial" charset="0"/>
                <a:cs typeface="Times New Roman" pitchFamily="-128" charset="0"/>
              </a:rPr>
              <a:t>To generate a hamming code, following steps  are executed:</a:t>
            </a:r>
            <a:r>
              <a:rPr lang="en-US" sz="2000" b="0" dirty="0">
                <a:solidFill>
                  <a:schemeClr val="tx1"/>
                </a:solidFill>
                <a:effectLst/>
                <a:latin typeface="Arial" charset="0"/>
                <a:cs typeface="Times New Roman" pitchFamily="-128" charset="0"/>
              </a:rPr>
              <a:t>                                                    </a:t>
            </a:r>
          </a:p>
        </p:txBody>
      </p:sp>
      <p:graphicFrame>
        <p:nvGraphicFramePr>
          <p:cNvPr id="5" name="Object 4"/>
          <p:cNvGraphicFramePr>
            <a:graphicFrameLocks noChangeAspect="1"/>
          </p:cNvGraphicFramePr>
          <p:nvPr/>
        </p:nvGraphicFramePr>
        <p:xfrm>
          <a:off x="3024174" y="2952008"/>
          <a:ext cx="3465526" cy="977058"/>
        </p:xfrm>
        <a:graphic>
          <a:graphicData uri="http://schemas.openxmlformats.org/presentationml/2006/ole">
            <mc:AlternateContent xmlns:mc="http://schemas.openxmlformats.org/markup-compatibility/2006">
              <mc:Choice xmlns:v="urn:schemas-microsoft-com:vml" Requires="v">
                <p:oleObj spid="_x0000_s1029" name="Equation" r:id="rId4" imgW="37185600" imgH="9448800" progId="Equation.3">
                  <p:embed/>
                </p:oleObj>
              </mc:Choice>
              <mc:Fallback>
                <p:oleObj name="Equation" r:id="rId4" imgW="37185600" imgH="9448800" progId="Equation.3">
                  <p:embed/>
                  <p:pic>
                    <p:nvPicPr>
                      <p:cNvPr id="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24174" y="2952008"/>
                        <a:ext cx="3465526" cy="97705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2"/>
          <p:cNvSpPr>
            <a:spLocks noGrp="1" noChangeArrowheads="1"/>
          </p:cNvSpPr>
          <p:nvPr>
            <p:ph type="title"/>
          </p:nvPr>
        </p:nvSpPr>
        <p:spPr>
          <a:xfrm>
            <a:off x="457200" y="157617"/>
            <a:ext cx="7281882" cy="762000"/>
          </a:xfrm>
        </p:spPr>
        <p:txBody>
          <a:bodyPr/>
          <a:lstStyle/>
          <a:p>
            <a:pPr eaLnBrk="1" hangingPunct="1"/>
            <a:r>
              <a:rPr lang="en-AU" dirty="0">
                <a:solidFill>
                  <a:srgbClr val="C00000"/>
                </a:solidFill>
                <a:latin typeface="+mj-lt"/>
                <a:cs typeface="Times New Roman" pitchFamily="-128" charset="0"/>
              </a:rPr>
              <a:t>Hamming Code</a:t>
            </a:r>
          </a:p>
        </p:txBody>
      </p:sp>
      <p:sp>
        <p:nvSpPr>
          <p:cNvPr id="7" name="TextBox 6"/>
          <p:cNvSpPr txBox="1"/>
          <p:nvPr/>
        </p:nvSpPr>
        <p:spPr>
          <a:xfrm>
            <a:off x="595282" y="1428736"/>
            <a:ext cx="8215370" cy="1002710"/>
          </a:xfrm>
          <a:prstGeom prst="rect">
            <a:avLst/>
          </a:prstGeom>
          <a:noFill/>
        </p:spPr>
        <p:txBody>
          <a:bodyPr wrap="square" rtlCol="0">
            <a:spAutoFit/>
          </a:bodyPr>
          <a:lstStyle/>
          <a:p>
            <a:pPr marL="514350" indent="-514350" algn="just"/>
            <a:r>
              <a:rPr lang="en-US" sz="2400" dirty="0">
                <a:solidFill>
                  <a:srgbClr val="7030A0"/>
                </a:solidFill>
                <a:latin typeface="Arial" pitchFamily="34" charset="0"/>
                <a:cs typeface="Arial" pitchFamily="34" charset="0"/>
              </a:rPr>
              <a:t>Step 1:</a:t>
            </a:r>
            <a:r>
              <a:rPr lang="en-US" sz="2400" b="0" dirty="0">
                <a:solidFill>
                  <a:srgbClr val="002060"/>
                </a:solidFill>
                <a:latin typeface="Arial" pitchFamily="34" charset="0"/>
                <a:cs typeface="Arial" pitchFamily="34" charset="0"/>
              </a:rPr>
              <a:t> </a:t>
            </a:r>
            <a:r>
              <a:rPr lang="en-US" sz="2000" b="0" dirty="0">
                <a:solidFill>
                  <a:srgbClr val="002060"/>
                </a:solidFill>
                <a:latin typeface="Arial" pitchFamily="34" charset="0"/>
                <a:cs typeface="Arial" pitchFamily="34" charset="0"/>
              </a:rPr>
              <a:t>Calculate the value of ‘</a:t>
            </a:r>
            <a:r>
              <a:rPr lang="en-US" sz="2000" b="0" i="1" dirty="0">
                <a:solidFill>
                  <a:srgbClr val="002060"/>
                </a:solidFill>
                <a:latin typeface="Arial" pitchFamily="34" charset="0"/>
                <a:cs typeface="Arial" pitchFamily="34" charset="0"/>
              </a:rPr>
              <a:t>r</a:t>
            </a:r>
            <a:r>
              <a:rPr lang="en-US" sz="2000" b="0" dirty="0">
                <a:solidFill>
                  <a:srgbClr val="002060"/>
                </a:solidFill>
                <a:latin typeface="Arial" pitchFamily="34" charset="0"/>
                <a:cs typeface="Arial" pitchFamily="34" charset="0"/>
              </a:rPr>
              <a:t>’ using the above formula</a:t>
            </a:r>
          </a:p>
          <a:p>
            <a:pPr marL="514350" indent="-514350" algn="just"/>
            <a:r>
              <a:rPr lang="en-US" sz="2400" dirty="0">
                <a:solidFill>
                  <a:srgbClr val="7030A0"/>
                </a:solidFill>
                <a:latin typeface="Arial" pitchFamily="34" charset="0"/>
                <a:cs typeface="Arial" pitchFamily="34" charset="0"/>
              </a:rPr>
              <a:t>Step 2:</a:t>
            </a:r>
            <a:r>
              <a:rPr lang="en-IN" sz="2400" b="0" dirty="0">
                <a:solidFill>
                  <a:srgbClr val="002060"/>
                </a:solidFill>
                <a:latin typeface="Arial" pitchFamily="34" charset="0"/>
                <a:cs typeface="Arial" pitchFamily="34" charset="0"/>
              </a:rPr>
              <a:t> </a:t>
            </a:r>
            <a:r>
              <a:rPr lang="en-IN" sz="2000" b="0" dirty="0">
                <a:solidFill>
                  <a:srgbClr val="002060"/>
                </a:solidFill>
                <a:latin typeface="Arial" pitchFamily="34" charset="0"/>
                <a:cs typeface="Arial" pitchFamily="34" charset="0"/>
              </a:rPr>
              <a:t>All the redundancy bit positions are in the power of 2 (2</a:t>
            </a:r>
            <a:r>
              <a:rPr lang="en-IN" sz="2000" b="0" baseline="30000" dirty="0">
                <a:solidFill>
                  <a:srgbClr val="002060"/>
                </a:solidFill>
                <a:latin typeface="Arial" pitchFamily="34" charset="0"/>
                <a:cs typeface="Arial" pitchFamily="34" charset="0"/>
              </a:rPr>
              <a:t>0</a:t>
            </a:r>
            <a:r>
              <a:rPr lang="en-IN" sz="2000" b="0" dirty="0">
                <a:solidFill>
                  <a:srgbClr val="002060"/>
                </a:solidFill>
                <a:latin typeface="Arial" pitchFamily="34" charset="0"/>
                <a:cs typeface="Arial" pitchFamily="34" charset="0"/>
              </a:rPr>
              <a:t>=1, 2</a:t>
            </a:r>
            <a:r>
              <a:rPr lang="en-IN" sz="2000" b="0" baseline="30000" dirty="0">
                <a:solidFill>
                  <a:srgbClr val="002060"/>
                </a:solidFill>
                <a:latin typeface="Arial" pitchFamily="34" charset="0"/>
                <a:cs typeface="Arial" pitchFamily="34" charset="0"/>
              </a:rPr>
              <a:t>1</a:t>
            </a:r>
            <a:r>
              <a:rPr lang="en-IN" sz="2000" b="0" dirty="0">
                <a:solidFill>
                  <a:srgbClr val="002060"/>
                </a:solidFill>
                <a:latin typeface="Arial" pitchFamily="34" charset="0"/>
                <a:cs typeface="Arial" pitchFamily="34" charset="0"/>
              </a:rPr>
              <a:t>=2, 2</a:t>
            </a:r>
            <a:r>
              <a:rPr lang="en-IN" sz="2000" b="0" baseline="30000" dirty="0">
                <a:solidFill>
                  <a:srgbClr val="002060"/>
                </a:solidFill>
                <a:latin typeface="Arial" pitchFamily="34" charset="0"/>
                <a:cs typeface="Arial" pitchFamily="34" charset="0"/>
              </a:rPr>
              <a:t>2</a:t>
            </a:r>
            <a:r>
              <a:rPr lang="en-IN" sz="2000" b="0" dirty="0">
                <a:solidFill>
                  <a:srgbClr val="002060"/>
                </a:solidFill>
                <a:latin typeface="Arial" pitchFamily="34" charset="0"/>
                <a:cs typeface="Arial" pitchFamily="34" charset="0"/>
              </a:rPr>
              <a:t>=4, 2</a:t>
            </a:r>
            <a:r>
              <a:rPr lang="en-IN" sz="2000" b="0" baseline="30000" dirty="0">
                <a:solidFill>
                  <a:srgbClr val="002060"/>
                </a:solidFill>
                <a:latin typeface="Arial" pitchFamily="34" charset="0"/>
                <a:cs typeface="Arial" pitchFamily="34" charset="0"/>
              </a:rPr>
              <a:t>3</a:t>
            </a:r>
            <a:r>
              <a:rPr lang="en-IN" sz="2000" b="0" dirty="0">
                <a:solidFill>
                  <a:srgbClr val="002060"/>
                </a:solidFill>
                <a:latin typeface="Arial" pitchFamily="34" charset="0"/>
                <a:cs typeface="Arial" pitchFamily="34" charset="0"/>
              </a:rPr>
              <a:t>=8, .......)</a:t>
            </a:r>
            <a:r>
              <a:rPr lang="en-US" sz="2000" b="0" dirty="0">
                <a:solidFill>
                  <a:srgbClr val="002060"/>
                </a:solidFill>
                <a:latin typeface="Arial" pitchFamily="34" charset="0"/>
                <a:cs typeface="Arial" pitchFamily="34" charset="0"/>
              </a:rPr>
              <a:t> as shown below (where d is the data bit):</a:t>
            </a:r>
            <a:endParaRPr lang="en-IN" sz="2000" b="0" dirty="0">
              <a:solidFill>
                <a:srgbClr val="002060"/>
              </a:solidFill>
              <a:latin typeface="Arial" pitchFamily="34" charset="0"/>
              <a:cs typeface="Arial" pitchFamily="34" charset="0"/>
            </a:endParaRPr>
          </a:p>
        </p:txBody>
      </p:sp>
      <p:grpSp>
        <p:nvGrpSpPr>
          <p:cNvPr id="8" name="Group 7"/>
          <p:cNvGrpSpPr/>
          <p:nvPr/>
        </p:nvGrpSpPr>
        <p:grpSpPr>
          <a:xfrm>
            <a:off x="2166918" y="2857496"/>
            <a:ext cx="5681650" cy="1428760"/>
            <a:chOff x="2166918" y="2714620"/>
            <a:chExt cx="5681650" cy="1428760"/>
          </a:xfrm>
        </p:grpSpPr>
        <p:pic>
          <p:nvPicPr>
            <p:cNvPr id="9" name="Picture 2"/>
            <p:cNvPicPr>
              <a:picLocks noChangeArrowheads="1"/>
            </p:cNvPicPr>
            <p:nvPr/>
          </p:nvPicPr>
          <p:blipFill>
            <a:blip r:embed="rId3"/>
            <a:srcRect/>
            <a:stretch>
              <a:fillRect/>
            </a:stretch>
          </p:blipFill>
          <p:spPr bwMode="auto">
            <a:xfrm>
              <a:off x="2166918" y="2714620"/>
              <a:ext cx="5681650" cy="1428760"/>
            </a:xfrm>
            <a:prstGeom prst="rect">
              <a:avLst/>
            </a:prstGeom>
            <a:noFill/>
            <a:ln w="12700">
              <a:noFill/>
              <a:miter lim="800000"/>
              <a:headEnd/>
              <a:tailEnd/>
            </a:ln>
          </p:spPr>
        </p:pic>
        <p:sp>
          <p:nvSpPr>
            <p:cNvPr id="10" name="Rectangle 9"/>
            <p:cNvSpPr/>
            <p:nvPr/>
          </p:nvSpPr>
          <p:spPr bwMode="auto">
            <a:xfrm>
              <a:off x="3796610" y="3042782"/>
              <a:ext cx="357190" cy="357190"/>
            </a:xfrm>
            <a:prstGeom prst="rect">
              <a:avLst/>
            </a:prstGeom>
            <a:solidFill>
              <a:srgbClr val="FFFF00"/>
            </a:solidFill>
            <a:ln w="952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87000"/>
                </a:lnSpc>
                <a:spcBef>
                  <a:spcPct val="0"/>
                </a:spcBef>
                <a:spcAft>
                  <a:spcPct val="0"/>
                </a:spcAft>
                <a:buClrTx/>
                <a:buSzTx/>
                <a:buFontTx/>
                <a:buNone/>
                <a:tabLst/>
              </a:pPr>
              <a:r>
                <a:rPr kumimoji="0" lang="en-US" sz="3400" b="0" i="1" u="none" strike="noStrike" cap="none" normalizeH="0" baseline="0" dirty="0">
                  <a:ln>
                    <a:noFill/>
                  </a:ln>
                  <a:solidFill>
                    <a:srgbClr val="FF0000"/>
                  </a:solidFill>
                  <a:effectLst/>
                  <a:latin typeface="Helvetica" charset="0"/>
                </a:rPr>
                <a:t>f8</a:t>
              </a:r>
              <a:endParaRPr kumimoji="0" lang="en-IN" sz="3400" b="0" i="1" u="none" strike="noStrike" cap="none" normalizeH="0" baseline="0" dirty="0">
                <a:ln>
                  <a:noFill/>
                </a:ln>
                <a:solidFill>
                  <a:srgbClr val="FF0000"/>
                </a:solidFill>
                <a:effectLst/>
                <a:latin typeface="Helvetica" charset="0"/>
              </a:endParaRPr>
            </a:p>
          </p:txBody>
        </p:sp>
        <p:sp>
          <p:nvSpPr>
            <p:cNvPr id="11" name="Rectangle 10"/>
            <p:cNvSpPr/>
            <p:nvPr/>
          </p:nvSpPr>
          <p:spPr bwMode="auto">
            <a:xfrm>
              <a:off x="5852198" y="3015120"/>
              <a:ext cx="357190" cy="357190"/>
            </a:xfrm>
            <a:prstGeom prst="rect">
              <a:avLst/>
            </a:prstGeom>
            <a:solidFill>
              <a:srgbClr val="FFFF00"/>
            </a:solidFill>
            <a:ln w="952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87000"/>
                </a:lnSpc>
                <a:spcBef>
                  <a:spcPct val="0"/>
                </a:spcBef>
                <a:spcAft>
                  <a:spcPct val="0"/>
                </a:spcAft>
                <a:buClrTx/>
                <a:buSzTx/>
                <a:buFontTx/>
                <a:buNone/>
                <a:tabLst/>
              </a:pPr>
              <a:r>
                <a:rPr kumimoji="0" lang="en-US" sz="3400" b="0" i="1" u="none" strike="noStrike" cap="none" normalizeH="0" baseline="0" dirty="0">
                  <a:ln>
                    <a:noFill/>
                  </a:ln>
                  <a:solidFill>
                    <a:srgbClr val="FF0000"/>
                  </a:solidFill>
                  <a:effectLst/>
                  <a:latin typeface="Helvetica" charset="0"/>
                </a:rPr>
                <a:t>f4</a:t>
              </a:r>
              <a:endParaRPr kumimoji="0" lang="en-IN" sz="3400" b="0" i="1" u="none" strike="noStrike" cap="none" normalizeH="0" baseline="0" dirty="0">
                <a:ln>
                  <a:noFill/>
                </a:ln>
                <a:solidFill>
                  <a:srgbClr val="FF0000"/>
                </a:solidFill>
                <a:effectLst/>
                <a:latin typeface="Helvetica" charset="0"/>
              </a:endParaRPr>
            </a:p>
          </p:txBody>
        </p:sp>
        <p:sp>
          <p:nvSpPr>
            <p:cNvPr id="12" name="Rectangle 11"/>
            <p:cNvSpPr/>
            <p:nvPr/>
          </p:nvSpPr>
          <p:spPr bwMode="auto">
            <a:xfrm>
              <a:off x="6867078" y="3017422"/>
              <a:ext cx="357190" cy="357190"/>
            </a:xfrm>
            <a:prstGeom prst="rect">
              <a:avLst/>
            </a:prstGeom>
            <a:solidFill>
              <a:srgbClr val="FFFF00"/>
            </a:solidFill>
            <a:ln w="952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87000"/>
                </a:lnSpc>
                <a:spcBef>
                  <a:spcPct val="0"/>
                </a:spcBef>
                <a:spcAft>
                  <a:spcPct val="0"/>
                </a:spcAft>
                <a:buClrTx/>
                <a:buSzTx/>
                <a:buFontTx/>
                <a:buNone/>
                <a:tabLst/>
              </a:pPr>
              <a:r>
                <a:rPr kumimoji="0" lang="en-US" sz="3400" b="0" i="1" u="none" strike="noStrike" cap="none" normalizeH="0" baseline="0" dirty="0">
                  <a:ln>
                    <a:noFill/>
                  </a:ln>
                  <a:solidFill>
                    <a:srgbClr val="FF0000"/>
                  </a:solidFill>
                  <a:effectLst/>
                  <a:latin typeface="Helvetica" charset="0"/>
                </a:rPr>
                <a:t>f2</a:t>
              </a:r>
              <a:endParaRPr kumimoji="0" lang="en-IN" sz="3400" b="0" i="1" u="none" strike="noStrike" cap="none" normalizeH="0" baseline="0" dirty="0">
                <a:ln>
                  <a:noFill/>
                </a:ln>
                <a:solidFill>
                  <a:srgbClr val="FF0000"/>
                </a:solidFill>
                <a:effectLst/>
                <a:latin typeface="Helvetica" charset="0"/>
              </a:endParaRPr>
            </a:p>
          </p:txBody>
        </p:sp>
        <p:sp>
          <p:nvSpPr>
            <p:cNvPr id="13" name="Rectangle 12"/>
            <p:cNvSpPr/>
            <p:nvPr/>
          </p:nvSpPr>
          <p:spPr bwMode="auto">
            <a:xfrm>
              <a:off x="7381892" y="3029868"/>
              <a:ext cx="357190" cy="357190"/>
            </a:xfrm>
            <a:prstGeom prst="rect">
              <a:avLst/>
            </a:prstGeom>
            <a:solidFill>
              <a:srgbClr val="FFFF00"/>
            </a:solidFill>
            <a:ln w="952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87000"/>
                </a:lnSpc>
                <a:spcBef>
                  <a:spcPct val="0"/>
                </a:spcBef>
                <a:spcAft>
                  <a:spcPct val="0"/>
                </a:spcAft>
                <a:buClrTx/>
                <a:buSzTx/>
                <a:buFontTx/>
                <a:buNone/>
                <a:tabLst/>
              </a:pPr>
              <a:r>
                <a:rPr kumimoji="0" lang="en-US" sz="3400" b="0" i="1" u="none" strike="noStrike" cap="none" normalizeH="0" baseline="0" dirty="0">
                  <a:ln>
                    <a:noFill/>
                  </a:ln>
                  <a:solidFill>
                    <a:srgbClr val="FF0000"/>
                  </a:solidFill>
                  <a:effectLst/>
                  <a:latin typeface="Helvetica" charset="0"/>
                </a:rPr>
                <a:t>f1</a:t>
              </a:r>
              <a:endParaRPr kumimoji="0" lang="en-IN" sz="3400" b="0" i="1" u="none" strike="noStrike" cap="none" normalizeH="0" baseline="0" dirty="0">
                <a:ln>
                  <a:noFill/>
                </a:ln>
                <a:solidFill>
                  <a:srgbClr val="FF0000"/>
                </a:solidFill>
                <a:effectLst/>
                <a:latin typeface="Helvetica" charset="0"/>
              </a:endParaRPr>
            </a:p>
          </p:txBody>
        </p:sp>
      </p:grpSp>
      <p:sp>
        <p:nvSpPr>
          <p:cNvPr id="14" name="TextBox 13"/>
          <p:cNvSpPr txBox="1"/>
          <p:nvPr/>
        </p:nvSpPr>
        <p:spPr>
          <a:xfrm>
            <a:off x="595282" y="4480601"/>
            <a:ext cx="8215370" cy="2020233"/>
          </a:xfrm>
          <a:prstGeom prst="rect">
            <a:avLst/>
          </a:prstGeom>
          <a:noFill/>
        </p:spPr>
        <p:txBody>
          <a:bodyPr wrap="square" rtlCol="0">
            <a:spAutoFit/>
          </a:bodyPr>
          <a:lstStyle/>
          <a:p>
            <a:pPr marL="514350" indent="-514350" algn="just"/>
            <a:r>
              <a:rPr lang="en-US" sz="2000" dirty="0">
                <a:solidFill>
                  <a:srgbClr val="7030A0"/>
                </a:solidFill>
                <a:latin typeface="Arial" pitchFamily="34" charset="0"/>
                <a:cs typeface="Arial" pitchFamily="34" charset="0"/>
              </a:rPr>
              <a:t>Step 3:</a:t>
            </a:r>
            <a:r>
              <a:rPr lang="en-US" sz="2000" b="0" dirty="0">
                <a:solidFill>
                  <a:srgbClr val="000000"/>
                </a:solidFill>
                <a:latin typeface="Arial" pitchFamily="34" charset="0"/>
                <a:cs typeface="Arial" pitchFamily="34" charset="0"/>
              </a:rPr>
              <a:t> </a:t>
            </a:r>
            <a:r>
              <a:rPr lang="en-IN" sz="2000" b="0" dirty="0">
                <a:solidFill>
                  <a:srgbClr val="003366"/>
                </a:solidFill>
                <a:latin typeface="Arial" pitchFamily="34" charset="0"/>
                <a:cs typeface="Arial" pitchFamily="34" charset="0"/>
              </a:rPr>
              <a:t>Each data bit is included in a unique set of redundancy, as determined its bit position in binary form</a:t>
            </a:r>
          </a:p>
          <a:p>
            <a:pPr marL="514350" indent="-514350" algn="just"/>
            <a:r>
              <a:rPr lang="en-IN" sz="2000" b="0" dirty="0">
                <a:solidFill>
                  <a:srgbClr val="003366"/>
                </a:solidFill>
                <a:latin typeface="Arial" pitchFamily="34" charset="0"/>
                <a:cs typeface="Arial" pitchFamily="34" charset="0"/>
              </a:rPr>
              <a:t>	a) Redundancy bit 1 covers all the bit positions whose binary representation includes a 1 in the least significant</a:t>
            </a:r>
            <a:br>
              <a:rPr lang="en-IN" sz="2000" b="0" dirty="0">
                <a:solidFill>
                  <a:srgbClr val="003366"/>
                </a:solidFill>
                <a:latin typeface="Arial" pitchFamily="34" charset="0"/>
                <a:cs typeface="Arial" pitchFamily="34" charset="0"/>
              </a:rPr>
            </a:br>
            <a:r>
              <a:rPr lang="en-IN" sz="2000" b="0" dirty="0">
                <a:solidFill>
                  <a:srgbClr val="003366"/>
                </a:solidFill>
                <a:latin typeface="Arial" pitchFamily="34" charset="0"/>
                <a:cs typeface="Arial" pitchFamily="34" charset="0"/>
              </a:rPr>
              <a:t>position (1 = 0 + </a:t>
            </a:r>
            <a:r>
              <a:rPr lang="en-IN" sz="2000" b="0" dirty="0">
                <a:solidFill>
                  <a:srgbClr val="FF0000"/>
                </a:solidFill>
                <a:latin typeface="Arial" pitchFamily="34" charset="0"/>
                <a:cs typeface="Arial" pitchFamily="34" charset="0"/>
              </a:rPr>
              <a:t>1</a:t>
            </a:r>
            <a:r>
              <a:rPr lang="en-IN" sz="2000" b="0" dirty="0">
                <a:latin typeface="Arial" pitchFamily="34" charset="0"/>
                <a:cs typeface="Arial" pitchFamily="34" charset="0"/>
              </a:rPr>
              <a:t>, </a:t>
            </a:r>
            <a:r>
              <a:rPr lang="en-IN" sz="2000" b="0" dirty="0">
                <a:solidFill>
                  <a:srgbClr val="003366"/>
                </a:solidFill>
                <a:latin typeface="Arial" pitchFamily="34" charset="0"/>
                <a:cs typeface="Arial" pitchFamily="34" charset="0"/>
              </a:rPr>
              <a:t>3 = 0 + </a:t>
            </a:r>
            <a:r>
              <a:rPr lang="en-IN" sz="2000" b="0" dirty="0">
                <a:solidFill>
                  <a:srgbClr val="FF0000"/>
                </a:solidFill>
                <a:latin typeface="Arial" pitchFamily="34" charset="0"/>
                <a:cs typeface="Arial" pitchFamily="34" charset="0"/>
              </a:rPr>
              <a:t>1</a:t>
            </a:r>
            <a:r>
              <a:rPr lang="en-IN" sz="2000" b="0" dirty="0">
                <a:latin typeface="Arial" pitchFamily="34" charset="0"/>
                <a:cs typeface="Arial" pitchFamily="34" charset="0"/>
              </a:rPr>
              <a:t> </a:t>
            </a:r>
            <a:r>
              <a:rPr lang="en-IN" sz="2000" b="0" dirty="0">
                <a:solidFill>
                  <a:srgbClr val="003366"/>
                </a:solidFill>
                <a:latin typeface="Arial" pitchFamily="34" charset="0"/>
                <a:cs typeface="Arial" pitchFamily="34" charset="0"/>
              </a:rPr>
              <a:t>+ 2, 5 = 0 + </a:t>
            </a:r>
            <a:r>
              <a:rPr lang="en-IN" sz="2000" b="0" dirty="0">
                <a:solidFill>
                  <a:srgbClr val="FF0000"/>
                </a:solidFill>
                <a:latin typeface="Arial" pitchFamily="34" charset="0"/>
                <a:cs typeface="Arial" pitchFamily="34" charset="0"/>
              </a:rPr>
              <a:t>1</a:t>
            </a:r>
            <a:r>
              <a:rPr lang="en-IN" sz="2000" b="0" dirty="0">
                <a:solidFill>
                  <a:srgbClr val="003366"/>
                </a:solidFill>
                <a:latin typeface="Arial" pitchFamily="34" charset="0"/>
                <a:cs typeface="Arial" pitchFamily="34" charset="0"/>
              </a:rPr>
              <a:t> + 4, 7 = 0 + </a:t>
            </a:r>
            <a:r>
              <a:rPr lang="en-IN" sz="2000" b="0" dirty="0">
                <a:solidFill>
                  <a:srgbClr val="FF0000"/>
                </a:solidFill>
                <a:latin typeface="Arial" pitchFamily="34" charset="0"/>
                <a:cs typeface="Arial" pitchFamily="34" charset="0"/>
              </a:rPr>
              <a:t>1</a:t>
            </a:r>
            <a:r>
              <a:rPr lang="en-IN" sz="2000" b="0" dirty="0">
                <a:solidFill>
                  <a:srgbClr val="003366"/>
                </a:solidFill>
                <a:latin typeface="Arial" pitchFamily="34" charset="0"/>
                <a:cs typeface="Arial" pitchFamily="34" charset="0"/>
              </a:rPr>
              <a:t> + 2 +4, 9 = 0 + </a:t>
            </a:r>
            <a:r>
              <a:rPr lang="en-IN" sz="2000" b="0" dirty="0">
                <a:solidFill>
                  <a:srgbClr val="FF0000"/>
                </a:solidFill>
                <a:latin typeface="Arial" pitchFamily="34" charset="0"/>
                <a:cs typeface="Arial" pitchFamily="34" charset="0"/>
              </a:rPr>
              <a:t>1</a:t>
            </a:r>
            <a:r>
              <a:rPr lang="en-IN" sz="2000" b="0" dirty="0">
                <a:latin typeface="Arial" pitchFamily="34" charset="0"/>
                <a:cs typeface="Arial" pitchFamily="34" charset="0"/>
              </a:rPr>
              <a:t> </a:t>
            </a:r>
            <a:r>
              <a:rPr lang="en-IN" sz="2000" b="0" dirty="0">
                <a:solidFill>
                  <a:srgbClr val="003366"/>
                </a:solidFill>
                <a:latin typeface="Arial" pitchFamily="34" charset="0"/>
                <a:cs typeface="Arial" pitchFamily="34" charset="0"/>
              </a:rPr>
              <a:t>+ 8, 11 = 0 + </a:t>
            </a:r>
            <a:r>
              <a:rPr lang="en-IN" sz="2000" b="0" dirty="0">
                <a:solidFill>
                  <a:srgbClr val="FF0000"/>
                </a:solidFill>
                <a:latin typeface="Arial" pitchFamily="34" charset="0"/>
                <a:cs typeface="Arial" pitchFamily="34" charset="0"/>
              </a:rPr>
              <a:t>1</a:t>
            </a:r>
            <a:r>
              <a:rPr lang="en-IN" sz="2000" b="0" dirty="0">
                <a:latin typeface="Arial" pitchFamily="34" charset="0"/>
                <a:cs typeface="Arial" pitchFamily="34" charset="0"/>
              </a:rPr>
              <a:t> </a:t>
            </a:r>
            <a:r>
              <a:rPr lang="en-IN" sz="2000" b="0" dirty="0">
                <a:solidFill>
                  <a:srgbClr val="003366"/>
                </a:solidFill>
                <a:latin typeface="Arial" pitchFamily="34" charset="0"/>
                <a:cs typeface="Arial" pitchFamily="34" charset="0"/>
              </a:rPr>
              <a:t>+ 2 + 8, etc).</a:t>
            </a:r>
          </a:p>
          <a:p>
            <a:pPr marL="514350" indent="-514350" algn="just"/>
            <a:r>
              <a:rPr lang="en-IN" sz="2000" b="0" dirty="0">
                <a:latin typeface="Arial" pitchFamily="34" charset="0"/>
                <a:cs typeface="Arial" pitchFamily="34" charset="0"/>
              </a:rPr>
              <a:t>	</a:t>
            </a: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FRAMING</a:t>
            </a:r>
          </a:p>
        </p:txBody>
      </p:sp>
      <p:pic>
        <p:nvPicPr>
          <p:cNvPr id="138244" name="Picture 4"/>
          <p:cNvPicPr>
            <a:picLocks noGrp="1" noChangeAspect="1" noChangeArrowheads="1"/>
          </p:cNvPicPr>
          <p:nvPr>
            <p:ph idx="1"/>
          </p:nvPr>
        </p:nvPicPr>
        <p:blipFill>
          <a:blip r:embed="rId2"/>
          <a:srcRect/>
          <a:stretch>
            <a:fillRect/>
          </a:stretch>
        </p:blipFill>
        <p:spPr bwMode="auto">
          <a:xfrm>
            <a:off x="1238224" y="1357298"/>
            <a:ext cx="7863917" cy="4371195"/>
          </a:xfrm>
          <a:prstGeom prst="rect">
            <a:avLst/>
          </a:prstGeom>
          <a:noFill/>
          <a:ln w="9525">
            <a:noFill/>
            <a:miter lim="800000"/>
            <a:headEnd/>
            <a:tailEnd/>
          </a:ln>
          <a:effectLst/>
        </p:spPr>
      </p:pic>
    </p:spTree>
  </p:cSld>
  <p:clrMapOvr>
    <a:masterClrMapping/>
  </p:clrMapOvr>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2"/>
          <p:cNvSpPr>
            <a:spLocks noGrp="1" noChangeArrowheads="1"/>
          </p:cNvSpPr>
          <p:nvPr>
            <p:ph type="title"/>
          </p:nvPr>
        </p:nvSpPr>
        <p:spPr>
          <a:xfrm>
            <a:off x="457200" y="157617"/>
            <a:ext cx="7281882" cy="762000"/>
          </a:xfrm>
        </p:spPr>
        <p:txBody>
          <a:bodyPr/>
          <a:lstStyle/>
          <a:p>
            <a:pPr eaLnBrk="1" hangingPunct="1"/>
            <a:r>
              <a:rPr lang="en-AU" dirty="0">
                <a:solidFill>
                  <a:srgbClr val="C00000"/>
                </a:solidFill>
                <a:latin typeface="+mj-lt"/>
                <a:cs typeface="Times New Roman" pitchFamily="-128" charset="0"/>
              </a:rPr>
              <a:t>Hamming Code</a:t>
            </a:r>
          </a:p>
        </p:txBody>
      </p:sp>
      <p:sp>
        <p:nvSpPr>
          <p:cNvPr id="6" name="TextBox 5"/>
          <p:cNvSpPr txBox="1"/>
          <p:nvPr/>
        </p:nvSpPr>
        <p:spPr>
          <a:xfrm>
            <a:off x="738158" y="1051577"/>
            <a:ext cx="8643998" cy="2020233"/>
          </a:xfrm>
          <a:prstGeom prst="rect">
            <a:avLst/>
          </a:prstGeom>
          <a:noFill/>
        </p:spPr>
        <p:txBody>
          <a:bodyPr wrap="square" rtlCol="0">
            <a:spAutoFit/>
          </a:bodyPr>
          <a:lstStyle/>
          <a:p>
            <a:pPr marL="514350" indent="-514350" algn="just"/>
            <a:r>
              <a:rPr lang="en-US" sz="2000" dirty="0">
                <a:solidFill>
                  <a:srgbClr val="7030A0"/>
                </a:solidFill>
                <a:latin typeface="Arial" pitchFamily="34" charset="0"/>
                <a:cs typeface="Arial" pitchFamily="34" charset="0"/>
              </a:rPr>
              <a:t>Step 3 (Contd.):</a:t>
            </a:r>
            <a:r>
              <a:rPr lang="en-US" sz="2000" b="0" dirty="0">
                <a:solidFill>
                  <a:srgbClr val="002060"/>
                </a:solidFill>
                <a:latin typeface="Arial" pitchFamily="34" charset="0"/>
                <a:cs typeface="Arial" pitchFamily="34" charset="0"/>
              </a:rPr>
              <a:t> </a:t>
            </a:r>
            <a:r>
              <a:rPr lang="en-IN" sz="2000" b="0" dirty="0">
                <a:solidFill>
                  <a:srgbClr val="002060"/>
                </a:solidFill>
                <a:latin typeface="Arial" pitchFamily="34" charset="0"/>
                <a:cs typeface="Arial" pitchFamily="34" charset="0"/>
              </a:rPr>
              <a:t>b) Similarly redundancy bit 2 covers all the bit positions whose binary representation includes a 1 in the second position from the least significant bit (2, 3, 6, 7, 10, 11, etc) </a:t>
            </a:r>
          </a:p>
          <a:p>
            <a:pPr marL="514350" indent="-514350" algn="just"/>
            <a:r>
              <a:rPr lang="en-IN" sz="2000" b="0" dirty="0">
                <a:solidFill>
                  <a:srgbClr val="002060"/>
                </a:solidFill>
                <a:latin typeface="Arial" pitchFamily="34" charset="0"/>
                <a:cs typeface="Arial" pitchFamily="34" charset="0"/>
              </a:rPr>
              <a:t>	c) Similarly, 4 covers 4–7, 12–15, 20–23, etc, 8 covers 8–15, 24–31, 40–47, and so on</a:t>
            </a:r>
          </a:p>
          <a:p>
            <a:pPr marL="514350" indent="-514350" algn="just"/>
            <a:r>
              <a:rPr lang="en-US" sz="2000" b="0" dirty="0">
                <a:solidFill>
                  <a:srgbClr val="002060"/>
                </a:solidFill>
                <a:latin typeface="Arial" pitchFamily="34" charset="0"/>
                <a:cs typeface="Arial" pitchFamily="34" charset="0"/>
              </a:rPr>
              <a:t>To mark the dependent bit positions of the redundancy bits, we can prepare a table as follows:</a:t>
            </a:r>
            <a:endParaRPr lang="en-IN" sz="2000" b="0" dirty="0">
              <a:solidFill>
                <a:srgbClr val="002060"/>
              </a:solidFill>
              <a:latin typeface="Arial" pitchFamily="34" charset="0"/>
              <a:cs typeface="Arial" pitchFamily="34" charset="0"/>
            </a:endParaRPr>
          </a:p>
        </p:txBody>
      </p:sp>
      <p:graphicFrame>
        <p:nvGraphicFramePr>
          <p:cNvPr id="7" name="Table 6"/>
          <p:cNvGraphicFramePr>
            <a:graphicFrameLocks noGrp="1"/>
          </p:cNvGraphicFramePr>
          <p:nvPr/>
        </p:nvGraphicFramePr>
        <p:xfrm>
          <a:off x="2666984" y="3147390"/>
          <a:ext cx="3571899" cy="3496320"/>
        </p:xfrm>
        <a:graphic>
          <a:graphicData uri="http://schemas.openxmlformats.org/drawingml/2006/table">
            <a:tbl>
              <a:tblPr firstRow="1" bandRow="1">
                <a:tableStyleId>{5940675A-B579-460E-94D1-54222C63F5DA}</a:tableStyleId>
              </a:tblPr>
              <a:tblGrid>
                <a:gridCol w="969119">
                  <a:extLst>
                    <a:ext uri="{9D8B030D-6E8A-4147-A177-3AD203B41FA5}">
                      <a16:colId xmlns:a16="http://schemas.microsoft.com/office/drawing/2014/main" val="20000"/>
                    </a:ext>
                  </a:extLst>
                </a:gridCol>
                <a:gridCol w="520556">
                  <a:extLst>
                    <a:ext uri="{9D8B030D-6E8A-4147-A177-3AD203B41FA5}">
                      <a16:colId xmlns:a16="http://schemas.microsoft.com/office/drawing/2014/main" val="20001"/>
                    </a:ext>
                  </a:extLst>
                </a:gridCol>
                <a:gridCol w="520556">
                  <a:extLst>
                    <a:ext uri="{9D8B030D-6E8A-4147-A177-3AD203B41FA5}">
                      <a16:colId xmlns:a16="http://schemas.microsoft.com/office/drawing/2014/main" val="20002"/>
                    </a:ext>
                  </a:extLst>
                </a:gridCol>
                <a:gridCol w="520556">
                  <a:extLst>
                    <a:ext uri="{9D8B030D-6E8A-4147-A177-3AD203B41FA5}">
                      <a16:colId xmlns:a16="http://schemas.microsoft.com/office/drawing/2014/main" val="20003"/>
                    </a:ext>
                  </a:extLst>
                </a:gridCol>
                <a:gridCol w="520556">
                  <a:extLst>
                    <a:ext uri="{9D8B030D-6E8A-4147-A177-3AD203B41FA5}">
                      <a16:colId xmlns:a16="http://schemas.microsoft.com/office/drawing/2014/main" val="20004"/>
                    </a:ext>
                  </a:extLst>
                </a:gridCol>
                <a:gridCol w="520556">
                  <a:extLst>
                    <a:ext uri="{9D8B030D-6E8A-4147-A177-3AD203B41FA5}">
                      <a16:colId xmlns:a16="http://schemas.microsoft.com/office/drawing/2014/main" val="20005"/>
                    </a:ext>
                  </a:extLst>
                </a:gridCol>
              </a:tblGrid>
              <a:tr h="348834">
                <a:tc>
                  <a:txBody>
                    <a:bodyPr/>
                    <a:lstStyle/>
                    <a:p>
                      <a:pPr algn="ctr"/>
                      <a:r>
                        <a:rPr lang="en-US" sz="1200" b="1" dirty="0"/>
                        <a:t>Positions</a:t>
                      </a:r>
                      <a:endParaRPr lang="en-IN" sz="1200" b="1" dirty="0"/>
                    </a:p>
                  </a:txBody>
                  <a:tcPr marL="36000" marR="36000" marT="36000" marB="36000">
                    <a:solidFill>
                      <a:schemeClr val="bg1">
                        <a:lumMod val="85000"/>
                      </a:schemeClr>
                    </a:solidFill>
                  </a:tcPr>
                </a:tc>
                <a:tc>
                  <a:txBody>
                    <a:bodyPr/>
                    <a:lstStyle/>
                    <a:p>
                      <a:pPr algn="ctr"/>
                      <a:r>
                        <a:rPr lang="en-US" sz="1200" b="1" dirty="0"/>
                        <a:t>f1</a:t>
                      </a:r>
                      <a:endParaRPr lang="en-IN" sz="1200" b="1" dirty="0"/>
                    </a:p>
                  </a:txBody>
                  <a:tcPr marL="36000" marR="36000" marT="36000" marB="36000">
                    <a:solidFill>
                      <a:schemeClr val="bg1">
                        <a:lumMod val="85000"/>
                      </a:schemeClr>
                    </a:solidFill>
                  </a:tcPr>
                </a:tc>
                <a:tc>
                  <a:txBody>
                    <a:bodyPr/>
                    <a:lstStyle/>
                    <a:p>
                      <a:pPr algn="ctr"/>
                      <a:r>
                        <a:rPr lang="en-US" sz="1200" b="1" dirty="0"/>
                        <a:t>f2</a:t>
                      </a:r>
                      <a:endParaRPr lang="en-IN" sz="1200" b="1" dirty="0"/>
                    </a:p>
                  </a:txBody>
                  <a:tcPr marL="36000" marR="36000" marT="36000" marB="36000">
                    <a:solidFill>
                      <a:schemeClr val="bg1">
                        <a:lumMod val="85000"/>
                      </a:schemeClr>
                    </a:solidFill>
                  </a:tcPr>
                </a:tc>
                <a:tc>
                  <a:txBody>
                    <a:bodyPr/>
                    <a:lstStyle/>
                    <a:p>
                      <a:pPr algn="ctr"/>
                      <a:r>
                        <a:rPr lang="en-US" sz="1200" b="1" dirty="0"/>
                        <a:t>f4</a:t>
                      </a:r>
                      <a:endParaRPr lang="en-IN" sz="1200" b="1" dirty="0"/>
                    </a:p>
                  </a:txBody>
                  <a:tcPr marL="36000" marR="36000" marT="36000" marB="36000">
                    <a:solidFill>
                      <a:schemeClr val="bg1">
                        <a:lumMod val="85000"/>
                      </a:schemeClr>
                    </a:solidFill>
                  </a:tcPr>
                </a:tc>
                <a:tc>
                  <a:txBody>
                    <a:bodyPr/>
                    <a:lstStyle/>
                    <a:p>
                      <a:pPr algn="ctr"/>
                      <a:r>
                        <a:rPr lang="en-US" sz="1200" b="1" dirty="0"/>
                        <a:t>f8</a:t>
                      </a:r>
                      <a:endParaRPr lang="en-IN" sz="1200" b="1" dirty="0"/>
                    </a:p>
                  </a:txBody>
                  <a:tcPr marL="36000" marR="36000" marT="36000" marB="36000">
                    <a:solidFill>
                      <a:schemeClr val="bg1">
                        <a:lumMod val="85000"/>
                      </a:schemeClr>
                    </a:solidFill>
                  </a:tcPr>
                </a:tc>
                <a:tc>
                  <a:txBody>
                    <a:bodyPr/>
                    <a:lstStyle/>
                    <a:p>
                      <a:pPr algn="ctr"/>
                      <a:r>
                        <a:rPr lang="en-US" sz="1200" b="1" dirty="0"/>
                        <a:t>............</a:t>
                      </a:r>
                      <a:endParaRPr lang="en-IN" sz="1200" b="1" dirty="0"/>
                    </a:p>
                  </a:txBody>
                  <a:tcPr marL="36000" marR="36000" marT="36000" marB="36000">
                    <a:solidFill>
                      <a:schemeClr val="bg1">
                        <a:lumMod val="85000"/>
                      </a:schemeClr>
                    </a:solidFill>
                  </a:tcPr>
                </a:tc>
                <a:extLst>
                  <a:ext uri="{0D108BD9-81ED-4DB2-BD59-A6C34878D82A}">
                    <a16:rowId xmlns:a16="http://schemas.microsoft.com/office/drawing/2014/main" val="10000"/>
                  </a:ext>
                </a:extLst>
              </a:tr>
              <a:tr h="203104">
                <a:tc>
                  <a:txBody>
                    <a:bodyPr/>
                    <a:lstStyle/>
                    <a:p>
                      <a:pPr algn="ctr"/>
                      <a:r>
                        <a:rPr lang="en-US" sz="1200" dirty="0"/>
                        <a:t>1</a:t>
                      </a:r>
                      <a:endParaRPr lang="en-IN" sz="1200" dirty="0"/>
                    </a:p>
                  </a:txBody>
                  <a:tcPr marL="36000" marR="36000" marT="36000" marB="36000"/>
                </a:tc>
                <a:tc>
                  <a:txBody>
                    <a:bodyPr/>
                    <a:lstStyle/>
                    <a:p>
                      <a:pPr algn="ctr"/>
                      <a:r>
                        <a:rPr lang="en-US" sz="1200" dirty="0"/>
                        <a:t>×</a:t>
                      </a:r>
                      <a:endParaRPr lang="en-IN" sz="1200" dirty="0"/>
                    </a:p>
                  </a:txBody>
                  <a:tcPr marL="36000" marR="36000" marT="36000" marB="36000">
                    <a:solidFill>
                      <a:srgbClr val="FFFF00"/>
                    </a:solidFill>
                  </a:tcPr>
                </a:tc>
                <a:tc>
                  <a:txBody>
                    <a:bodyPr/>
                    <a:lstStyle/>
                    <a:p>
                      <a:pPr algn="ctr"/>
                      <a:endParaRPr lang="en-IN" sz="1200" dirty="0"/>
                    </a:p>
                  </a:txBody>
                  <a:tcPr marL="36000" marR="36000" marT="36000" marB="36000"/>
                </a:tc>
                <a:tc>
                  <a:txBody>
                    <a:bodyPr/>
                    <a:lstStyle/>
                    <a:p>
                      <a:pPr algn="ctr"/>
                      <a:endParaRPr lang="en-IN" sz="1200" dirty="0"/>
                    </a:p>
                  </a:txBody>
                  <a:tcPr marL="36000" marR="36000" marT="36000" marB="36000"/>
                </a:tc>
                <a:tc>
                  <a:txBody>
                    <a:bodyPr/>
                    <a:lstStyle/>
                    <a:p>
                      <a:pPr algn="ctr"/>
                      <a:endParaRPr lang="en-IN" sz="1200"/>
                    </a:p>
                  </a:txBody>
                  <a:tcPr marL="36000" marR="36000" marT="36000" marB="36000"/>
                </a:tc>
                <a:tc>
                  <a:txBody>
                    <a:bodyPr/>
                    <a:lstStyle/>
                    <a:p>
                      <a:pPr algn="ctr"/>
                      <a:endParaRPr lang="en-IN" sz="1200"/>
                    </a:p>
                  </a:txBody>
                  <a:tcPr marL="36000" marR="36000" marT="36000" marB="36000"/>
                </a:tc>
                <a:extLst>
                  <a:ext uri="{0D108BD9-81ED-4DB2-BD59-A6C34878D82A}">
                    <a16:rowId xmlns:a16="http://schemas.microsoft.com/office/drawing/2014/main" val="10001"/>
                  </a:ext>
                </a:extLst>
              </a:tr>
              <a:tr h="203104">
                <a:tc>
                  <a:txBody>
                    <a:bodyPr/>
                    <a:lstStyle/>
                    <a:p>
                      <a:pPr algn="ctr"/>
                      <a:r>
                        <a:rPr lang="en-US" sz="1200" dirty="0"/>
                        <a:t>2</a:t>
                      </a:r>
                      <a:endParaRPr lang="en-IN" sz="1200" dirty="0"/>
                    </a:p>
                  </a:txBody>
                  <a:tcPr marL="36000" marR="36000" marT="36000" marB="36000"/>
                </a:tc>
                <a:tc>
                  <a:txBody>
                    <a:bodyPr/>
                    <a:lstStyle/>
                    <a:p>
                      <a:pPr algn="ctr"/>
                      <a:endParaRPr lang="en-IN" sz="1200" dirty="0"/>
                    </a:p>
                  </a:txBody>
                  <a:tcPr marL="36000" marR="36000" marT="36000" marB="36000"/>
                </a:tc>
                <a:tc>
                  <a:txBody>
                    <a:bodyPr/>
                    <a:lstStyle/>
                    <a:p>
                      <a:pPr algn="ctr"/>
                      <a:r>
                        <a:rPr lang="en-US" sz="1200" dirty="0"/>
                        <a:t>×</a:t>
                      </a:r>
                      <a:endParaRPr lang="en-IN" sz="1200" dirty="0"/>
                    </a:p>
                  </a:txBody>
                  <a:tcPr marL="36000" marR="36000" marT="36000" marB="36000">
                    <a:solidFill>
                      <a:srgbClr val="FFFF00"/>
                    </a:solidFill>
                  </a:tcPr>
                </a:tc>
                <a:tc>
                  <a:txBody>
                    <a:bodyPr/>
                    <a:lstStyle/>
                    <a:p>
                      <a:pPr algn="ctr"/>
                      <a:endParaRPr lang="en-IN" sz="1200"/>
                    </a:p>
                  </a:txBody>
                  <a:tcPr marL="36000" marR="36000" marT="36000" marB="36000"/>
                </a:tc>
                <a:tc>
                  <a:txBody>
                    <a:bodyPr/>
                    <a:lstStyle/>
                    <a:p>
                      <a:pPr algn="ctr"/>
                      <a:endParaRPr lang="en-IN" sz="1200"/>
                    </a:p>
                  </a:txBody>
                  <a:tcPr marL="36000" marR="36000" marT="36000" marB="36000"/>
                </a:tc>
                <a:tc>
                  <a:txBody>
                    <a:bodyPr/>
                    <a:lstStyle/>
                    <a:p>
                      <a:pPr algn="ctr"/>
                      <a:endParaRPr lang="en-IN" sz="1200"/>
                    </a:p>
                  </a:txBody>
                  <a:tcPr marL="36000" marR="36000" marT="36000" marB="36000"/>
                </a:tc>
                <a:extLst>
                  <a:ext uri="{0D108BD9-81ED-4DB2-BD59-A6C34878D82A}">
                    <a16:rowId xmlns:a16="http://schemas.microsoft.com/office/drawing/2014/main" val="10002"/>
                  </a:ext>
                </a:extLst>
              </a:tr>
              <a:tr h="203104">
                <a:tc>
                  <a:txBody>
                    <a:bodyPr/>
                    <a:lstStyle/>
                    <a:p>
                      <a:pPr algn="ctr"/>
                      <a:r>
                        <a:rPr lang="en-US" sz="1200" dirty="0"/>
                        <a:t>3</a:t>
                      </a:r>
                      <a:endParaRPr lang="en-IN" sz="1200" dirty="0"/>
                    </a:p>
                  </a:txBody>
                  <a:tcPr marL="36000" marR="36000" marT="36000" marB="36000"/>
                </a:tc>
                <a:tc>
                  <a:txBody>
                    <a:bodyPr/>
                    <a:lstStyle/>
                    <a:p>
                      <a:pPr algn="ctr"/>
                      <a:r>
                        <a:rPr lang="en-US" sz="1200" dirty="0"/>
                        <a:t>×</a:t>
                      </a:r>
                      <a:endParaRPr lang="en-IN" sz="1200" dirty="0"/>
                    </a:p>
                  </a:txBody>
                  <a:tcPr marL="36000" marR="36000" marT="36000" marB="36000">
                    <a:solidFill>
                      <a:srgbClr val="FFFF00"/>
                    </a:solidFill>
                  </a:tcPr>
                </a:tc>
                <a:tc>
                  <a:txBody>
                    <a:bodyPr/>
                    <a:lstStyle/>
                    <a:p>
                      <a:pPr algn="ctr"/>
                      <a:r>
                        <a:rPr lang="en-US" sz="1200" dirty="0"/>
                        <a:t>×</a:t>
                      </a:r>
                      <a:endParaRPr lang="en-IN" sz="1200" dirty="0"/>
                    </a:p>
                  </a:txBody>
                  <a:tcPr marL="36000" marR="36000" marT="36000" marB="36000">
                    <a:solidFill>
                      <a:srgbClr val="FFFF00"/>
                    </a:solidFill>
                  </a:tcPr>
                </a:tc>
                <a:tc>
                  <a:txBody>
                    <a:bodyPr/>
                    <a:lstStyle/>
                    <a:p>
                      <a:pPr algn="ctr"/>
                      <a:endParaRPr lang="en-IN" sz="1200"/>
                    </a:p>
                  </a:txBody>
                  <a:tcPr marL="36000" marR="36000" marT="36000" marB="36000"/>
                </a:tc>
                <a:tc>
                  <a:txBody>
                    <a:bodyPr/>
                    <a:lstStyle/>
                    <a:p>
                      <a:pPr algn="ctr"/>
                      <a:endParaRPr lang="en-IN" sz="1200"/>
                    </a:p>
                  </a:txBody>
                  <a:tcPr marL="36000" marR="36000" marT="36000" marB="36000"/>
                </a:tc>
                <a:tc>
                  <a:txBody>
                    <a:bodyPr/>
                    <a:lstStyle/>
                    <a:p>
                      <a:pPr algn="ctr"/>
                      <a:endParaRPr lang="en-IN" sz="1200"/>
                    </a:p>
                  </a:txBody>
                  <a:tcPr marL="36000" marR="36000" marT="36000" marB="36000"/>
                </a:tc>
                <a:extLst>
                  <a:ext uri="{0D108BD9-81ED-4DB2-BD59-A6C34878D82A}">
                    <a16:rowId xmlns:a16="http://schemas.microsoft.com/office/drawing/2014/main" val="10003"/>
                  </a:ext>
                </a:extLst>
              </a:tr>
              <a:tr h="203104">
                <a:tc>
                  <a:txBody>
                    <a:bodyPr/>
                    <a:lstStyle/>
                    <a:p>
                      <a:pPr algn="ctr"/>
                      <a:r>
                        <a:rPr lang="en-US" sz="1200" dirty="0"/>
                        <a:t>4</a:t>
                      </a:r>
                      <a:endParaRPr lang="en-IN" sz="1200" dirty="0"/>
                    </a:p>
                  </a:txBody>
                  <a:tcPr marL="36000" marR="36000" marT="36000" marB="36000"/>
                </a:tc>
                <a:tc>
                  <a:txBody>
                    <a:bodyPr/>
                    <a:lstStyle/>
                    <a:p>
                      <a:pPr algn="ctr"/>
                      <a:endParaRPr lang="en-IN" sz="1200"/>
                    </a:p>
                  </a:txBody>
                  <a:tcPr marL="36000" marR="36000" marT="36000" marB="36000"/>
                </a:tc>
                <a:tc>
                  <a:txBody>
                    <a:bodyPr/>
                    <a:lstStyle/>
                    <a:p>
                      <a:pPr algn="ctr"/>
                      <a:endParaRPr lang="en-IN" sz="1200"/>
                    </a:p>
                  </a:txBody>
                  <a:tcPr marL="36000" marR="36000" marT="36000" marB="36000"/>
                </a:tc>
                <a:tc>
                  <a:txBody>
                    <a:bodyPr/>
                    <a:lstStyle/>
                    <a:p>
                      <a:pPr algn="ctr"/>
                      <a:r>
                        <a:rPr lang="en-US" sz="1200" dirty="0"/>
                        <a:t>×</a:t>
                      </a:r>
                      <a:endParaRPr lang="en-IN" sz="1200" dirty="0"/>
                    </a:p>
                  </a:txBody>
                  <a:tcPr marL="36000" marR="36000" marT="36000" marB="36000">
                    <a:solidFill>
                      <a:srgbClr val="FFFF00"/>
                    </a:solidFill>
                  </a:tcPr>
                </a:tc>
                <a:tc>
                  <a:txBody>
                    <a:bodyPr/>
                    <a:lstStyle/>
                    <a:p>
                      <a:pPr algn="ctr"/>
                      <a:endParaRPr lang="en-IN" sz="1200"/>
                    </a:p>
                  </a:txBody>
                  <a:tcPr marL="36000" marR="36000" marT="36000" marB="36000"/>
                </a:tc>
                <a:tc>
                  <a:txBody>
                    <a:bodyPr/>
                    <a:lstStyle/>
                    <a:p>
                      <a:pPr algn="ctr"/>
                      <a:endParaRPr lang="en-IN" sz="1200"/>
                    </a:p>
                  </a:txBody>
                  <a:tcPr marL="36000" marR="36000" marT="36000" marB="36000"/>
                </a:tc>
                <a:extLst>
                  <a:ext uri="{0D108BD9-81ED-4DB2-BD59-A6C34878D82A}">
                    <a16:rowId xmlns:a16="http://schemas.microsoft.com/office/drawing/2014/main" val="10004"/>
                  </a:ext>
                </a:extLst>
              </a:tr>
              <a:tr h="203104">
                <a:tc>
                  <a:txBody>
                    <a:bodyPr/>
                    <a:lstStyle/>
                    <a:p>
                      <a:pPr algn="ctr"/>
                      <a:r>
                        <a:rPr lang="en-US" sz="1200" dirty="0"/>
                        <a:t>5</a:t>
                      </a:r>
                      <a:endParaRPr lang="en-IN" sz="1200" dirty="0"/>
                    </a:p>
                  </a:txBody>
                  <a:tcPr marL="36000" marR="36000" marT="36000" marB="36000"/>
                </a:tc>
                <a:tc>
                  <a:txBody>
                    <a:bodyPr/>
                    <a:lstStyle/>
                    <a:p>
                      <a:pPr algn="ctr"/>
                      <a:r>
                        <a:rPr lang="en-US" sz="1200" dirty="0"/>
                        <a:t>×</a:t>
                      </a:r>
                      <a:endParaRPr lang="en-IN" sz="1200" dirty="0"/>
                    </a:p>
                  </a:txBody>
                  <a:tcPr marL="36000" marR="36000" marT="36000" marB="36000">
                    <a:solidFill>
                      <a:srgbClr val="FFFF00"/>
                    </a:solidFill>
                  </a:tcPr>
                </a:tc>
                <a:tc>
                  <a:txBody>
                    <a:bodyPr/>
                    <a:lstStyle/>
                    <a:p>
                      <a:pPr algn="ctr"/>
                      <a:endParaRPr lang="en-IN" sz="1200"/>
                    </a:p>
                  </a:txBody>
                  <a:tcPr marL="36000" marR="36000" marT="36000" marB="36000"/>
                </a:tc>
                <a:tc>
                  <a:txBody>
                    <a:bodyPr/>
                    <a:lstStyle/>
                    <a:p>
                      <a:pPr algn="ctr"/>
                      <a:r>
                        <a:rPr lang="en-US" sz="1200" dirty="0"/>
                        <a:t>×</a:t>
                      </a:r>
                      <a:endParaRPr lang="en-IN" sz="1200" dirty="0"/>
                    </a:p>
                  </a:txBody>
                  <a:tcPr marL="36000" marR="36000" marT="36000" marB="36000">
                    <a:solidFill>
                      <a:srgbClr val="FFFF00"/>
                    </a:solidFill>
                  </a:tcPr>
                </a:tc>
                <a:tc>
                  <a:txBody>
                    <a:bodyPr/>
                    <a:lstStyle/>
                    <a:p>
                      <a:pPr algn="ctr"/>
                      <a:endParaRPr lang="en-IN" sz="1200"/>
                    </a:p>
                  </a:txBody>
                  <a:tcPr marL="36000" marR="36000" marT="36000" marB="36000"/>
                </a:tc>
                <a:tc>
                  <a:txBody>
                    <a:bodyPr/>
                    <a:lstStyle/>
                    <a:p>
                      <a:pPr algn="ctr"/>
                      <a:endParaRPr lang="en-IN" sz="1200"/>
                    </a:p>
                  </a:txBody>
                  <a:tcPr marL="36000" marR="36000" marT="36000" marB="36000"/>
                </a:tc>
                <a:extLst>
                  <a:ext uri="{0D108BD9-81ED-4DB2-BD59-A6C34878D82A}">
                    <a16:rowId xmlns:a16="http://schemas.microsoft.com/office/drawing/2014/main" val="10005"/>
                  </a:ext>
                </a:extLst>
              </a:tr>
              <a:tr h="203104">
                <a:tc>
                  <a:txBody>
                    <a:bodyPr/>
                    <a:lstStyle/>
                    <a:p>
                      <a:pPr algn="ctr"/>
                      <a:r>
                        <a:rPr lang="en-US" sz="1200" dirty="0"/>
                        <a:t>6</a:t>
                      </a:r>
                      <a:endParaRPr lang="en-IN" sz="1200" dirty="0"/>
                    </a:p>
                  </a:txBody>
                  <a:tcPr marL="36000" marR="36000" marT="36000" marB="36000"/>
                </a:tc>
                <a:tc>
                  <a:txBody>
                    <a:bodyPr/>
                    <a:lstStyle/>
                    <a:p>
                      <a:pPr algn="ctr"/>
                      <a:endParaRPr lang="en-IN" sz="1200"/>
                    </a:p>
                  </a:txBody>
                  <a:tcPr marL="36000" marR="36000" marT="36000" marB="36000"/>
                </a:tc>
                <a:tc>
                  <a:txBody>
                    <a:bodyPr/>
                    <a:lstStyle/>
                    <a:p>
                      <a:pPr algn="ctr"/>
                      <a:r>
                        <a:rPr lang="en-US" sz="1200" dirty="0"/>
                        <a:t>×</a:t>
                      </a:r>
                      <a:endParaRPr lang="en-IN" sz="1200" dirty="0"/>
                    </a:p>
                  </a:txBody>
                  <a:tcPr marL="36000" marR="36000" marT="36000" marB="36000">
                    <a:solidFill>
                      <a:srgbClr val="FFFF00"/>
                    </a:solidFill>
                  </a:tcPr>
                </a:tc>
                <a:tc>
                  <a:txBody>
                    <a:bodyPr/>
                    <a:lstStyle/>
                    <a:p>
                      <a:pPr algn="ctr"/>
                      <a:r>
                        <a:rPr lang="en-US" sz="1200" dirty="0"/>
                        <a:t>×</a:t>
                      </a:r>
                      <a:endParaRPr lang="en-IN" sz="1200" dirty="0"/>
                    </a:p>
                  </a:txBody>
                  <a:tcPr marL="36000" marR="36000" marT="36000" marB="36000">
                    <a:solidFill>
                      <a:srgbClr val="FFFF00"/>
                    </a:solidFill>
                  </a:tcPr>
                </a:tc>
                <a:tc>
                  <a:txBody>
                    <a:bodyPr/>
                    <a:lstStyle/>
                    <a:p>
                      <a:pPr algn="ctr"/>
                      <a:endParaRPr lang="en-IN" sz="1200"/>
                    </a:p>
                  </a:txBody>
                  <a:tcPr marL="36000" marR="36000" marT="36000" marB="36000"/>
                </a:tc>
                <a:tc>
                  <a:txBody>
                    <a:bodyPr/>
                    <a:lstStyle/>
                    <a:p>
                      <a:pPr algn="ctr"/>
                      <a:endParaRPr lang="en-IN" sz="1200"/>
                    </a:p>
                  </a:txBody>
                  <a:tcPr marL="36000" marR="36000" marT="36000" marB="36000"/>
                </a:tc>
                <a:extLst>
                  <a:ext uri="{0D108BD9-81ED-4DB2-BD59-A6C34878D82A}">
                    <a16:rowId xmlns:a16="http://schemas.microsoft.com/office/drawing/2014/main" val="10006"/>
                  </a:ext>
                </a:extLst>
              </a:tr>
              <a:tr h="203104">
                <a:tc>
                  <a:txBody>
                    <a:bodyPr/>
                    <a:lstStyle/>
                    <a:p>
                      <a:pPr algn="ctr"/>
                      <a:r>
                        <a:rPr lang="en-US" sz="1200" dirty="0"/>
                        <a:t>7</a:t>
                      </a:r>
                      <a:endParaRPr lang="en-IN" sz="1200" dirty="0"/>
                    </a:p>
                  </a:txBody>
                  <a:tcPr marL="36000" marR="36000" marT="36000" marB="36000"/>
                </a:tc>
                <a:tc>
                  <a:txBody>
                    <a:bodyPr/>
                    <a:lstStyle/>
                    <a:p>
                      <a:pPr algn="ctr"/>
                      <a:r>
                        <a:rPr lang="en-US" sz="1200" dirty="0"/>
                        <a:t>×</a:t>
                      </a:r>
                      <a:endParaRPr lang="en-IN" sz="1200" dirty="0"/>
                    </a:p>
                  </a:txBody>
                  <a:tcPr marL="36000" marR="36000" marT="36000" marB="36000">
                    <a:solidFill>
                      <a:srgbClr val="FFFF00"/>
                    </a:solidFill>
                  </a:tcPr>
                </a:tc>
                <a:tc>
                  <a:txBody>
                    <a:bodyPr/>
                    <a:lstStyle/>
                    <a:p>
                      <a:pPr algn="ctr"/>
                      <a:r>
                        <a:rPr lang="en-US" sz="1200" dirty="0"/>
                        <a:t>×</a:t>
                      </a:r>
                      <a:endParaRPr lang="en-IN" sz="1200" dirty="0"/>
                    </a:p>
                  </a:txBody>
                  <a:tcPr marL="36000" marR="36000" marT="36000" marB="36000">
                    <a:solidFill>
                      <a:srgbClr val="FFFF00"/>
                    </a:solidFill>
                  </a:tcPr>
                </a:tc>
                <a:tc>
                  <a:txBody>
                    <a:bodyPr/>
                    <a:lstStyle/>
                    <a:p>
                      <a:pPr algn="ctr"/>
                      <a:r>
                        <a:rPr lang="en-US" sz="1200" dirty="0"/>
                        <a:t>×</a:t>
                      </a:r>
                      <a:endParaRPr lang="en-IN" sz="1200" dirty="0"/>
                    </a:p>
                  </a:txBody>
                  <a:tcPr marL="36000" marR="36000" marT="36000" marB="36000">
                    <a:solidFill>
                      <a:srgbClr val="FFFF00"/>
                    </a:solidFill>
                  </a:tcPr>
                </a:tc>
                <a:tc>
                  <a:txBody>
                    <a:bodyPr/>
                    <a:lstStyle/>
                    <a:p>
                      <a:pPr algn="ctr"/>
                      <a:endParaRPr lang="en-IN" sz="1200"/>
                    </a:p>
                  </a:txBody>
                  <a:tcPr marL="36000" marR="36000" marT="36000" marB="36000"/>
                </a:tc>
                <a:tc>
                  <a:txBody>
                    <a:bodyPr/>
                    <a:lstStyle/>
                    <a:p>
                      <a:pPr algn="ctr"/>
                      <a:endParaRPr lang="en-IN" sz="1200"/>
                    </a:p>
                  </a:txBody>
                  <a:tcPr marL="36000" marR="36000" marT="36000" marB="36000"/>
                </a:tc>
                <a:extLst>
                  <a:ext uri="{0D108BD9-81ED-4DB2-BD59-A6C34878D82A}">
                    <a16:rowId xmlns:a16="http://schemas.microsoft.com/office/drawing/2014/main" val="10007"/>
                  </a:ext>
                </a:extLst>
              </a:tr>
              <a:tr h="203104">
                <a:tc>
                  <a:txBody>
                    <a:bodyPr/>
                    <a:lstStyle/>
                    <a:p>
                      <a:pPr algn="ctr"/>
                      <a:r>
                        <a:rPr lang="en-US" sz="1200" dirty="0"/>
                        <a:t>8</a:t>
                      </a:r>
                      <a:endParaRPr lang="en-IN" sz="1200" dirty="0"/>
                    </a:p>
                  </a:txBody>
                  <a:tcPr marL="36000" marR="36000" marT="36000" marB="36000"/>
                </a:tc>
                <a:tc>
                  <a:txBody>
                    <a:bodyPr/>
                    <a:lstStyle/>
                    <a:p>
                      <a:pPr algn="ctr"/>
                      <a:endParaRPr lang="en-IN" sz="1200"/>
                    </a:p>
                  </a:txBody>
                  <a:tcPr marL="36000" marR="36000" marT="36000" marB="36000"/>
                </a:tc>
                <a:tc>
                  <a:txBody>
                    <a:bodyPr/>
                    <a:lstStyle/>
                    <a:p>
                      <a:pPr algn="ctr"/>
                      <a:endParaRPr lang="en-IN" sz="1200"/>
                    </a:p>
                  </a:txBody>
                  <a:tcPr marL="36000" marR="36000" marT="36000" marB="36000"/>
                </a:tc>
                <a:tc>
                  <a:txBody>
                    <a:bodyPr/>
                    <a:lstStyle/>
                    <a:p>
                      <a:pPr algn="ctr"/>
                      <a:endParaRPr lang="en-IN" sz="1200"/>
                    </a:p>
                  </a:txBody>
                  <a:tcPr marL="36000" marR="36000" marT="36000" marB="36000"/>
                </a:tc>
                <a:tc>
                  <a:txBody>
                    <a:bodyPr/>
                    <a:lstStyle/>
                    <a:p>
                      <a:pPr algn="ctr"/>
                      <a:r>
                        <a:rPr lang="en-US" sz="1200" dirty="0"/>
                        <a:t>×</a:t>
                      </a:r>
                      <a:endParaRPr lang="en-IN" sz="1200" dirty="0"/>
                    </a:p>
                  </a:txBody>
                  <a:tcPr marL="36000" marR="36000" marT="36000" marB="36000">
                    <a:solidFill>
                      <a:srgbClr val="FFFF00"/>
                    </a:solidFill>
                  </a:tcPr>
                </a:tc>
                <a:tc>
                  <a:txBody>
                    <a:bodyPr/>
                    <a:lstStyle/>
                    <a:p>
                      <a:pPr algn="ctr"/>
                      <a:endParaRPr lang="en-IN" sz="1200"/>
                    </a:p>
                  </a:txBody>
                  <a:tcPr marL="36000" marR="36000" marT="36000" marB="36000"/>
                </a:tc>
                <a:extLst>
                  <a:ext uri="{0D108BD9-81ED-4DB2-BD59-A6C34878D82A}">
                    <a16:rowId xmlns:a16="http://schemas.microsoft.com/office/drawing/2014/main" val="10008"/>
                  </a:ext>
                </a:extLst>
              </a:tr>
              <a:tr h="203104">
                <a:tc>
                  <a:txBody>
                    <a:bodyPr/>
                    <a:lstStyle/>
                    <a:p>
                      <a:pPr algn="ctr"/>
                      <a:r>
                        <a:rPr lang="en-US" sz="1200" dirty="0"/>
                        <a:t>9</a:t>
                      </a:r>
                      <a:endParaRPr lang="en-IN" sz="1200" dirty="0"/>
                    </a:p>
                  </a:txBody>
                  <a:tcPr marL="36000" marR="36000" marT="36000" marB="36000"/>
                </a:tc>
                <a:tc>
                  <a:txBody>
                    <a:bodyPr/>
                    <a:lstStyle/>
                    <a:p>
                      <a:pPr algn="ctr"/>
                      <a:r>
                        <a:rPr lang="en-US" sz="1200" dirty="0"/>
                        <a:t>×</a:t>
                      </a:r>
                      <a:endParaRPr lang="en-IN" sz="1200" dirty="0"/>
                    </a:p>
                  </a:txBody>
                  <a:tcPr marL="36000" marR="36000" marT="36000" marB="36000">
                    <a:solidFill>
                      <a:srgbClr val="FFFF00"/>
                    </a:solidFill>
                  </a:tcPr>
                </a:tc>
                <a:tc>
                  <a:txBody>
                    <a:bodyPr/>
                    <a:lstStyle/>
                    <a:p>
                      <a:pPr algn="ctr"/>
                      <a:endParaRPr lang="en-IN" sz="1200"/>
                    </a:p>
                  </a:txBody>
                  <a:tcPr marL="36000" marR="36000" marT="36000" marB="36000"/>
                </a:tc>
                <a:tc>
                  <a:txBody>
                    <a:bodyPr/>
                    <a:lstStyle/>
                    <a:p>
                      <a:pPr algn="ctr"/>
                      <a:endParaRPr lang="en-IN" sz="1200"/>
                    </a:p>
                  </a:txBody>
                  <a:tcPr marL="36000" marR="36000" marT="36000" marB="36000"/>
                </a:tc>
                <a:tc>
                  <a:txBody>
                    <a:bodyPr/>
                    <a:lstStyle/>
                    <a:p>
                      <a:pPr algn="ctr"/>
                      <a:r>
                        <a:rPr lang="en-US" sz="1200" dirty="0"/>
                        <a:t>×</a:t>
                      </a:r>
                      <a:endParaRPr lang="en-IN" sz="1200" dirty="0"/>
                    </a:p>
                  </a:txBody>
                  <a:tcPr marL="36000" marR="36000" marT="36000" marB="36000">
                    <a:solidFill>
                      <a:srgbClr val="FFFF00"/>
                    </a:solidFill>
                  </a:tcPr>
                </a:tc>
                <a:tc>
                  <a:txBody>
                    <a:bodyPr/>
                    <a:lstStyle/>
                    <a:p>
                      <a:pPr algn="ctr"/>
                      <a:endParaRPr lang="en-IN" sz="1200"/>
                    </a:p>
                  </a:txBody>
                  <a:tcPr marL="36000" marR="36000" marT="36000" marB="36000"/>
                </a:tc>
                <a:extLst>
                  <a:ext uri="{0D108BD9-81ED-4DB2-BD59-A6C34878D82A}">
                    <a16:rowId xmlns:a16="http://schemas.microsoft.com/office/drawing/2014/main" val="10009"/>
                  </a:ext>
                </a:extLst>
              </a:tr>
              <a:tr h="203104">
                <a:tc>
                  <a:txBody>
                    <a:bodyPr/>
                    <a:lstStyle/>
                    <a:p>
                      <a:pPr algn="ctr"/>
                      <a:r>
                        <a:rPr lang="en-US" sz="1200" dirty="0"/>
                        <a:t>10</a:t>
                      </a:r>
                      <a:endParaRPr lang="en-IN" sz="1200" dirty="0"/>
                    </a:p>
                  </a:txBody>
                  <a:tcPr marL="36000" marR="36000" marT="36000" marB="36000"/>
                </a:tc>
                <a:tc>
                  <a:txBody>
                    <a:bodyPr/>
                    <a:lstStyle/>
                    <a:p>
                      <a:pPr algn="ctr"/>
                      <a:endParaRPr lang="en-IN" sz="1200"/>
                    </a:p>
                  </a:txBody>
                  <a:tcPr marL="36000" marR="36000" marT="36000" marB="36000"/>
                </a:tc>
                <a:tc>
                  <a:txBody>
                    <a:bodyPr/>
                    <a:lstStyle/>
                    <a:p>
                      <a:pPr algn="ctr"/>
                      <a:r>
                        <a:rPr lang="en-US" sz="1200" dirty="0"/>
                        <a:t>×</a:t>
                      </a:r>
                      <a:endParaRPr lang="en-IN" sz="1200" dirty="0"/>
                    </a:p>
                  </a:txBody>
                  <a:tcPr marL="36000" marR="36000" marT="36000" marB="36000">
                    <a:solidFill>
                      <a:srgbClr val="FFFF00"/>
                    </a:solidFill>
                  </a:tcPr>
                </a:tc>
                <a:tc>
                  <a:txBody>
                    <a:bodyPr/>
                    <a:lstStyle/>
                    <a:p>
                      <a:pPr algn="ctr"/>
                      <a:endParaRPr lang="en-IN" sz="1200"/>
                    </a:p>
                  </a:txBody>
                  <a:tcPr marL="36000" marR="36000" marT="36000" marB="36000"/>
                </a:tc>
                <a:tc>
                  <a:txBody>
                    <a:bodyPr/>
                    <a:lstStyle/>
                    <a:p>
                      <a:pPr algn="ctr"/>
                      <a:r>
                        <a:rPr lang="en-US" sz="1200" dirty="0"/>
                        <a:t>×</a:t>
                      </a:r>
                      <a:endParaRPr lang="en-IN" sz="1200" dirty="0"/>
                    </a:p>
                  </a:txBody>
                  <a:tcPr marL="36000" marR="36000" marT="36000" marB="36000">
                    <a:solidFill>
                      <a:srgbClr val="FFFF00"/>
                    </a:solidFill>
                  </a:tcPr>
                </a:tc>
                <a:tc>
                  <a:txBody>
                    <a:bodyPr/>
                    <a:lstStyle/>
                    <a:p>
                      <a:pPr algn="ctr"/>
                      <a:endParaRPr lang="en-IN" sz="1200"/>
                    </a:p>
                  </a:txBody>
                  <a:tcPr marL="36000" marR="36000" marT="36000" marB="36000"/>
                </a:tc>
                <a:extLst>
                  <a:ext uri="{0D108BD9-81ED-4DB2-BD59-A6C34878D82A}">
                    <a16:rowId xmlns:a16="http://schemas.microsoft.com/office/drawing/2014/main" val="10010"/>
                  </a:ext>
                </a:extLst>
              </a:tr>
              <a:tr h="203104">
                <a:tc>
                  <a:txBody>
                    <a:bodyPr/>
                    <a:lstStyle/>
                    <a:p>
                      <a:pPr algn="ctr"/>
                      <a:r>
                        <a:rPr lang="en-US" sz="1200" dirty="0"/>
                        <a:t>11</a:t>
                      </a:r>
                      <a:endParaRPr lang="en-IN" sz="1200" dirty="0"/>
                    </a:p>
                  </a:txBody>
                  <a:tcPr marL="36000" marR="36000" marT="36000" marB="36000"/>
                </a:tc>
                <a:tc>
                  <a:txBody>
                    <a:bodyPr/>
                    <a:lstStyle/>
                    <a:p>
                      <a:pPr algn="ctr"/>
                      <a:r>
                        <a:rPr lang="en-US" sz="1200" dirty="0"/>
                        <a:t>×</a:t>
                      </a:r>
                      <a:endParaRPr lang="en-IN" sz="1200" dirty="0"/>
                    </a:p>
                  </a:txBody>
                  <a:tcPr marL="36000" marR="36000" marT="36000" marB="36000">
                    <a:solidFill>
                      <a:srgbClr val="FFFF00"/>
                    </a:solidFill>
                  </a:tcPr>
                </a:tc>
                <a:tc>
                  <a:txBody>
                    <a:bodyPr/>
                    <a:lstStyle/>
                    <a:p>
                      <a:pPr algn="ctr"/>
                      <a:r>
                        <a:rPr lang="en-US" sz="1200" dirty="0"/>
                        <a:t>×</a:t>
                      </a:r>
                      <a:endParaRPr lang="en-IN" sz="1200" dirty="0"/>
                    </a:p>
                  </a:txBody>
                  <a:tcPr marL="36000" marR="36000" marT="36000" marB="36000">
                    <a:solidFill>
                      <a:srgbClr val="FFFF00"/>
                    </a:solidFill>
                  </a:tcPr>
                </a:tc>
                <a:tc>
                  <a:txBody>
                    <a:bodyPr/>
                    <a:lstStyle/>
                    <a:p>
                      <a:pPr algn="ctr"/>
                      <a:endParaRPr lang="en-IN" sz="1200"/>
                    </a:p>
                  </a:txBody>
                  <a:tcPr marL="36000" marR="36000" marT="36000" marB="36000"/>
                </a:tc>
                <a:tc>
                  <a:txBody>
                    <a:bodyPr/>
                    <a:lstStyle/>
                    <a:p>
                      <a:pPr algn="ctr"/>
                      <a:r>
                        <a:rPr lang="en-US" sz="1200" dirty="0"/>
                        <a:t>×</a:t>
                      </a:r>
                      <a:endParaRPr lang="en-IN" sz="1200" dirty="0"/>
                    </a:p>
                  </a:txBody>
                  <a:tcPr marL="36000" marR="36000" marT="36000" marB="36000">
                    <a:solidFill>
                      <a:srgbClr val="FFFF00"/>
                    </a:solidFill>
                  </a:tcPr>
                </a:tc>
                <a:tc>
                  <a:txBody>
                    <a:bodyPr/>
                    <a:lstStyle/>
                    <a:p>
                      <a:pPr algn="ctr"/>
                      <a:endParaRPr lang="en-IN" sz="1200" dirty="0"/>
                    </a:p>
                  </a:txBody>
                  <a:tcPr marL="36000" marR="36000" marT="36000" marB="36000"/>
                </a:tc>
                <a:extLst>
                  <a:ext uri="{0D108BD9-81ED-4DB2-BD59-A6C34878D82A}">
                    <a16:rowId xmlns:a16="http://schemas.microsoft.com/office/drawing/2014/main" val="10011"/>
                  </a:ext>
                </a:extLst>
              </a:tr>
              <a:tr h="203104">
                <a:tc>
                  <a:txBody>
                    <a:bodyPr/>
                    <a:lstStyle/>
                    <a:p>
                      <a:pPr algn="ctr"/>
                      <a:r>
                        <a:rPr lang="en-US" sz="1200" dirty="0"/>
                        <a:t>....</a:t>
                      </a:r>
                      <a:endParaRPr lang="en-IN" sz="1200" dirty="0"/>
                    </a:p>
                  </a:txBody>
                  <a:tcPr marL="36000" marR="36000" marT="36000" marB="36000" vert="vert"/>
                </a:tc>
                <a:tc>
                  <a:txBody>
                    <a:bodyPr/>
                    <a:lstStyle/>
                    <a:p>
                      <a:pPr algn="ctr"/>
                      <a:endParaRPr lang="en-IN" sz="1200"/>
                    </a:p>
                  </a:txBody>
                  <a:tcPr marL="36000" marR="36000" marT="36000" marB="36000"/>
                </a:tc>
                <a:tc>
                  <a:txBody>
                    <a:bodyPr/>
                    <a:lstStyle/>
                    <a:p>
                      <a:pPr algn="ctr"/>
                      <a:endParaRPr lang="en-IN" sz="1200"/>
                    </a:p>
                  </a:txBody>
                  <a:tcPr marL="36000" marR="36000" marT="36000" marB="36000"/>
                </a:tc>
                <a:tc>
                  <a:txBody>
                    <a:bodyPr/>
                    <a:lstStyle/>
                    <a:p>
                      <a:pPr algn="ctr"/>
                      <a:endParaRPr lang="en-IN" sz="1200"/>
                    </a:p>
                  </a:txBody>
                  <a:tcPr marL="36000" marR="36000" marT="36000" marB="36000"/>
                </a:tc>
                <a:tc>
                  <a:txBody>
                    <a:bodyPr/>
                    <a:lstStyle/>
                    <a:p>
                      <a:pPr algn="ctr"/>
                      <a:endParaRPr lang="en-IN" sz="1200" dirty="0"/>
                    </a:p>
                  </a:txBody>
                  <a:tcPr marL="36000" marR="36000" marT="36000" marB="36000">
                    <a:noFill/>
                  </a:tcPr>
                </a:tc>
                <a:tc>
                  <a:txBody>
                    <a:bodyPr/>
                    <a:lstStyle/>
                    <a:p>
                      <a:pPr algn="ctr"/>
                      <a:endParaRPr lang="en-IN" sz="1200" dirty="0"/>
                    </a:p>
                  </a:txBody>
                  <a:tcPr marL="36000" marR="36000" marT="36000" marB="36000"/>
                </a:tc>
                <a:extLst>
                  <a:ext uri="{0D108BD9-81ED-4DB2-BD59-A6C34878D82A}">
                    <a16:rowId xmlns:a16="http://schemas.microsoft.com/office/drawing/2014/main" val="10012"/>
                  </a:ext>
                </a:extLst>
              </a:tr>
            </a:tbl>
          </a:graphicData>
        </a:graphic>
      </p:graphicFrame>
    </p:spTree>
  </p:cSld>
  <p:clrMapOvr>
    <a:masterClrMapping/>
  </p:clrMapOvr>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2"/>
          <p:cNvSpPr>
            <a:spLocks noGrp="1" noChangeArrowheads="1"/>
          </p:cNvSpPr>
          <p:nvPr>
            <p:ph type="title"/>
          </p:nvPr>
        </p:nvSpPr>
        <p:spPr>
          <a:xfrm>
            <a:off x="457200" y="157617"/>
            <a:ext cx="7281882" cy="762000"/>
          </a:xfrm>
        </p:spPr>
        <p:txBody>
          <a:bodyPr/>
          <a:lstStyle/>
          <a:p>
            <a:pPr eaLnBrk="1" hangingPunct="1"/>
            <a:r>
              <a:rPr lang="en-AU" dirty="0">
                <a:solidFill>
                  <a:srgbClr val="C00000"/>
                </a:solidFill>
                <a:latin typeface="+mj-lt"/>
                <a:cs typeface="Times New Roman" pitchFamily="-128" charset="0"/>
              </a:rPr>
              <a:t>Hamming Code</a:t>
            </a:r>
          </a:p>
        </p:txBody>
      </p:sp>
      <p:sp>
        <p:nvSpPr>
          <p:cNvPr id="5" name="TextBox 4"/>
          <p:cNvSpPr txBox="1"/>
          <p:nvPr/>
        </p:nvSpPr>
        <p:spPr>
          <a:xfrm>
            <a:off x="666720" y="1428736"/>
            <a:ext cx="8215370" cy="1752467"/>
          </a:xfrm>
          <a:prstGeom prst="rect">
            <a:avLst/>
          </a:prstGeom>
          <a:noFill/>
        </p:spPr>
        <p:txBody>
          <a:bodyPr wrap="square" rtlCol="0">
            <a:spAutoFit/>
          </a:bodyPr>
          <a:lstStyle/>
          <a:p>
            <a:pPr marL="514350" indent="-514350" algn="just"/>
            <a:r>
              <a:rPr lang="en-US" sz="2000" dirty="0">
                <a:solidFill>
                  <a:srgbClr val="7030A0"/>
                </a:solidFill>
                <a:latin typeface="Arial" pitchFamily="34" charset="0"/>
                <a:cs typeface="Arial" pitchFamily="34" charset="0"/>
              </a:rPr>
              <a:t>Step 4: </a:t>
            </a:r>
            <a:r>
              <a:rPr lang="en-IN" sz="2000" b="0" dirty="0">
                <a:solidFill>
                  <a:srgbClr val="002060"/>
                </a:solidFill>
                <a:latin typeface="Arial" pitchFamily="34" charset="0"/>
                <a:cs typeface="Arial" pitchFamily="34" charset="0"/>
              </a:rPr>
              <a:t>Now we perform even parity check for each column of the above table. Set a parity bit to 1 to ‘</a:t>
            </a:r>
            <a:r>
              <a:rPr lang="en-IN" sz="2000" b="0" i="1" dirty="0">
                <a:solidFill>
                  <a:srgbClr val="002060"/>
                </a:solidFill>
                <a:latin typeface="Arial" pitchFamily="34" charset="0"/>
                <a:cs typeface="Arial" pitchFamily="34" charset="0"/>
              </a:rPr>
              <a:t>f1</a:t>
            </a:r>
            <a:r>
              <a:rPr lang="en-IN" sz="2000" b="0" dirty="0">
                <a:solidFill>
                  <a:srgbClr val="002060"/>
                </a:solidFill>
                <a:latin typeface="Arial" pitchFamily="34" charset="0"/>
                <a:cs typeface="Arial" pitchFamily="34" charset="0"/>
              </a:rPr>
              <a:t>’ if the total number of ones in the corresponding positions of its column is</a:t>
            </a:r>
            <a:br>
              <a:rPr lang="en-IN" sz="2000" b="0" dirty="0">
                <a:solidFill>
                  <a:srgbClr val="002060"/>
                </a:solidFill>
                <a:latin typeface="Arial" pitchFamily="34" charset="0"/>
                <a:cs typeface="Arial" pitchFamily="34" charset="0"/>
              </a:rPr>
            </a:br>
            <a:r>
              <a:rPr lang="en-IN" sz="2000" b="0" dirty="0">
                <a:solidFill>
                  <a:srgbClr val="002060"/>
                </a:solidFill>
                <a:latin typeface="Arial" pitchFamily="34" charset="0"/>
                <a:cs typeface="Arial" pitchFamily="34" charset="0"/>
              </a:rPr>
              <a:t>odd. Set a parity bit to 0 if the total number of ones in the positions it checks is even. Then, we repeat this process for ‘</a:t>
            </a:r>
            <a:r>
              <a:rPr lang="en-IN" sz="2000" b="0" i="1" dirty="0">
                <a:solidFill>
                  <a:srgbClr val="002060"/>
                </a:solidFill>
                <a:latin typeface="Arial" pitchFamily="34" charset="0"/>
                <a:cs typeface="Arial" pitchFamily="34" charset="0"/>
              </a:rPr>
              <a:t>f2</a:t>
            </a:r>
            <a:r>
              <a:rPr lang="en-IN" sz="2000" b="0" dirty="0">
                <a:solidFill>
                  <a:srgbClr val="002060"/>
                </a:solidFill>
                <a:latin typeface="Arial" pitchFamily="34" charset="0"/>
                <a:cs typeface="Arial" pitchFamily="34" charset="0"/>
              </a:rPr>
              <a:t>’, ‘</a:t>
            </a:r>
            <a:r>
              <a:rPr lang="en-IN" sz="2000" b="0" i="1" dirty="0">
                <a:solidFill>
                  <a:srgbClr val="002060"/>
                </a:solidFill>
                <a:latin typeface="Arial" pitchFamily="34" charset="0"/>
                <a:cs typeface="Arial" pitchFamily="34" charset="0"/>
              </a:rPr>
              <a:t>f4</a:t>
            </a:r>
            <a:r>
              <a:rPr lang="en-IN" sz="2000" b="0" dirty="0">
                <a:solidFill>
                  <a:srgbClr val="002060"/>
                </a:solidFill>
                <a:latin typeface="Arial" pitchFamily="34" charset="0"/>
                <a:cs typeface="Arial" pitchFamily="34" charset="0"/>
              </a:rPr>
              <a:t>’, ‘</a:t>
            </a:r>
            <a:r>
              <a:rPr lang="en-IN" sz="2000" b="0" i="1" dirty="0">
                <a:solidFill>
                  <a:srgbClr val="002060"/>
                </a:solidFill>
                <a:latin typeface="Arial" pitchFamily="34" charset="0"/>
                <a:cs typeface="Arial" pitchFamily="34" charset="0"/>
              </a:rPr>
              <a:t>f8</a:t>
            </a:r>
            <a:r>
              <a:rPr lang="en-IN" sz="2000" b="0" dirty="0">
                <a:solidFill>
                  <a:srgbClr val="002060"/>
                </a:solidFill>
                <a:latin typeface="Arial" pitchFamily="34" charset="0"/>
                <a:cs typeface="Arial" pitchFamily="34" charset="0"/>
              </a:rPr>
              <a:t>’ and so on.</a:t>
            </a:r>
          </a:p>
        </p:txBody>
      </p:sp>
    </p:spTree>
  </p:cSld>
  <p:clrMapOvr>
    <a:masterClrMapping/>
  </p:clrMapOvr>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3"/>
          <p:cNvSpPr>
            <a:spLocks noGrp="1" noChangeArrowheads="1"/>
          </p:cNvSpPr>
          <p:nvPr>
            <p:ph type="body" idx="1"/>
          </p:nvPr>
        </p:nvSpPr>
        <p:spPr>
          <a:xfrm>
            <a:off x="228600" y="762000"/>
            <a:ext cx="8999538" cy="6096000"/>
          </a:xfrm>
        </p:spPr>
        <p:txBody>
          <a:bodyPr/>
          <a:lstStyle/>
          <a:p>
            <a:pPr algn="just" eaLnBrk="1" hangingPunct="1">
              <a:lnSpc>
                <a:spcPct val="100000"/>
              </a:lnSpc>
              <a:spcBef>
                <a:spcPct val="0"/>
              </a:spcBef>
              <a:buClrTx/>
              <a:buNone/>
            </a:pPr>
            <a:r>
              <a:rPr lang="en-US" sz="2000" u="sng" dirty="0">
                <a:solidFill>
                  <a:srgbClr val="7030A0"/>
                </a:solidFill>
                <a:effectLst/>
                <a:latin typeface="Arial" charset="0"/>
                <a:cs typeface="Times New Roman" pitchFamily="-128" charset="0"/>
              </a:rPr>
              <a:t>Example:</a:t>
            </a:r>
            <a:r>
              <a:rPr lang="en-US" sz="2000" b="0" dirty="0">
                <a:solidFill>
                  <a:schemeClr val="tx1"/>
                </a:solidFill>
                <a:effectLst/>
                <a:latin typeface="Arial" charset="0"/>
                <a:cs typeface="Times New Roman" pitchFamily="-128" charset="0"/>
              </a:rPr>
              <a:t> </a:t>
            </a:r>
            <a:r>
              <a:rPr lang="en-US" sz="2000" b="0" dirty="0">
                <a:solidFill>
                  <a:srgbClr val="003366"/>
                </a:solidFill>
                <a:effectLst/>
                <a:latin typeface="Arial" charset="0"/>
                <a:cs typeface="Times New Roman" pitchFamily="-128" charset="0"/>
              </a:rPr>
              <a:t>Suppose we have to transmit a data block 7 bits: </a:t>
            </a:r>
            <a:r>
              <a:rPr lang="en-US" sz="2000" b="0" dirty="0">
                <a:solidFill>
                  <a:srgbClr val="FF0000"/>
                </a:solidFill>
                <a:effectLst/>
                <a:latin typeface="Arial" charset="0"/>
                <a:cs typeface="Times New Roman" pitchFamily="-128" charset="0"/>
              </a:rPr>
              <a:t>1001101</a:t>
            </a:r>
            <a:r>
              <a:rPr lang="en-US" sz="2000" b="0" dirty="0">
                <a:solidFill>
                  <a:srgbClr val="003366"/>
                </a:solidFill>
                <a:effectLst/>
                <a:latin typeface="Arial" charset="0"/>
                <a:cs typeface="Times New Roman" pitchFamily="-128" charset="0"/>
              </a:rPr>
              <a:t>. We need to generate a hamming code of this data block.</a:t>
            </a:r>
          </a:p>
          <a:p>
            <a:pPr algn="just" eaLnBrk="1" hangingPunct="1">
              <a:lnSpc>
                <a:spcPct val="100000"/>
              </a:lnSpc>
              <a:spcBef>
                <a:spcPct val="0"/>
              </a:spcBef>
              <a:buClrTx/>
              <a:buNone/>
            </a:pPr>
            <a:r>
              <a:rPr lang="en-US" sz="2000" dirty="0">
                <a:solidFill>
                  <a:srgbClr val="7030A0"/>
                </a:solidFill>
                <a:effectLst/>
                <a:latin typeface="Arial" charset="0"/>
                <a:cs typeface="Times New Roman" pitchFamily="-128" charset="0"/>
              </a:rPr>
              <a:t>Step 1:</a:t>
            </a:r>
            <a:r>
              <a:rPr lang="en-US" sz="2000" b="0" dirty="0">
                <a:solidFill>
                  <a:srgbClr val="003366"/>
                </a:solidFill>
                <a:effectLst/>
                <a:latin typeface="Arial" charset="0"/>
                <a:cs typeface="Times New Roman" pitchFamily="-128" charset="0"/>
              </a:rPr>
              <a:t> We need to determine minimum value of ‘</a:t>
            </a:r>
            <a:r>
              <a:rPr lang="en-US" sz="2000" b="0" i="1" dirty="0">
                <a:solidFill>
                  <a:srgbClr val="003366"/>
                </a:solidFill>
                <a:effectLst/>
                <a:latin typeface="Arial" charset="0"/>
                <a:cs typeface="Times New Roman" pitchFamily="-128" charset="0"/>
              </a:rPr>
              <a:t>r</a:t>
            </a:r>
            <a:r>
              <a:rPr lang="en-US" sz="2000" b="0" dirty="0">
                <a:solidFill>
                  <a:srgbClr val="003366"/>
                </a:solidFill>
                <a:effectLst/>
                <a:latin typeface="Arial" charset="0"/>
                <a:cs typeface="Times New Roman" pitchFamily="-128" charset="0"/>
              </a:rPr>
              <a:t>’ first, where </a:t>
            </a:r>
            <a:r>
              <a:rPr lang="en-US" sz="2000" i="1" dirty="0">
                <a:effectLst/>
                <a:latin typeface="Arial" charset="0"/>
                <a:cs typeface="Times New Roman" pitchFamily="-128" charset="0"/>
              </a:rPr>
              <a:t>2</a:t>
            </a:r>
            <a:r>
              <a:rPr lang="en-US" sz="2000" i="1" baseline="30000" dirty="0">
                <a:effectLst/>
                <a:latin typeface="Arial" charset="0"/>
                <a:cs typeface="Times New Roman" pitchFamily="-128" charset="0"/>
              </a:rPr>
              <a:t>r </a:t>
            </a:r>
            <a:r>
              <a:rPr lang="en-US" sz="2000" i="1" dirty="0">
                <a:effectLst/>
                <a:latin typeface="Arial" charset="0"/>
                <a:cs typeface="Times New Roman" pitchFamily="-128" charset="0"/>
              </a:rPr>
              <a:t>&gt;=</a:t>
            </a:r>
            <a:r>
              <a:rPr lang="en-US" sz="2000" i="1" baseline="30000" dirty="0">
                <a:effectLst/>
                <a:latin typeface="Arial" charset="0"/>
                <a:cs typeface="Times New Roman" pitchFamily="-128" charset="0"/>
              </a:rPr>
              <a:t> </a:t>
            </a:r>
            <a:r>
              <a:rPr lang="en-US" sz="2000" i="1" dirty="0">
                <a:effectLst/>
                <a:latin typeface="Arial" charset="0"/>
                <a:cs typeface="Times New Roman" pitchFamily="-128" charset="0"/>
              </a:rPr>
              <a:t>7+r+1</a:t>
            </a:r>
            <a:r>
              <a:rPr lang="en-US" sz="2000" b="0" i="1" dirty="0">
                <a:solidFill>
                  <a:srgbClr val="003366"/>
                </a:solidFill>
                <a:effectLst/>
                <a:latin typeface="Arial" charset="0"/>
                <a:cs typeface="Times New Roman" pitchFamily="-128" charset="0"/>
              </a:rPr>
              <a:t>. </a:t>
            </a:r>
            <a:r>
              <a:rPr lang="en-US" sz="2000" b="0" dirty="0">
                <a:solidFill>
                  <a:srgbClr val="003366"/>
                </a:solidFill>
                <a:effectLst/>
                <a:latin typeface="Arial" charset="0"/>
                <a:cs typeface="Times New Roman" pitchFamily="-128" charset="0"/>
              </a:rPr>
              <a:t>We find </a:t>
            </a:r>
            <a:r>
              <a:rPr lang="en-US" sz="2000" i="1" dirty="0">
                <a:effectLst/>
                <a:latin typeface="Arial" charset="0"/>
                <a:cs typeface="Times New Roman" pitchFamily="-128" charset="0"/>
              </a:rPr>
              <a:t>r = 4</a:t>
            </a:r>
            <a:r>
              <a:rPr lang="en-US" sz="2000" b="0" dirty="0">
                <a:solidFill>
                  <a:srgbClr val="003366"/>
                </a:solidFill>
                <a:effectLst/>
                <a:latin typeface="Arial" charset="0"/>
                <a:cs typeface="Times New Roman" pitchFamily="-128" charset="0"/>
              </a:rPr>
              <a:t>.</a:t>
            </a:r>
          </a:p>
          <a:p>
            <a:pPr algn="just" eaLnBrk="1" hangingPunct="1">
              <a:lnSpc>
                <a:spcPct val="100000"/>
              </a:lnSpc>
              <a:spcBef>
                <a:spcPct val="0"/>
              </a:spcBef>
              <a:buClrTx/>
              <a:buNone/>
            </a:pPr>
            <a:r>
              <a:rPr lang="en-US" sz="2000" dirty="0">
                <a:solidFill>
                  <a:srgbClr val="7030A0"/>
                </a:solidFill>
                <a:effectLst/>
                <a:latin typeface="Arial" charset="0"/>
                <a:cs typeface="Times New Roman" pitchFamily="-128" charset="0"/>
              </a:rPr>
              <a:t>Step 2:</a:t>
            </a:r>
            <a:r>
              <a:rPr lang="en-US" sz="2000" b="0" dirty="0">
                <a:solidFill>
                  <a:srgbClr val="003366"/>
                </a:solidFill>
                <a:effectLst/>
                <a:latin typeface="Arial" charset="0"/>
                <a:cs typeface="Times New Roman" pitchFamily="-128" charset="0"/>
              </a:rPr>
              <a:t> The codeword will be looked like as follows:</a:t>
            </a:r>
          </a:p>
          <a:p>
            <a:pPr algn="just" eaLnBrk="1" hangingPunct="1">
              <a:lnSpc>
                <a:spcPct val="100000"/>
              </a:lnSpc>
              <a:spcBef>
                <a:spcPct val="0"/>
              </a:spcBef>
              <a:buClrTx/>
              <a:buNone/>
            </a:pPr>
            <a:endParaRPr lang="en-US" sz="2000" b="0" dirty="0">
              <a:solidFill>
                <a:srgbClr val="003366"/>
              </a:solidFill>
              <a:effectLst/>
              <a:latin typeface="Arial" charset="0"/>
              <a:cs typeface="Times New Roman" pitchFamily="-128" charset="0"/>
            </a:endParaRPr>
          </a:p>
          <a:p>
            <a:pPr algn="just" eaLnBrk="1" hangingPunct="1">
              <a:lnSpc>
                <a:spcPct val="100000"/>
              </a:lnSpc>
              <a:spcBef>
                <a:spcPct val="0"/>
              </a:spcBef>
              <a:buClrTx/>
              <a:buNone/>
            </a:pPr>
            <a:endParaRPr lang="en-US" sz="2000" b="0" dirty="0">
              <a:solidFill>
                <a:srgbClr val="003366"/>
              </a:solidFill>
              <a:effectLst/>
              <a:latin typeface="Arial" charset="0"/>
              <a:cs typeface="Times New Roman" pitchFamily="-128" charset="0"/>
            </a:endParaRPr>
          </a:p>
          <a:p>
            <a:pPr algn="just" eaLnBrk="1" hangingPunct="1">
              <a:lnSpc>
                <a:spcPct val="100000"/>
              </a:lnSpc>
              <a:spcBef>
                <a:spcPct val="0"/>
              </a:spcBef>
              <a:buClrTx/>
              <a:buNone/>
            </a:pPr>
            <a:endParaRPr lang="en-US" sz="2000" b="0" dirty="0">
              <a:solidFill>
                <a:srgbClr val="003366"/>
              </a:solidFill>
              <a:effectLst/>
              <a:latin typeface="Arial" charset="0"/>
              <a:cs typeface="Times New Roman" pitchFamily="-128" charset="0"/>
            </a:endParaRPr>
          </a:p>
          <a:p>
            <a:pPr algn="just" eaLnBrk="1" hangingPunct="1">
              <a:lnSpc>
                <a:spcPct val="100000"/>
              </a:lnSpc>
              <a:spcBef>
                <a:spcPct val="0"/>
              </a:spcBef>
              <a:buClrTx/>
              <a:buNone/>
            </a:pPr>
            <a:r>
              <a:rPr lang="en-US" sz="2000" dirty="0">
                <a:solidFill>
                  <a:srgbClr val="7030A0"/>
                </a:solidFill>
                <a:effectLst/>
                <a:latin typeface="Arial" charset="0"/>
                <a:cs typeface="Times New Roman" pitchFamily="-128" charset="0"/>
              </a:rPr>
              <a:t>Step 3 &amp; 4: </a:t>
            </a:r>
            <a:r>
              <a:rPr lang="en-US" sz="2000" b="0" u="sng" dirty="0">
                <a:solidFill>
                  <a:srgbClr val="003366"/>
                </a:solidFill>
                <a:effectLst/>
                <a:latin typeface="Arial" charset="0"/>
                <a:cs typeface="Times New Roman" pitchFamily="-128" charset="0"/>
              </a:rPr>
              <a:t>Determination of redundancy bits:</a:t>
            </a:r>
          </a:p>
          <a:p>
            <a:pPr algn="just" eaLnBrk="1" hangingPunct="1">
              <a:lnSpc>
                <a:spcPct val="100000"/>
              </a:lnSpc>
              <a:spcBef>
                <a:spcPct val="0"/>
              </a:spcBef>
              <a:buClrTx/>
              <a:buNone/>
            </a:pPr>
            <a:r>
              <a:rPr lang="en-US" sz="2000" b="0" dirty="0">
                <a:solidFill>
                  <a:srgbClr val="003366"/>
                </a:solidFill>
                <a:effectLst/>
                <a:latin typeface="Arial" charset="0"/>
                <a:cs typeface="Times New Roman" pitchFamily="-128" charset="0"/>
              </a:rPr>
              <a:t>	</a:t>
            </a:r>
            <a:r>
              <a:rPr lang="en-US" sz="2000" b="0" i="1" dirty="0">
                <a:solidFill>
                  <a:srgbClr val="003366"/>
                </a:solidFill>
                <a:effectLst/>
                <a:latin typeface="Arial" charset="0"/>
                <a:cs typeface="Times New Roman" pitchFamily="-128" charset="0"/>
              </a:rPr>
              <a:t>f1</a:t>
            </a:r>
            <a:r>
              <a:rPr lang="en-US" sz="2000" b="0" dirty="0">
                <a:solidFill>
                  <a:srgbClr val="003366"/>
                </a:solidFill>
                <a:effectLst/>
                <a:latin typeface="Arial" charset="0"/>
                <a:cs typeface="Times New Roman" pitchFamily="-128" charset="0"/>
              </a:rPr>
              <a:t> depends upon the bits in the positions of 3, 5, 7, 9, 11. Number of ones is 3, which is odd. To make it even, the redundancy bit </a:t>
            </a:r>
            <a:r>
              <a:rPr lang="en-US" sz="2000" b="0" i="1" dirty="0">
                <a:solidFill>
                  <a:srgbClr val="003366"/>
                </a:solidFill>
                <a:effectLst/>
                <a:latin typeface="Arial" charset="0"/>
                <a:cs typeface="Times New Roman" pitchFamily="-128" charset="0"/>
              </a:rPr>
              <a:t>f1</a:t>
            </a:r>
            <a:r>
              <a:rPr lang="en-US" sz="2000" b="0" dirty="0">
                <a:solidFill>
                  <a:srgbClr val="003366"/>
                </a:solidFill>
                <a:effectLst/>
                <a:latin typeface="Arial" charset="0"/>
                <a:cs typeface="Times New Roman" pitchFamily="-128" charset="0"/>
              </a:rPr>
              <a:t> will be 1</a:t>
            </a:r>
          </a:p>
          <a:p>
            <a:pPr algn="just" eaLnBrk="1" hangingPunct="1">
              <a:lnSpc>
                <a:spcPct val="100000"/>
              </a:lnSpc>
              <a:spcBef>
                <a:spcPct val="0"/>
              </a:spcBef>
              <a:buClrTx/>
              <a:buNone/>
            </a:pPr>
            <a:r>
              <a:rPr lang="en-US" sz="2000" b="0" dirty="0">
                <a:solidFill>
                  <a:srgbClr val="003366"/>
                </a:solidFill>
                <a:effectLst/>
                <a:latin typeface="Arial" charset="0"/>
                <a:cs typeface="Times New Roman" pitchFamily="-128" charset="0"/>
              </a:rPr>
              <a:t>	</a:t>
            </a:r>
            <a:r>
              <a:rPr lang="en-US" sz="2000" b="0" i="1" dirty="0">
                <a:solidFill>
                  <a:srgbClr val="003366"/>
                </a:solidFill>
                <a:effectLst/>
                <a:latin typeface="Arial" charset="0"/>
                <a:cs typeface="Times New Roman" pitchFamily="-128" charset="0"/>
              </a:rPr>
              <a:t>f2</a:t>
            </a:r>
            <a:r>
              <a:rPr lang="en-US" sz="2000" b="0" dirty="0">
                <a:solidFill>
                  <a:srgbClr val="003366"/>
                </a:solidFill>
                <a:effectLst/>
                <a:latin typeface="Arial" charset="0"/>
                <a:cs typeface="Times New Roman" pitchFamily="-128" charset="0"/>
              </a:rPr>
              <a:t> depends upon the bits in the positions of 3, 6, 7, 10 and 11. Number of ones is 4, which is even. So, the redundancy bit </a:t>
            </a:r>
            <a:r>
              <a:rPr lang="en-US" sz="2000" b="0" i="1" dirty="0">
                <a:solidFill>
                  <a:srgbClr val="003366"/>
                </a:solidFill>
                <a:effectLst/>
                <a:latin typeface="Arial" charset="0"/>
                <a:cs typeface="Times New Roman" pitchFamily="-128" charset="0"/>
              </a:rPr>
              <a:t>f2</a:t>
            </a:r>
            <a:r>
              <a:rPr lang="en-US" sz="2000" b="0" dirty="0">
                <a:solidFill>
                  <a:srgbClr val="003366"/>
                </a:solidFill>
                <a:effectLst/>
                <a:latin typeface="Arial" charset="0"/>
                <a:cs typeface="Times New Roman" pitchFamily="-128" charset="0"/>
              </a:rPr>
              <a:t> will be 0</a:t>
            </a:r>
          </a:p>
          <a:p>
            <a:pPr algn="just" eaLnBrk="1" hangingPunct="1">
              <a:lnSpc>
                <a:spcPct val="100000"/>
              </a:lnSpc>
              <a:spcBef>
                <a:spcPct val="0"/>
              </a:spcBef>
              <a:buClrTx/>
              <a:buNone/>
            </a:pPr>
            <a:r>
              <a:rPr lang="en-US" sz="2000" b="0" dirty="0">
                <a:solidFill>
                  <a:srgbClr val="003366"/>
                </a:solidFill>
                <a:effectLst/>
                <a:latin typeface="Arial" charset="0"/>
                <a:cs typeface="Times New Roman" pitchFamily="-128" charset="0"/>
              </a:rPr>
              <a:t>	Following the similar procedure, the value of </a:t>
            </a:r>
            <a:r>
              <a:rPr lang="en-US" sz="2000" b="0" i="1" dirty="0">
                <a:solidFill>
                  <a:srgbClr val="003366"/>
                </a:solidFill>
                <a:effectLst/>
                <a:latin typeface="Arial" charset="0"/>
                <a:cs typeface="Times New Roman" pitchFamily="-128" charset="0"/>
              </a:rPr>
              <a:t>f4</a:t>
            </a:r>
            <a:r>
              <a:rPr lang="en-US" sz="2000" b="0" dirty="0">
                <a:solidFill>
                  <a:srgbClr val="003366"/>
                </a:solidFill>
                <a:effectLst/>
                <a:latin typeface="Arial" charset="0"/>
                <a:cs typeface="Times New Roman" pitchFamily="-128" charset="0"/>
              </a:rPr>
              <a:t> and </a:t>
            </a:r>
            <a:r>
              <a:rPr lang="en-US" sz="2000" b="0" i="1" dirty="0">
                <a:solidFill>
                  <a:srgbClr val="003366"/>
                </a:solidFill>
                <a:effectLst/>
                <a:latin typeface="Arial" charset="0"/>
                <a:cs typeface="Times New Roman" pitchFamily="-128" charset="0"/>
              </a:rPr>
              <a:t>f8</a:t>
            </a:r>
            <a:r>
              <a:rPr lang="en-US" sz="2000" b="0" dirty="0">
                <a:solidFill>
                  <a:srgbClr val="003366"/>
                </a:solidFill>
                <a:effectLst/>
                <a:latin typeface="Arial" charset="0"/>
                <a:cs typeface="Times New Roman" pitchFamily="-128" charset="0"/>
              </a:rPr>
              <a:t> will be 0 and 1 respectively</a:t>
            </a:r>
          </a:p>
          <a:p>
            <a:pPr algn="just" eaLnBrk="1" hangingPunct="1">
              <a:lnSpc>
                <a:spcPct val="100000"/>
              </a:lnSpc>
              <a:spcBef>
                <a:spcPct val="0"/>
              </a:spcBef>
              <a:buClrTx/>
              <a:buNone/>
            </a:pPr>
            <a:r>
              <a:rPr lang="en-US" sz="2000" b="0" dirty="0">
                <a:solidFill>
                  <a:srgbClr val="003366"/>
                </a:solidFill>
                <a:effectLst/>
                <a:latin typeface="Arial" charset="0"/>
                <a:cs typeface="Times New Roman" pitchFamily="-128" charset="0"/>
              </a:rPr>
              <a:t>		Hence the final codeword will be as follows:</a:t>
            </a:r>
          </a:p>
          <a:p>
            <a:pPr algn="just" eaLnBrk="1" hangingPunct="1">
              <a:lnSpc>
                <a:spcPct val="100000"/>
              </a:lnSpc>
              <a:spcBef>
                <a:spcPct val="0"/>
              </a:spcBef>
              <a:buClrTx/>
              <a:buNone/>
            </a:pPr>
            <a:endParaRPr lang="en-US" sz="2000" b="0" dirty="0">
              <a:solidFill>
                <a:srgbClr val="003366"/>
              </a:solidFill>
              <a:effectLst/>
              <a:latin typeface="Arial" charset="0"/>
              <a:cs typeface="Times New Roman" pitchFamily="-128" charset="0"/>
            </a:endParaRPr>
          </a:p>
          <a:p>
            <a:pPr algn="just" eaLnBrk="1" hangingPunct="1">
              <a:lnSpc>
                <a:spcPct val="100000"/>
              </a:lnSpc>
              <a:spcBef>
                <a:spcPct val="0"/>
              </a:spcBef>
              <a:buClrTx/>
              <a:buNone/>
            </a:pPr>
            <a:r>
              <a:rPr lang="en-US" sz="2000" b="0" dirty="0">
                <a:solidFill>
                  <a:srgbClr val="003366"/>
                </a:solidFill>
                <a:effectLst/>
                <a:latin typeface="Arial" charset="0"/>
                <a:cs typeface="Times New Roman" pitchFamily="-128" charset="0"/>
              </a:rPr>
              <a:t>	</a:t>
            </a:r>
          </a:p>
        </p:txBody>
      </p:sp>
      <p:graphicFrame>
        <p:nvGraphicFramePr>
          <p:cNvPr id="3" name="Table 2"/>
          <p:cNvGraphicFramePr>
            <a:graphicFrameLocks noGrp="1"/>
          </p:cNvGraphicFramePr>
          <p:nvPr/>
        </p:nvGraphicFramePr>
        <p:xfrm>
          <a:off x="2024042" y="2428868"/>
          <a:ext cx="6604004" cy="741680"/>
        </p:xfrm>
        <a:graphic>
          <a:graphicData uri="http://schemas.openxmlformats.org/drawingml/2006/table">
            <a:tbl>
              <a:tblPr firstRow="1" bandRow="1">
                <a:tableStyleId>{7E9639D4-E3E2-4D34-9284-5A2195B3D0D7}</a:tableStyleId>
              </a:tblPr>
              <a:tblGrid>
                <a:gridCol w="600364">
                  <a:extLst>
                    <a:ext uri="{9D8B030D-6E8A-4147-A177-3AD203B41FA5}">
                      <a16:colId xmlns:a16="http://schemas.microsoft.com/office/drawing/2014/main" val="20000"/>
                    </a:ext>
                  </a:extLst>
                </a:gridCol>
                <a:gridCol w="600364">
                  <a:extLst>
                    <a:ext uri="{9D8B030D-6E8A-4147-A177-3AD203B41FA5}">
                      <a16:colId xmlns:a16="http://schemas.microsoft.com/office/drawing/2014/main" val="20001"/>
                    </a:ext>
                  </a:extLst>
                </a:gridCol>
                <a:gridCol w="600364">
                  <a:extLst>
                    <a:ext uri="{9D8B030D-6E8A-4147-A177-3AD203B41FA5}">
                      <a16:colId xmlns:a16="http://schemas.microsoft.com/office/drawing/2014/main" val="20002"/>
                    </a:ext>
                  </a:extLst>
                </a:gridCol>
                <a:gridCol w="600364">
                  <a:extLst>
                    <a:ext uri="{9D8B030D-6E8A-4147-A177-3AD203B41FA5}">
                      <a16:colId xmlns:a16="http://schemas.microsoft.com/office/drawing/2014/main" val="20003"/>
                    </a:ext>
                  </a:extLst>
                </a:gridCol>
                <a:gridCol w="600364">
                  <a:extLst>
                    <a:ext uri="{9D8B030D-6E8A-4147-A177-3AD203B41FA5}">
                      <a16:colId xmlns:a16="http://schemas.microsoft.com/office/drawing/2014/main" val="20004"/>
                    </a:ext>
                  </a:extLst>
                </a:gridCol>
                <a:gridCol w="600364">
                  <a:extLst>
                    <a:ext uri="{9D8B030D-6E8A-4147-A177-3AD203B41FA5}">
                      <a16:colId xmlns:a16="http://schemas.microsoft.com/office/drawing/2014/main" val="20005"/>
                    </a:ext>
                  </a:extLst>
                </a:gridCol>
                <a:gridCol w="600364">
                  <a:extLst>
                    <a:ext uri="{9D8B030D-6E8A-4147-A177-3AD203B41FA5}">
                      <a16:colId xmlns:a16="http://schemas.microsoft.com/office/drawing/2014/main" val="20006"/>
                    </a:ext>
                  </a:extLst>
                </a:gridCol>
                <a:gridCol w="600364">
                  <a:extLst>
                    <a:ext uri="{9D8B030D-6E8A-4147-A177-3AD203B41FA5}">
                      <a16:colId xmlns:a16="http://schemas.microsoft.com/office/drawing/2014/main" val="20007"/>
                    </a:ext>
                  </a:extLst>
                </a:gridCol>
                <a:gridCol w="600364">
                  <a:extLst>
                    <a:ext uri="{9D8B030D-6E8A-4147-A177-3AD203B41FA5}">
                      <a16:colId xmlns:a16="http://schemas.microsoft.com/office/drawing/2014/main" val="20008"/>
                    </a:ext>
                  </a:extLst>
                </a:gridCol>
                <a:gridCol w="600364">
                  <a:extLst>
                    <a:ext uri="{9D8B030D-6E8A-4147-A177-3AD203B41FA5}">
                      <a16:colId xmlns:a16="http://schemas.microsoft.com/office/drawing/2014/main" val="20009"/>
                    </a:ext>
                  </a:extLst>
                </a:gridCol>
                <a:gridCol w="600364">
                  <a:extLst>
                    <a:ext uri="{9D8B030D-6E8A-4147-A177-3AD203B41FA5}">
                      <a16:colId xmlns:a16="http://schemas.microsoft.com/office/drawing/2014/main" val="20010"/>
                    </a:ext>
                  </a:extLst>
                </a:gridCol>
              </a:tblGrid>
              <a:tr h="370840">
                <a:tc>
                  <a:txBody>
                    <a:bodyPr/>
                    <a:lstStyle/>
                    <a:p>
                      <a:pPr algn="ctr"/>
                      <a:r>
                        <a:rPr lang="en-US" dirty="0"/>
                        <a:t>11</a:t>
                      </a:r>
                      <a:endParaRPr lang="en-IN" dirty="0"/>
                    </a:p>
                  </a:txBody>
                  <a:tcPr/>
                </a:tc>
                <a:tc>
                  <a:txBody>
                    <a:bodyPr/>
                    <a:lstStyle/>
                    <a:p>
                      <a:pPr algn="ctr"/>
                      <a:r>
                        <a:rPr lang="en-US" dirty="0"/>
                        <a:t>10</a:t>
                      </a:r>
                      <a:endParaRPr lang="en-IN" dirty="0"/>
                    </a:p>
                  </a:txBody>
                  <a:tcPr/>
                </a:tc>
                <a:tc>
                  <a:txBody>
                    <a:bodyPr/>
                    <a:lstStyle/>
                    <a:p>
                      <a:pPr algn="ctr"/>
                      <a:r>
                        <a:rPr lang="en-US" dirty="0"/>
                        <a:t>9</a:t>
                      </a:r>
                      <a:endParaRPr lang="en-IN" dirty="0"/>
                    </a:p>
                  </a:txBody>
                  <a:tcPr/>
                </a:tc>
                <a:tc>
                  <a:txBody>
                    <a:bodyPr/>
                    <a:lstStyle/>
                    <a:p>
                      <a:pPr algn="ctr"/>
                      <a:r>
                        <a:rPr lang="en-US" dirty="0"/>
                        <a:t>8</a:t>
                      </a:r>
                      <a:endParaRPr lang="en-IN" dirty="0"/>
                    </a:p>
                  </a:txBody>
                  <a:tcPr/>
                </a:tc>
                <a:tc>
                  <a:txBody>
                    <a:bodyPr/>
                    <a:lstStyle/>
                    <a:p>
                      <a:pPr algn="ctr"/>
                      <a:r>
                        <a:rPr lang="en-US" dirty="0"/>
                        <a:t>7</a:t>
                      </a:r>
                      <a:endParaRPr lang="en-IN" dirty="0"/>
                    </a:p>
                  </a:txBody>
                  <a:tcPr/>
                </a:tc>
                <a:tc>
                  <a:txBody>
                    <a:bodyPr/>
                    <a:lstStyle/>
                    <a:p>
                      <a:pPr algn="ctr"/>
                      <a:r>
                        <a:rPr lang="en-US" dirty="0"/>
                        <a:t>6</a:t>
                      </a:r>
                      <a:endParaRPr lang="en-IN" dirty="0"/>
                    </a:p>
                  </a:txBody>
                  <a:tcPr/>
                </a:tc>
                <a:tc>
                  <a:txBody>
                    <a:bodyPr/>
                    <a:lstStyle/>
                    <a:p>
                      <a:pPr algn="ctr"/>
                      <a:r>
                        <a:rPr lang="en-US" dirty="0"/>
                        <a:t>5</a:t>
                      </a:r>
                      <a:endParaRPr lang="en-IN" dirty="0"/>
                    </a:p>
                  </a:txBody>
                  <a:tcPr/>
                </a:tc>
                <a:tc>
                  <a:txBody>
                    <a:bodyPr/>
                    <a:lstStyle/>
                    <a:p>
                      <a:pPr algn="ctr"/>
                      <a:r>
                        <a:rPr lang="en-US" dirty="0"/>
                        <a:t>4</a:t>
                      </a:r>
                      <a:endParaRPr lang="en-IN" dirty="0"/>
                    </a:p>
                  </a:txBody>
                  <a:tcPr/>
                </a:tc>
                <a:tc>
                  <a:txBody>
                    <a:bodyPr/>
                    <a:lstStyle/>
                    <a:p>
                      <a:pPr algn="ctr"/>
                      <a:r>
                        <a:rPr lang="en-US" dirty="0"/>
                        <a:t>3</a:t>
                      </a:r>
                      <a:endParaRPr lang="en-IN" dirty="0"/>
                    </a:p>
                  </a:txBody>
                  <a:tcPr/>
                </a:tc>
                <a:tc>
                  <a:txBody>
                    <a:bodyPr/>
                    <a:lstStyle/>
                    <a:p>
                      <a:pPr algn="ctr"/>
                      <a:r>
                        <a:rPr lang="en-US" dirty="0"/>
                        <a:t>2</a:t>
                      </a:r>
                      <a:endParaRPr lang="en-IN" dirty="0"/>
                    </a:p>
                  </a:txBody>
                  <a:tcPr/>
                </a:tc>
                <a:tc>
                  <a:txBody>
                    <a:bodyPr/>
                    <a:lstStyle/>
                    <a:p>
                      <a:pPr algn="ctr"/>
                      <a:r>
                        <a:rPr lang="en-US" dirty="0"/>
                        <a:t>1</a:t>
                      </a:r>
                      <a:endParaRPr lang="en-IN" dirty="0"/>
                    </a:p>
                  </a:txBody>
                  <a:tcPr/>
                </a:tc>
                <a:extLst>
                  <a:ext uri="{0D108BD9-81ED-4DB2-BD59-A6C34878D82A}">
                    <a16:rowId xmlns:a16="http://schemas.microsoft.com/office/drawing/2014/main" val="10000"/>
                  </a:ext>
                </a:extLst>
              </a:tr>
              <a:tr h="370840">
                <a:tc>
                  <a:txBody>
                    <a:bodyPr/>
                    <a:lstStyle/>
                    <a:p>
                      <a:pPr algn="ctr"/>
                      <a:r>
                        <a:rPr lang="en-US" dirty="0"/>
                        <a:t>1</a:t>
                      </a:r>
                      <a:endParaRPr lang="en-IN" dirty="0"/>
                    </a:p>
                  </a:txBody>
                  <a:tcPr/>
                </a:tc>
                <a:tc>
                  <a:txBody>
                    <a:bodyPr/>
                    <a:lstStyle/>
                    <a:p>
                      <a:pPr algn="ctr"/>
                      <a:r>
                        <a:rPr lang="en-US" dirty="0"/>
                        <a:t>0</a:t>
                      </a:r>
                      <a:endParaRPr lang="en-IN" dirty="0"/>
                    </a:p>
                  </a:txBody>
                  <a:tcPr/>
                </a:tc>
                <a:tc>
                  <a:txBody>
                    <a:bodyPr/>
                    <a:lstStyle/>
                    <a:p>
                      <a:pPr algn="ctr"/>
                      <a:r>
                        <a:rPr lang="en-US" dirty="0"/>
                        <a:t>0</a:t>
                      </a:r>
                      <a:endParaRPr lang="en-IN" dirty="0"/>
                    </a:p>
                  </a:txBody>
                  <a:tcPr/>
                </a:tc>
                <a:tc>
                  <a:txBody>
                    <a:bodyPr/>
                    <a:lstStyle/>
                    <a:p>
                      <a:pPr algn="ctr"/>
                      <a:r>
                        <a:rPr lang="en-US" dirty="0"/>
                        <a:t>f8</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0</a:t>
                      </a:r>
                      <a:endParaRPr lang="en-IN" dirty="0"/>
                    </a:p>
                  </a:txBody>
                  <a:tcPr/>
                </a:tc>
                <a:tc>
                  <a:txBody>
                    <a:bodyPr/>
                    <a:lstStyle/>
                    <a:p>
                      <a:pPr algn="ctr"/>
                      <a:r>
                        <a:rPr lang="en-US" dirty="0"/>
                        <a:t>f4</a:t>
                      </a:r>
                      <a:endParaRPr lang="en-IN" dirty="0"/>
                    </a:p>
                  </a:txBody>
                  <a:tcPr/>
                </a:tc>
                <a:tc>
                  <a:txBody>
                    <a:bodyPr/>
                    <a:lstStyle/>
                    <a:p>
                      <a:pPr algn="ctr"/>
                      <a:r>
                        <a:rPr lang="en-US" dirty="0"/>
                        <a:t>1</a:t>
                      </a:r>
                      <a:endParaRPr lang="en-IN" dirty="0"/>
                    </a:p>
                  </a:txBody>
                  <a:tcPr/>
                </a:tc>
                <a:tc>
                  <a:txBody>
                    <a:bodyPr/>
                    <a:lstStyle/>
                    <a:p>
                      <a:pPr algn="ctr"/>
                      <a:r>
                        <a:rPr lang="en-US" dirty="0"/>
                        <a:t>f2</a:t>
                      </a:r>
                      <a:endParaRPr lang="en-IN" dirty="0"/>
                    </a:p>
                  </a:txBody>
                  <a:tcPr/>
                </a:tc>
                <a:tc>
                  <a:txBody>
                    <a:bodyPr/>
                    <a:lstStyle/>
                    <a:p>
                      <a:pPr algn="ctr"/>
                      <a:r>
                        <a:rPr lang="en-US" dirty="0"/>
                        <a:t>f1</a:t>
                      </a:r>
                      <a:endParaRPr lang="en-IN" dirty="0"/>
                    </a:p>
                  </a:txBody>
                  <a:tcPr/>
                </a:tc>
                <a:extLst>
                  <a:ext uri="{0D108BD9-81ED-4DB2-BD59-A6C34878D82A}">
                    <a16:rowId xmlns:a16="http://schemas.microsoft.com/office/drawing/2014/main" val="10001"/>
                  </a:ext>
                </a:extLst>
              </a:tr>
            </a:tbl>
          </a:graphicData>
        </a:graphic>
      </p:graphicFrame>
      <p:graphicFrame>
        <p:nvGraphicFramePr>
          <p:cNvPr id="4" name="Table 3"/>
          <p:cNvGraphicFramePr>
            <a:graphicFrameLocks noGrp="1"/>
          </p:cNvGraphicFramePr>
          <p:nvPr/>
        </p:nvGraphicFramePr>
        <p:xfrm>
          <a:off x="1595414" y="5929330"/>
          <a:ext cx="6604004" cy="670560"/>
        </p:xfrm>
        <a:graphic>
          <a:graphicData uri="http://schemas.openxmlformats.org/drawingml/2006/table">
            <a:tbl>
              <a:tblPr firstRow="1" bandRow="1">
                <a:tableStyleId>{5C22544A-7EE6-4342-B048-85BDC9FD1C3A}</a:tableStyleId>
              </a:tblPr>
              <a:tblGrid>
                <a:gridCol w="600364">
                  <a:extLst>
                    <a:ext uri="{9D8B030D-6E8A-4147-A177-3AD203B41FA5}">
                      <a16:colId xmlns:a16="http://schemas.microsoft.com/office/drawing/2014/main" val="20000"/>
                    </a:ext>
                  </a:extLst>
                </a:gridCol>
                <a:gridCol w="600364">
                  <a:extLst>
                    <a:ext uri="{9D8B030D-6E8A-4147-A177-3AD203B41FA5}">
                      <a16:colId xmlns:a16="http://schemas.microsoft.com/office/drawing/2014/main" val="20001"/>
                    </a:ext>
                  </a:extLst>
                </a:gridCol>
                <a:gridCol w="600364">
                  <a:extLst>
                    <a:ext uri="{9D8B030D-6E8A-4147-A177-3AD203B41FA5}">
                      <a16:colId xmlns:a16="http://schemas.microsoft.com/office/drawing/2014/main" val="20002"/>
                    </a:ext>
                  </a:extLst>
                </a:gridCol>
                <a:gridCol w="600364">
                  <a:extLst>
                    <a:ext uri="{9D8B030D-6E8A-4147-A177-3AD203B41FA5}">
                      <a16:colId xmlns:a16="http://schemas.microsoft.com/office/drawing/2014/main" val="20003"/>
                    </a:ext>
                  </a:extLst>
                </a:gridCol>
                <a:gridCol w="600364">
                  <a:extLst>
                    <a:ext uri="{9D8B030D-6E8A-4147-A177-3AD203B41FA5}">
                      <a16:colId xmlns:a16="http://schemas.microsoft.com/office/drawing/2014/main" val="20004"/>
                    </a:ext>
                  </a:extLst>
                </a:gridCol>
                <a:gridCol w="600364">
                  <a:extLst>
                    <a:ext uri="{9D8B030D-6E8A-4147-A177-3AD203B41FA5}">
                      <a16:colId xmlns:a16="http://schemas.microsoft.com/office/drawing/2014/main" val="20005"/>
                    </a:ext>
                  </a:extLst>
                </a:gridCol>
                <a:gridCol w="600364">
                  <a:extLst>
                    <a:ext uri="{9D8B030D-6E8A-4147-A177-3AD203B41FA5}">
                      <a16:colId xmlns:a16="http://schemas.microsoft.com/office/drawing/2014/main" val="20006"/>
                    </a:ext>
                  </a:extLst>
                </a:gridCol>
                <a:gridCol w="600364">
                  <a:extLst>
                    <a:ext uri="{9D8B030D-6E8A-4147-A177-3AD203B41FA5}">
                      <a16:colId xmlns:a16="http://schemas.microsoft.com/office/drawing/2014/main" val="20007"/>
                    </a:ext>
                  </a:extLst>
                </a:gridCol>
                <a:gridCol w="600364">
                  <a:extLst>
                    <a:ext uri="{9D8B030D-6E8A-4147-A177-3AD203B41FA5}">
                      <a16:colId xmlns:a16="http://schemas.microsoft.com/office/drawing/2014/main" val="20008"/>
                    </a:ext>
                  </a:extLst>
                </a:gridCol>
                <a:gridCol w="600364">
                  <a:extLst>
                    <a:ext uri="{9D8B030D-6E8A-4147-A177-3AD203B41FA5}">
                      <a16:colId xmlns:a16="http://schemas.microsoft.com/office/drawing/2014/main" val="20009"/>
                    </a:ext>
                  </a:extLst>
                </a:gridCol>
                <a:gridCol w="600364">
                  <a:extLst>
                    <a:ext uri="{9D8B030D-6E8A-4147-A177-3AD203B41FA5}">
                      <a16:colId xmlns:a16="http://schemas.microsoft.com/office/drawing/2014/main" val="20010"/>
                    </a:ext>
                  </a:extLst>
                </a:gridCol>
              </a:tblGrid>
              <a:tr h="321471">
                <a:tc>
                  <a:txBody>
                    <a:bodyPr/>
                    <a:lstStyle/>
                    <a:p>
                      <a:pPr algn="ctr"/>
                      <a:r>
                        <a:rPr lang="en-US" sz="1600" dirty="0"/>
                        <a:t>11</a:t>
                      </a:r>
                      <a:endParaRPr lang="en-IN" sz="1600" dirty="0"/>
                    </a:p>
                  </a:txBody>
                  <a:tcPr/>
                </a:tc>
                <a:tc>
                  <a:txBody>
                    <a:bodyPr/>
                    <a:lstStyle/>
                    <a:p>
                      <a:pPr algn="ctr"/>
                      <a:r>
                        <a:rPr lang="en-US" sz="1600" dirty="0"/>
                        <a:t>10</a:t>
                      </a:r>
                      <a:endParaRPr lang="en-IN" sz="1600" dirty="0"/>
                    </a:p>
                  </a:txBody>
                  <a:tcPr/>
                </a:tc>
                <a:tc>
                  <a:txBody>
                    <a:bodyPr/>
                    <a:lstStyle/>
                    <a:p>
                      <a:pPr algn="ctr"/>
                      <a:r>
                        <a:rPr lang="en-US" sz="1600" dirty="0"/>
                        <a:t>9</a:t>
                      </a:r>
                      <a:endParaRPr lang="en-IN" sz="1600" dirty="0"/>
                    </a:p>
                  </a:txBody>
                  <a:tcPr/>
                </a:tc>
                <a:tc>
                  <a:txBody>
                    <a:bodyPr/>
                    <a:lstStyle/>
                    <a:p>
                      <a:pPr algn="ctr"/>
                      <a:r>
                        <a:rPr lang="en-US" sz="1600" dirty="0"/>
                        <a:t>8</a:t>
                      </a:r>
                      <a:endParaRPr lang="en-IN" sz="1600" dirty="0"/>
                    </a:p>
                  </a:txBody>
                  <a:tcPr/>
                </a:tc>
                <a:tc>
                  <a:txBody>
                    <a:bodyPr/>
                    <a:lstStyle/>
                    <a:p>
                      <a:pPr algn="ctr"/>
                      <a:r>
                        <a:rPr lang="en-US" sz="1600" dirty="0"/>
                        <a:t>7</a:t>
                      </a:r>
                      <a:endParaRPr lang="en-IN" sz="1600" dirty="0"/>
                    </a:p>
                  </a:txBody>
                  <a:tcPr/>
                </a:tc>
                <a:tc>
                  <a:txBody>
                    <a:bodyPr/>
                    <a:lstStyle/>
                    <a:p>
                      <a:pPr algn="ctr"/>
                      <a:r>
                        <a:rPr lang="en-US" sz="1600" dirty="0"/>
                        <a:t>6</a:t>
                      </a:r>
                      <a:endParaRPr lang="en-IN" sz="1600" dirty="0"/>
                    </a:p>
                  </a:txBody>
                  <a:tcPr/>
                </a:tc>
                <a:tc>
                  <a:txBody>
                    <a:bodyPr/>
                    <a:lstStyle/>
                    <a:p>
                      <a:pPr algn="ctr"/>
                      <a:r>
                        <a:rPr lang="en-US" sz="1600" dirty="0"/>
                        <a:t>5</a:t>
                      </a:r>
                      <a:endParaRPr lang="en-IN" sz="1600" dirty="0"/>
                    </a:p>
                  </a:txBody>
                  <a:tcPr/>
                </a:tc>
                <a:tc>
                  <a:txBody>
                    <a:bodyPr/>
                    <a:lstStyle/>
                    <a:p>
                      <a:pPr algn="ctr"/>
                      <a:r>
                        <a:rPr lang="en-US" sz="1600" dirty="0"/>
                        <a:t>4</a:t>
                      </a:r>
                      <a:endParaRPr lang="en-IN" sz="1600" dirty="0"/>
                    </a:p>
                  </a:txBody>
                  <a:tcPr/>
                </a:tc>
                <a:tc>
                  <a:txBody>
                    <a:bodyPr/>
                    <a:lstStyle/>
                    <a:p>
                      <a:pPr algn="ctr"/>
                      <a:r>
                        <a:rPr lang="en-US" sz="1600" dirty="0"/>
                        <a:t>3</a:t>
                      </a:r>
                      <a:endParaRPr lang="en-IN" sz="1600" dirty="0"/>
                    </a:p>
                  </a:txBody>
                  <a:tcPr/>
                </a:tc>
                <a:tc>
                  <a:txBody>
                    <a:bodyPr/>
                    <a:lstStyle/>
                    <a:p>
                      <a:pPr algn="ctr"/>
                      <a:r>
                        <a:rPr lang="en-US" sz="1600" dirty="0"/>
                        <a:t>2</a:t>
                      </a:r>
                      <a:endParaRPr lang="en-IN" sz="1600" dirty="0"/>
                    </a:p>
                  </a:txBody>
                  <a:tcPr/>
                </a:tc>
                <a:tc>
                  <a:txBody>
                    <a:bodyPr/>
                    <a:lstStyle/>
                    <a:p>
                      <a:pPr algn="ctr"/>
                      <a:r>
                        <a:rPr lang="en-US" sz="1600" dirty="0"/>
                        <a:t>1</a:t>
                      </a:r>
                      <a:endParaRPr lang="en-IN" sz="1600" dirty="0"/>
                    </a:p>
                  </a:txBody>
                  <a:tcPr/>
                </a:tc>
                <a:extLst>
                  <a:ext uri="{0D108BD9-81ED-4DB2-BD59-A6C34878D82A}">
                    <a16:rowId xmlns:a16="http://schemas.microsoft.com/office/drawing/2014/main" val="10000"/>
                  </a:ext>
                </a:extLst>
              </a:tr>
              <a:tr h="321471">
                <a:tc>
                  <a:txBody>
                    <a:bodyPr/>
                    <a:lstStyle/>
                    <a:p>
                      <a:pPr algn="ctr"/>
                      <a:r>
                        <a:rPr lang="en-US" sz="1600" dirty="0"/>
                        <a:t>1</a:t>
                      </a:r>
                      <a:endParaRPr lang="en-IN" sz="1600" dirty="0"/>
                    </a:p>
                  </a:txBody>
                  <a:tcPr/>
                </a:tc>
                <a:tc>
                  <a:txBody>
                    <a:bodyPr/>
                    <a:lstStyle/>
                    <a:p>
                      <a:pPr algn="ctr"/>
                      <a:r>
                        <a:rPr lang="en-US" sz="1600" dirty="0"/>
                        <a:t>0</a:t>
                      </a:r>
                      <a:endParaRPr lang="en-IN" sz="1600" dirty="0"/>
                    </a:p>
                  </a:txBody>
                  <a:tcPr/>
                </a:tc>
                <a:tc>
                  <a:txBody>
                    <a:bodyPr/>
                    <a:lstStyle/>
                    <a:p>
                      <a:pPr algn="ctr"/>
                      <a:r>
                        <a:rPr lang="en-US" sz="1600" dirty="0"/>
                        <a:t>0</a:t>
                      </a:r>
                      <a:endParaRPr lang="en-IN" sz="1600" dirty="0"/>
                    </a:p>
                  </a:txBody>
                  <a:tcPr/>
                </a:tc>
                <a:tc>
                  <a:txBody>
                    <a:bodyPr/>
                    <a:lstStyle/>
                    <a:p>
                      <a:pPr algn="ctr"/>
                      <a:r>
                        <a:rPr lang="en-US" sz="1600" dirty="0"/>
                        <a:t>1</a:t>
                      </a:r>
                      <a:endParaRPr lang="en-IN" sz="1600" dirty="0"/>
                    </a:p>
                  </a:txBody>
                  <a:tcPr/>
                </a:tc>
                <a:tc>
                  <a:txBody>
                    <a:bodyPr/>
                    <a:lstStyle/>
                    <a:p>
                      <a:pPr algn="ctr"/>
                      <a:r>
                        <a:rPr lang="en-US" sz="1600" dirty="0"/>
                        <a:t>1</a:t>
                      </a:r>
                      <a:endParaRPr lang="en-IN" sz="1600" dirty="0"/>
                    </a:p>
                  </a:txBody>
                  <a:tcPr/>
                </a:tc>
                <a:tc>
                  <a:txBody>
                    <a:bodyPr/>
                    <a:lstStyle/>
                    <a:p>
                      <a:pPr algn="ctr"/>
                      <a:r>
                        <a:rPr lang="en-US" sz="1600" dirty="0"/>
                        <a:t>1</a:t>
                      </a:r>
                      <a:endParaRPr lang="en-IN" sz="1600" dirty="0"/>
                    </a:p>
                  </a:txBody>
                  <a:tcPr/>
                </a:tc>
                <a:tc>
                  <a:txBody>
                    <a:bodyPr/>
                    <a:lstStyle/>
                    <a:p>
                      <a:pPr algn="ctr"/>
                      <a:r>
                        <a:rPr lang="en-US" sz="1600" dirty="0"/>
                        <a:t>0</a:t>
                      </a:r>
                      <a:endParaRPr lang="en-IN" sz="1600" dirty="0"/>
                    </a:p>
                  </a:txBody>
                  <a:tcPr/>
                </a:tc>
                <a:tc>
                  <a:txBody>
                    <a:bodyPr/>
                    <a:lstStyle/>
                    <a:p>
                      <a:pPr algn="ctr"/>
                      <a:r>
                        <a:rPr lang="en-US" sz="1600" dirty="0"/>
                        <a:t>0</a:t>
                      </a:r>
                      <a:endParaRPr lang="en-IN" sz="1600" dirty="0"/>
                    </a:p>
                  </a:txBody>
                  <a:tcPr/>
                </a:tc>
                <a:tc>
                  <a:txBody>
                    <a:bodyPr/>
                    <a:lstStyle/>
                    <a:p>
                      <a:pPr algn="ctr"/>
                      <a:r>
                        <a:rPr lang="en-US" sz="1600" dirty="0"/>
                        <a:t>1</a:t>
                      </a:r>
                      <a:endParaRPr lang="en-IN" sz="1600" dirty="0"/>
                    </a:p>
                  </a:txBody>
                  <a:tcPr/>
                </a:tc>
                <a:tc>
                  <a:txBody>
                    <a:bodyPr/>
                    <a:lstStyle/>
                    <a:p>
                      <a:pPr algn="ctr"/>
                      <a:r>
                        <a:rPr lang="en-US" sz="1600" dirty="0"/>
                        <a:t>0</a:t>
                      </a:r>
                      <a:endParaRPr lang="en-IN" sz="1600" dirty="0"/>
                    </a:p>
                  </a:txBody>
                  <a:tcPr/>
                </a:tc>
                <a:tc>
                  <a:txBody>
                    <a:bodyPr/>
                    <a:lstStyle/>
                    <a:p>
                      <a:pPr algn="ctr"/>
                      <a:r>
                        <a:rPr lang="en-US" sz="1600" dirty="0"/>
                        <a:t>1</a:t>
                      </a:r>
                      <a:endParaRPr lang="en-IN" sz="1600" dirty="0"/>
                    </a:p>
                  </a:txBody>
                  <a:tcPr/>
                </a:tc>
                <a:extLst>
                  <a:ext uri="{0D108BD9-81ED-4DB2-BD59-A6C34878D82A}">
                    <a16:rowId xmlns:a16="http://schemas.microsoft.com/office/drawing/2014/main" val="10001"/>
                  </a:ext>
                </a:extLst>
              </a:tr>
            </a:tbl>
          </a:graphicData>
        </a:graphic>
      </p:graphicFrame>
      <p:sp>
        <p:nvSpPr>
          <p:cNvPr id="5" name="Rectangle 3"/>
          <p:cNvSpPr>
            <a:spLocks noChangeArrowheads="1"/>
          </p:cNvSpPr>
          <p:nvPr/>
        </p:nvSpPr>
        <p:spPr bwMode="auto">
          <a:xfrm>
            <a:off x="309530" y="142852"/>
            <a:ext cx="7572428" cy="544957"/>
          </a:xfrm>
          <a:prstGeom prst="rect">
            <a:avLst/>
          </a:prstGeom>
          <a:noFill/>
          <a:ln w="12700">
            <a:noFill/>
            <a:miter lim="800000"/>
            <a:headEnd/>
            <a:tailEnd/>
          </a:ln>
        </p:spPr>
        <p:txBody>
          <a:bodyPr wrap="square" lIns="90488" tIns="44450" rIns="90488" bIns="44450">
            <a:spAutoFit/>
          </a:bodyPr>
          <a:lstStyle/>
          <a:p>
            <a:r>
              <a:rPr lang="en-US" dirty="0">
                <a:solidFill>
                  <a:srgbClr val="CC0000"/>
                </a:solidFill>
              </a:rPr>
              <a:t>Hamming Code</a:t>
            </a:r>
          </a:p>
        </p:txBody>
      </p:sp>
    </p:spTree>
  </p:cSld>
  <p:clrMapOvr>
    <a:masterClrMapping/>
  </p:clrMapOvr>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solidFill>
                  <a:srgbClr val="CC0000"/>
                </a:solidFill>
                <a:cs typeface="Times New Roman" pitchFamily="-128" charset="0"/>
              </a:rPr>
              <a:t>Hamming Code</a:t>
            </a:r>
            <a:endParaRPr lang="en-IN" dirty="0">
              <a:solidFill>
                <a:srgbClr val="CC0000"/>
              </a:solidFill>
            </a:endParaRPr>
          </a:p>
        </p:txBody>
      </p:sp>
      <p:grpSp>
        <p:nvGrpSpPr>
          <p:cNvPr id="4" name="Group 3"/>
          <p:cNvGrpSpPr/>
          <p:nvPr/>
        </p:nvGrpSpPr>
        <p:grpSpPr>
          <a:xfrm>
            <a:off x="473092" y="1054121"/>
            <a:ext cx="6980238" cy="5446713"/>
            <a:chOff x="457200" y="914400"/>
            <a:chExt cx="6980238" cy="5446713"/>
          </a:xfrm>
        </p:grpSpPr>
        <p:pic>
          <p:nvPicPr>
            <p:cNvPr id="5" name="Picture 2"/>
            <p:cNvPicPr>
              <a:picLocks noChangeArrowheads="1"/>
            </p:cNvPicPr>
            <p:nvPr/>
          </p:nvPicPr>
          <p:blipFill>
            <a:blip r:embed="rId2"/>
            <a:srcRect/>
            <a:stretch>
              <a:fillRect/>
            </a:stretch>
          </p:blipFill>
          <p:spPr bwMode="auto">
            <a:xfrm>
              <a:off x="457200" y="914400"/>
              <a:ext cx="6980238" cy="5446713"/>
            </a:xfrm>
            <a:prstGeom prst="rect">
              <a:avLst/>
            </a:prstGeom>
            <a:noFill/>
            <a:ln w="12700">
              <a:noFill/>
              <a:miter lim="800000"/>
              <a:headEnd/>
              <a:tailEnd/>
            </a:ln>
          </p:spPr>
        </p:pic>
        <p:sp>
          <p:nvSpPr>
            <p:cNvPr id="6" name="Rectangle 5"/>
            <p:cNvSpPr/>
            <p:nvPr/>
          </p:nvSpPr>
          <p:spPr bwMode="auto">
            <a:xfrm>
              <a:off x="1265418" y="2500306"/>
              <a:ext cx="214314" cy="285752"/>
            </a:xfrm>
            <a:prstGeom prst="rect">
              <a:avLst/>
            </a:prstGeom>
            <a:solidFill>
              <a:schemeClr val="bg1"/>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marL="0" marR="0" indent="0" algn="ctr" defTabSz="914400" rtl="0" eaLnBrk="1" fontAlgn="base" latinLnBrk="0" hangingPunct="1">
                <a:lnSpc>
                  <a:spcPct val="87000"/>
                </a:lnSpc>
                <a:spcBef>
                  <a:spcPct val="0"/>
                </a:spcBef>
                <a:spcAft>
                  <a:spcPct val="0"/>
                </a:spcAft>
                <a:buClrTx/>
                <a:buSzTx/>
                <a:buFontTx/>
                <a:buNone/>
                <a:tabLst/>
              </a:pPr>
              <a:r>
                <a:rPr kumimoji="0" lang="en-US" sz="1600" b="0" i="1" u="none" strike="noStrike" cap="none" normalizeH="0" baseline="0" dirty="0">
                  <a:ln>
                    <a:noFill/>
                  </a:ln>
                  <a:solidFill>
                    <a:srgbClr val="000000"/>
                  </a:solidFill>
                  <a:effectLst/>
                  <a:latin typeface="Helvetica" charset="0"/>
                </a:rPr>
                <a:t>f1</a:t>
              </a:r>
              <a:endParaRPr kumimoji="0" lang="en-IN" sz="1600" b="0" i="1" u="none" strike="noStrike" cap="none" normalizeH="0" baseline="0" dirty="0">
                <a:ln>
                  <a:noFill/>
                </a:ln>
                <a:solidFill>
                  <a:srgbClr val="000000"/>
                </a:solidFill>
                <a:effectLst/>
                <a:latin typeface="Helvetica" charset="0"/>
              </a:endParaRPr>
            </a:p>
          </p:txBody>
        </p:sp>
        <p:sp>
          <p:nvSpPr>
            <p:cNvPr id="7" name="Rectangle 6"/>
            <p:cNvSpPr/>
            <p:nvPr/>
          </p:nvSpPr>
          <p:spPr bwMode="auto">
            <a:xfrm>
              <a:off x="1280166" y="3357562"/>
              <a:ext cx="214314" cy="285752"/>
            </a:xfrm>
            <a:prstGeom prst="rect">
              <a:avLst/>
            </a:prstGeom>
            <a:solidFill>
              <a:schemeClr val="bg1"/>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marL="0" marR="0" indent="0" algn="ctr" defTabSz="914400" rtl="0" eaLnBrk="1" fontAlgn="base" latinLnBrk="0" hangingPunct="1">
                <a:lnSpc>
                  <a:spcPct val="87000"/>
                </a:lnSpc>
                <a:spcBef>
                  <a:spcPct val="0"/>
                </a:spcBef>
                <a:spcAft>
                  <a:spcPct val="0"/>
                </a:spcAft>
                <a:buClrTx/>
                <a:buSzTx/>
                <a:buFontTx/>
                <a:buNone/>
                <a:tabLst/>
              </a:pPr>
              <a:r>
                <a:rPr kumimoji="0" lang="en-US" sz="1600" b="0" i="1" u="none" strike="noStrike" cap="none" normalizeH="0" baseline="0" dirty="0">
                  <a:ln>
                    <a:noFill/>
                  </a:ln>
                  <a:solidFill>
                    <a:srgbClr val="000000"/>
                  </a:solidFill>
                  <a:effectLst/>
                  <a:latin typeface="Helvetica" charset="0"/>
                </a:rPr>
                <a:t>f2</a:t>
              </a:r>
              <a:endParaRPr kumimoji="0" lang="en-IN" sz="1600" b="0" i="1" u="none" strike="noStrike" cap="none" normalizeH="0" baseline="0" dirty="0">
                <a:ln>
                  <a:noFill/>
                </a:ln>
                <a:solidFill>
                  <a:srgbClr val="000000"/>
                </a:solidFill>
                <a:effectLst/>
                <a:latin typeface="Helvetica" charset="0"/>
              </a:endParaRPr>
            </a:p>
          </p:txBody>
        </p:sp>
        <p:sp>
          <p:nvSpPr>
            <p:cNvPr id="8" name="Rectangle 7"/>
            <p:cNvSpPr/>
            <p:nvPr/>
          </p:nvSpPr>
          <p:spPr bwMode="auto">
            <a:xfrm>
              <a:off x="1280166" y="4229566"/>
              <a:ext cx="214314" cy="285752"/>
            </a:xfrm>
            <a:prstGeom prst="rect">
              <a:avLst/>
            </a:prstGeom>
            <a:solidFill>
              <a:schemeClr val="bg1"/>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marL="0" marR="0" indent="0" algn="ctr" defTabSz="914400" rtl="0" eaLnBrk="1" fontAlgn="base" latinLnBrk="0" hangingPunct="1">
                <a:lnSpc>
                  <a:spcPct val="87000"/>
                </a:lnSpc>
                <a:spcBef>
                  <a:spcPct val="0"/>
                </a:spcBef>
                <a:spcAft>
                  <a:spcPct val="0"/>
                </a:spcAft>
                <a:buClrTx/>
                <a:buSzTx/>
                <a:buFontTx/>
                <a:buNone/>
                <a:tabLst/>
              </a:pPr>
              <a:r>
                <a:rPr kumimoji="0" lang="en-US" sz="1600" b="0" i="1" u="none" strike="noStrike" cap="none" normalizeH="0" baseline="0" dirty="0">
                  <a:ln>
                    <a:noFill/>
                  </a:ln>
                  <a:solidFill>
                    <a:srgbClr val="000000"/>
                  </a:solidFill>
                  <a:effectLst/>
                  <a:latin typeface="Helvetica" charset="0"/>
                </a:rPr>
                <a:t>f4</a:t>
              </a:r>
              <a:endParaRPr kumimoji="0" lang="en-IN" sz="1600" b="0" i="1" u="none" strike="noStrike" cap="none" normalizeH="0" baseline="0" dirty="0">
                <a:ln>
                  <a:noFill/>
                </a:ln>
                <a:solidFill>
                  <a:srgbClr val="000000"/>
                </a:solidFill>
                <a:effectLst/>
                <a:latin typeface="Helvetica" charset="0"/>
              </a:endParaRPr>
            </a:p>
          </p:txBody>
        </p:sp>
        <p:sp>
          <p:nvSpPr>
            <p:cNvPr id="9" name="Rectangle 8"/>
            <p:cNvSpPr/>
            <p:nvPr/>
          </p:nvSpPr>
          <p:spPr bwMode="auto">
            <a:xfrm>
              <a:off x="1282468" y="5128764"/>
              <a:ext cx="214314" cy="285752"/>
            </a:xfrm>
            <a:prstGeom prst="rect">
              <a:avLst/>
            </a:prstGeom>
            <a:solidFill>
              <a:schemeClr val="bg1"/>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marL="0" marR="0" indent="0" algn="ctr" defTabSz="914400" rtl="0" eaLnBrk="1" fontAlgn="base" latinLnBrk="0" hangingPunct="1">
                <a:lnSpc>
                  <a:spcPct val="87000"/>
                </a:lnSpc>
                <a:spcBef>
                  <a:spcPct val="0"/>
                </a:spcBef>
                <a:spcAft>
                  <a:spcPct val="0"/>
                </a:spcAft>
                <a:buClrTx/>
                <a:buSzTx/>
                <a:buFontTx/>
                <a:buNone/>
                <a:tabLst/>
              </a:pPr>
              <a:r>
                <a:rPr kumimoji="0" lang="en-US" sz="1600" b="0" i="1" u="none" strike="noStrike" cap="none" normalizeH="0" baseline="0" dirty="0">
                  <a:ln>
                    <a:noFill/>
                  </a:ln>
                  <a:solidFill>
                    <a:srgbClr val="000000"/>
                  </a:solidFill>
                  <a:effectLst/>
                  <a:latin typeface="Helvetica" charset="0"/>
                </a:rPr>
                <a:t>f8</a:t>
              </a:r>
              <a:endParaRPr kumimoji="0" lang="en-IN" sz="1600" b="0" i="1" u="none" strike="noStrike" cap="none" normalizeH="0" baseline="0" dirty="0">
                <a:ln>
                  <a:noFill/>
                </a:ln>
                <a:solidFill>
                  <a:srgbClr val="000000"/>
                </a:solidFill>
                <a:effectLst/>
                <a:latin typeface="Helvetica" charset="0"/>
              </a:endParaRPr>
            </a:p>
          </p:txBody>
        </p:sp>
      </p:grpSp>
      <p:sp>
        <p:nvSpPr>
          <p:cNvPr id="10" name="Rectangle 6"/>
          <p:cNvSpPr>
            <a:spLocks noChangeArrowheads="1"/>
          </p:cNvSpPr>
          <p:nvPr/>
        </p:nvSpPr>
        <p:spPr bwMode="auto">
          <a:xfrm>
            <a:off x="523844" y="785794"/>
            <a:ext cx="1931620" cy="424475"/>
          </a:xfrm>
          <a:prstGeom prst="rect">
            <a:avLst/>
          </a:prstGeom>
          <a:noFill/>
          <a:ln w="12700">
            <a:noFill/>
            <a:miter lim="800000"/>
            <a:headEnd/>
            <a:tailEnd/>
          </a:ln>
        </p:spPr>
        <p:txBody>
          <a:bodyPr wrap="none" lIns="90488" tIns="44450" rIns="90488" bIns="44450">
            <a:spAutoFit/>
          </a:bodyPr>
          <a:lstStyle/>
          <a:p>
            <a:pPr algn="l"/>
            <a:r>
              <a:rPr lang="en-US" sz="2500" dirty="0">
                <a:solidFill>
                  <a:srgbClr val="7030A0"/>
                </a:solidFill>
                <a:latin typeface="Arial" pitchFamily="34" charset="0"/>
                <a:cs typeface="Arial" pitchFamily="34" charset="0"/>
              </a:rPr>
              <a:t>Illustration:</a:t>
            </a:r>
          </a:p>
        </p:txBody>
      </p:sp>
    </p:spTree>
  </p:cSld>
  <p:clrMapOvr>
    <a:masterClrMapping/>
  </p:clrMapOvr>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ChangeArrowheads="1"/>
          </p:cNvSpPr>
          <p:nvPr>
            <p:ph type="title"/>
          </p:nvPr>
        </p:nvSpPr>
        <p:spPr>
          <a:xfrm>
            <a:off x="457200" y="21771"/>
            <a:ext cx="7567634" cy="762000"/>
          </a:xfrm>
        </p:spPr>
        <p:txBody>
          <a:bodyPr/>
          <a:lstStyle/>
          <a:p>
            <a:pPr eaLnBrk="1" hangingPunct="1"/>
            <a:r>
              <a:rPr lang="en-AU" dirty="0">
                <a:solidFill>
                  <a:srgbClr val="C00000"/>
                </a:solidFill>
                <a:latin typeface="+mj-lt"/>
                <a:cs typeface="Times New Roman" pitchFamily="-128" charset="0"/>
              </a:rPr>
              <a:t>Hamming Code</a:t>
            </a:r>
          </a:p>
        </p:txBody>
      </p:sp>
      <p:sp>
        <p:nvSpPr>
          <p:cNvPr id="36868" name="Rectangle 3"/>
          <p:cNvSpPr>
            <a:spLocks noGrp="1" noChangeArrowheads="1"/>
          </p:cNvSpPr>
          <p:nvPr>
            <p:ph type="body" idx="1"/>
          </p:nvPr>
        </p:nvSpPr>
        <p:spPr>
          <a:xfrm>
            <a:off x="314325" y="990600"/>
            <a:ext cx="8999538" cy="1652582"/>
          </a:xfrm>
        </p:spPr>
        <p:txBody>
          <a:bodyPr/>
          <a:lstStyle/>
          <a:p>
            <a:pPr algn="just" eaLnBrk="1" hangingPunct="1">
              <a:lnSpc>
                <a:spcPct val="100000"/>
              </a:lnSpc>
              <a:spcBef>
                <a:spcPct val="0"/>
              </a:spcBef>
              <a:buClrTx/>
              <a:buFontTx/>
              <a:buChar char="•"/>
            </a:pPr>
            <a:r>
              <a:rPr lang="en-US" u="sng" dirty="0">
                <a:solidFill>
                  <a:srgbClr val="7030A0"/>
                </a:solidFill>
                <a:effectLst/>
                <a:latin typeface="Arial" charset="0"/>
                <a:cs typeface="Times New Roman" pitchFamily="-128" charset="0"/>
              </a:rPr>
              <a:t>Error Detection and Correction:</a:t>
            </a:r>
          </a:p>
          <a:p>
            <a:pPr algn="just" eaLnBrk="1" hangingPunct="1">
              <a:lnSpc>
                <a:spcPct val="100000"/>
              </a:lnSpc>
              <a:spcBef>
                <a:spcPct val="0"/>
              </a:spcBef>
              <a:buClrTx/>
              <a:buNone/>
            </a:pPr>
            <a:r>
              <a:rPr lang="en-IN" b="0" dirty="0">
                <a:effectLst/>
              </a:rPr>
              <a:t>	</a:t>
            </a:r>
            <a:r>
              <a:rPr lang="en-IN" b="0" dirty="0">
                <a:solidFill>
                  <a:srgbClr val="002060"/>
                </a:solidFill>
                <a:effectLst/>
              </a:rPr>
              <a:t>Suppose in the above example the 5</a:t>
            </a:r>
            <a:r>
              <a:rPr lang="en-IN" b="0" baseline="30000" dirty="0">
                <a:solidFill>
                  <a:srgbClr val="002060"/>
                </a:solidFill>
                <a:effectLst/>
              </a:rPr>
              <a:t>th</a:t>
            </a:r>
            <a:r>
              <a:rPr lang="en-IN" b="0" dirty="0">
                <a:solidFill>
                  <a:srgbClr val="002060"/>
                </a:solidFill>
                <a:effectLst/>
              </a:rPr>
              <a:t> bit is changed from 0 to 1 during data transmission, then it gives new parity values for the codeword:</a:t>
            </a:r>
            <a:endParaRPr lang="en-US" b="0" dirty="0">
              <a:solidFill>
                <a:srgbClr val="002060"/>
              </a:solidFill>
              <a:effectLst/>
              <a:latin typeface="Arial" charset="0"/>
              <a:cs typeface="Times New Roman" pitchFamily="-128" charset="0"/>
            </a:endParaRPr>
          </a:p>
          <a:p>
            <a:pPr algn="just" eaLnBrk="1" hangingPunct="1">
              <a:lnSpc>
                <a:spcPct val="100000"/>
              </a:lnSpc>
              <a:spcBef>
                <a:spcPct val="0"/>
              </a:spcBef>
              <a:buClrTx/>
              <a:buFont typeface="Wingdings" pitchFamily="-128" charset="2"/>
              <a:buNone/>
            </a:pPr>
            <a:r>
              <a:rPr lang="en-US" b="0" dirty="0">
                <a:solidFill>
                  <a:schemeClr val="tx1"/>
                </a:solidFill>
                <a:effectLst/>
                <a:latin typeface="Arial" charset="0"/>
                <a:cs typeface="Times New Roman" pitchFamily="-128" charset="0"/>
              </a:rPr>
              <a:t>     </a:t>
            </a:r>
          </a:p>
          <a:p>
            <a:pPr algn="just" eaLnBrk="1" hangingPunct="1">
              <a:lnSpc>
                <a:spcPct val="100000"/>
              </a:lnSpc>
              <a:spcBef>
                <a:spcPct val="0"/>
              </a:spcBef>
              <a:buClrTx/>
              <a:buFont typeface="Wingdings" pitchFamily="-128" charset="2"/>
              <a:buNone/>
            </a:pPr>
            <a:r>
              <a:rPr lang="en-US" sz="2000" b="0" baseline="30000" dirty="0">
                <a:solidFill>
                  <a:schemeClr val="tx1"/>
                </a:solidFill>
                <a:effectLst/>
                <a:latin typeface="Arial" charset="0"/>
                <a:cs typeface="Times New Roman" pitchFamily="-128" charset="0"/>
              </a:rPr>
              <a:t>      </a:t>
            </a:r>
          </a:p>
          <a:p>
            <a:pPr algn="just" eaLnBrk="1" hangingPunct="1">
              <a:lnSpc>
                <a:spcPct val="100000"/>
              </a:lnSpc>
              <a:spcBef>
                <a:spcPct val="0"/>
              </a:spcBef>
              <a:buClrTx/>
              <a:buFont typeface="Wingdings" pitchFamily="-128" charset="2"/>
              <a:buNone/>
            </a:pPr>
            <a:r>
              <a:rPr lang="en-US" sz="900" b="0" dirty="0">
                <a:solidFill>
                  <a:schemeClr val="tx1"/>
                </a:solidFill>
                <a:effectLst/>
                <a:latin typeface="Arial" charset="0"/>
                <a:cs typeface="Times New Roman" pitchFamily="-128" charset="0"/>
              </a:rPr>
              <a:t>                                                        </a:t>
            </a:r>
          </a:p>
        </p:txBody>
      </p:sp>
      <p:graphicFrame>
        <p:nvGraphicFramePr>
          <p:cNvPr id="6" name="Table 5"/>
          <p:cNvGraphicFramePr>
            <a:graphicFrameLocks noGrp="1"/>
          </p:cNvGraphicFramePr>
          <p:nvPr/>
        </p:nvGraphicFramePr>
        <p:xfrm>
          <a:off x="1381095" y="4071942"/>
          <a:ext cx="4143408" cy="2123440"/>
        </p:xfrm>
        <a:graphic>
          <a:graphicData uri="http://schemas.openxmlformats.org/drawingml/2006/table">
            <a:tbl>
              <a:tblPr firstRow="1" bandRow="1">
                <a:tableStyleId>{5940675A-B579-460E-94D1-54222C63F5DA}</a:tableStyleId>
              </a:tblPr>
              <a:tblGrid>
                <a:gridCol w="1634023">
                  <a:extLst>
                    <a:ext uri="{9D8B030D-6E8A-4147-A177-3AD203B41FA5}">
                      <a16:colId xmlns:a16="http://schemas.microsoft.com/office/drawing/2014/main" val="20000"/>
                    </a:ext>
                  </a:extLst>
                </a:gridCol>
                <a:gridCol w="1059194">
                  <a:extLst>
                    <a:ext uri="{9D8B030D-6E8A-4147-A177-3AD203B41FA5}">
                      <a16:colId xmlns:a16="http://schemas.microsoft.com/office/drawing/2014/main" val="20001"/>
                    </a:ext>
                  </a:extLst>
                </a:gridCol>
                <a:gridCol w="1450191">
                  <a:extLst>
                    <a:ext uri="{9D8B030D-6E8A-4147-A177-3AD203B41FA5}">
                      <a16:colId xmlns:a16="http://schemas.microsoft.com/office/drawing/2014/main" val="20002"/>
                    </a:ext>
                  </a:extLst>
                </a:gridCol>
              </a:tblGrid>
              <a:tr h="370840">
                <a:tc>
                  <a:txBody>
                    <a:bodyPr/>
                    <a:lstStyle/>
                    <a:p>
                      <a:r>
                        <a:rPr lang="en-US" sz="1800" b="1" dirty="0"/>
                        <a:t>Bit Positions</a:t>
                      </a:r>
                      <a:endParaRPr lang="en-IN" sz="1800" b="1" dirty="0"/>
                    </a:p>
                  </a:txBody>
                  <a:tcPr>
                    <a:solidFill>
                      <a:schemeClr val="bg1">
                        <a:lumMod val="95000"/>
                      </a:schemeClr>
                    </a:solidFill>
                  </a:tcPr>
                </a:tc>
                <a:tc>
                  <a:txBody>
                    <a:bodyPr/>
                    <a:lstStyle/>
                    <a:p>
                      <a:r>
                        <a:rPr lang="en-US" sz="1800" b="1" dirty="0"/>
                        <a:t>Number of 1s</a:t>
                      </a:r>
                      <a:endParaRPr lang="en-IN" sz="1800" b="1" dirty="0"/>
                    </a:p>
                  </a:txBody>
                  <a:tcPr>
                    <a:solidFill>
                      <a:schemeClr val="bg1">
                        <a:lumMod val="95000"/>
                      </a:schemeClr>
                    </a:solidFill>
                  </a:tcPr>
                </a:tc>
                <a:tc>
                  <a:txBody>
                    <a:bodyPr/>
                    <a:lstStyle/>
                    <a:p>
                      <a:r>
                        <a:rPr lang="en-US" sz="1800" b="1" dirty="0"/>
                        <a:t>New Parity values</a:t>
                      </a:r>
                      <a:endParaRPr lang="en-IN" sz="1800" b="1" dirty="0"/>
                    </a:p>
                  </a:txBody>
                  <a:tcPr>
                    <a:solidFill>
                      <a:schemeClr val="bg1">
                        <a:lumMod val="95000"/>
                      </a:schemeClr>
                    </a:solidFill>
                  </a:tcPr>
                </a:tc>
                <a:extLst>
                  <a:ext uri="{0D108BD9-81ED-4DB2-BD59-A6C34878D82A}">
                    <a16:rowId xmlns:a16="http://schemas.microsoft.com/office/drawing/2014/main" val="10000"/>
                  </a:ext>
                </a:extLst>
              </a:tr>
              <a:tr h="370840">
                <a:tc>
                  <a:txBody>
                    <a:bodyPr/>
                    <a:lstStyle/>
                    <a:p>
                      <a:r>
                        <a:rPr lang="en-US" sz="1800" dirty="0"/>
                        <a:t>f1,3,5,7,9,11</a:t>
                      </a:r>
                      <a:endParaRPr lang="en-IN" sz="1800" dirty="0"/>
                    </a:p>
                  </a:txBody>
                  <a:tcPr/>
                </a:tc>
                <a:tc>
                  <a:txBody>
                    <a:bodyPr/>
                    <a:lstStyle/>
                    <a:p>
                      <a:r>
                        <a:rPr lang="en-US" sz="1800" dirty="0"/>
                        <a:t>5 (odd)</a:t>
                      </a:r>
                      <a:endParaRPr lang="en-IN" sz="1800" dirty="0"/>
                    </a:p>
                  </a:txBody>
                  <a:tcPr/>
                </a:tc>
                <a:tc>
                  <a:txBody>
                    <a:bodyPr/>
                    <a:lstStyle/>
                    <a:p>
                      <a:r>
                        <a:rPr lang="en-US" sz="1800" dirty="0"/>
                        <a:t>1</a:t>
                      </a:r>
                      <a:endParaRPr lang="en-IN" sz="1800" dirty="0"/>
                    </a:p>
                  </a:txBody>
                  <a:tcPr/>
                </a:tc>
                <a:extLst>
                  <a:ext uri="{0D108BD9-81ED-4DB2-BD59-A6C34878D82A}">
                    <a16:rowId xmlns:a16="http://schemas.microsoft.com/office/drawing/2014/main" val="10001"/>
                  </a:ext>
                </a:extLst>
              </a:tr>
              <a:tr h="370840">
                <a:tc>
                  <a:txBody>
                    <a:bodyPr/>
                    <a:lstStyle/>
                    <a:p>
                      <a:r>
                        <a:rPr lang="en-US" sz="1800" dirty="0"/>
                        <a:t>f2,3,6,7,10,11</a:t>
                      </a:r>
                      <a:endParaRPr lang="en-IN" sz="1800" dirty="0"/>
                    </a:p>
                  </a:txBody>
                  <a:tcPr/>
                </a:tc>
                <a:tc>
                  <a:txBody>
                    <a:bodyPr/>
                    <a:lstStyle/>
                    <a:p>
                      <a:r>
                        <a:rPr lang="en-US" sz="1800" dirty="0"/>
                        <a:t>4 (even)</a:t>
                      </a:r>
                      <a:endParaRPr lang="en-IN" sz="1800" dirty="0"/>
                    </a:p>
                  </a:txBody>
                  <a:tcPr/>
                </a:tc>
                <a:tc>
                  <a:txBody>
                    <a:bodyPr/>
                    <a:lstStyle/>
                    <a:p>
                      <a:r>
                        <a:rPr lang="en-US" sz="1800" dirty="0"/>
                        <a:t>0</a:t>
                      </a:r>
                      <a:endParaRPr lang="en-IN" sz="1800" dirty="0"/>
                    </a:p>
                  </a:txBody>
                  <a:tcPr/>
                </a:tc>
                <a:extLst>
                  <a:ext uri="{0D108BD9-81ED-4DB2-BD59-A6C34878D82A}">
                    <a16:rowId xmlns:a16="http://schemas.microsoft.com/office/drawing/2014/main" val="10002"/>
                  </a:ext>
                </a:extLst>
              </a:tr>
              <a:tr h="370840">
                <a:tc>
                  <a:txBody>
                    <a:bodyPr/>
                    <a:lstStyle/>
                    <a:p>
                      <a:r>
                        <a:rPr lang="en-US" sz="1800" dirty="0"/>
                        <a:t>f4,5,6,7</a:t>
                      </a:r>
                      <a:endParaRPr lang="en-IN" sz="1800" dirty="0"/>
                    </a:p>
                  </a:txBody>
                  <a:tcPr/>
                </a:tc>
                <a:tc>
                  <a:txBody>
                    <a:bodyPr/>
                    <a:lstStyle/>
                    <a:p>
                      <a:r>
                        <a:rPr lang="en-US" sz="1800" dirty="0"/>
                        <a:t>3 (odd)</a:t>
                      </a:r>
                      <a:endParaRPr lang="en-IN" sz="1800" dirty="0"/>
                    </a:p>
                  </a:txBody>
                  <a:tcPr/>
                </a:tc>
                <a:tc>
                  <a:txBody>
                    <a:bodyPr/>
                    <a:lstStyle/>
                    <a:p>
                      <a:r>
                        <a:rPr lang="en-US" sz="1800" dirty="0"/>
                        <a:t>1</a:t>
                      </a:r>
                      <a:endParaRPr lang="en-IN" sz="1800" dirty="0"/>
                    </a:p>
                  </a:txBody>
                  <a:tcPr/>
                </a:tc>
                <a:extLst>
                  <a:ext uri="{0D108BD9-81ED-4DB2-BD59-A6C34878D82A}">
                    <a16:rowId xmlns:a16="http://schemas.microsoft.com/office/drawing/2014/main" val="10003"/>
                  </a:ext>
                </a:extLst>
              </a:tr>
              <a:tr h="370840">
                <a:tc>
                  <a:txBody>
                    <a:bodyPr/>
                    <a:lstStyle/>
                    <a:p>
                      <a:r>
                        <a:rPr lang="en-US" sz="1800" dirty="0"/>
                        <a:t>f8,9,10,11</a:t>
                      </a:r>
                      <a:endParaRPr lang="en-IN" sz="1800" dirty="0"/>
                    </a:p>
                  </a:txBody>
                  <a:tcPr/>
                </a:tc>
                <a:tc>
                  <a:txBody>
                    <a:bodyPr/>
                    <a:lstStyle/>
                    <a:p>
                      <a:r>
                        <a:rPr lang="en-US" sz="1800" dirty="0"/>
                        <a:t>2 (even)</a:t>
                      </a:r>
                      <a:endParaRPr lang="en-IN" sz="1800" dirty="0"/>
                    </a:p>
                  </a:txBody>
                  <a:tcPr/>
                </a:tc>
                <a:tc>
                  <a:txBody>
                    <a:bodyPr/>
                    <a:lstStyle/>
                    <a:p>
                      <a:r>
                        <a:rPr lang="en-US" sz="1800" dirty="0"/>
                        <a:t>0</a:t>
                      </a:r>
                      <a:endParaRPr lang="en-IN" sz="1800" dirty="0"/>
                    </a:p>
                  </a:txBody>
                  <a:tcPr/>
                </a:tc>
                <a:extLst>
                  <a:ext uri="{0D108BD9-81ED-4DB2-BD59-A6C34878D82A}">
                    <a16:rowId xmlns:a16="http://schemas.microsoft.com/office/drawing/2014/main" val="10004"/>
                  </a:ext>
                </a:extLst>
              </a:tr>
            </a:tbl>
          </a:graphicData>
        </a:graphic>
      </p:graphicFrame>
      <p:graphicFrame>
        <p:nvGraphicFramePr>
          <p:cNvPr id="7" name="Table 6"/>
          <p:cNvGraphicFramePr>
            <a:graphicFrameLocks noGrp="1"/>
          </p:cNvGraphicFramePr>
          <p:nvPr/>
        </p:nvGraphicFramePr>
        <p:xfrm>
          <a:off x="595283" y="2714620"/>
          <a:ext cx="3714777" cy="741680"/>
        </p:xfrm>
        <a:graphic>
          <a:graphicData uri="http://schemas.openxmlformats.org/drawingml/2006/table">
            <a:tbl>
              <a:tblPr firstRow="1" bandRow="1">
                <a:tableStyleId>{5940675A-B579-460E-94D1-54222C63F5DA}</a:tableStyleId>
              </a:tblPr>
              <a:tblGrid>
                <a:gridCol w="467134">
                  <a:extLst>
                    <a:ext uri="{9D8B030D-6E8A-4147-A177-3AD203B41FA5}">
                      <a16:colId xmlns:a16="http://schemas.microsoft.com/office/drawing/2014/main" val="20000"/>
                    </a:ext>
                  </a:extLst>
                </a:gridCol>
                <a:gridCol w="318683">
                  <a:extLst>
                    <a:ext uri="{9D8B030D-6E8A-4147-A177-3AD203B41FA5}">
                      <a16:colId xmlns:a16="http://schemas.microsoft.com/office/drawing/2014/main" val="20001"/>
                    </a:ext>
                  </a:extLst>
                </a:gridCol>
                <a:gridCol w="227304">
                  <a:extLst>
                    <a:ext uri="{9D8B030D-6E8A-4147-A177-3AD203B41FA5}">
                      <a16:colId xmlns:a16="http://schemas.microsoft.com/office/drawing/2014/main" val="20002"/>
                    </a:ext>
                  </a:extLst>
                </a:gridCol>
                <a:gridCol w="337707">
                  <a:extLst>
                    <a:ext uri="{9D8B030D-6E8A-4147-A177-3AD203B41FA5}">
                      <a16:colId xmlns:a16="http://schemas.microsoft.com/office/drawing/2014/main" val="20003"/>
                    </a:ext>
                  </a:extLst>
                </a:gridCol>
                <a:gridCol w="337707">
                  <a:extLst>
                    <a:ext uri="{9D8B030D-6E8A-4147-A177-3AD203B41FA5}">
                      <a16:colId xmlns:a16="http://schemas.microsoft.com/office/drawing/2014/main" val="20004"/>
                    </a:ext>
                  </a:extLst>
                </a:gridCol>
                <a:gridCol w="337707">
                  <a:extLst>
                    <a:ext uri="{9D8B030D-6E8A-4147-A177-3AD203B41FA5}">
                      <a16:colId xmlns:a16="http://schemas.microsoft.com/office/drawing/2014/main" val="20005"/>
                    </a:ext>
                  </a:extLst>
                </a:gridCol>
                <a:gridCol w="337707">
                  <a:extLst>
                    <a:ext uri="{9D8B030D-6E8A-4147-A177-3AD203B41FA5}">
                      <a16:colId xmlns:a16="http://schemas.microsoft.com/office/drawing/2014/main" val="20006"/>
                    </a:ext>
                  </a:extLst>
                </a:gridCol>
                <a:gridCol w="337707">
                  <a:extLst>
                    <a:ext uri="{9D8B030D-6E8A-4147-A177-3AD203B41FA5}">
                      <a16:colId xmlns:a16="http://schemas.microsoft.com/office/drawing/2014/main" val="20007"/>
                    </a:ext>
                  </a:extLst>
                </a:gridCol>
                <a:gridCol w="337707">
                  <a:extLst>
                    <a:ext uri="{9D8B030D-6E8A-4147-A177-3AD203B41FA5}">
                      <a16:colId xmlns:a16="http://schemas.microsoft.com/office/drawing/2014/main" val="20008"/>
                    </a:ext>
                  </a:extLst>
                </a:gridCol>
                <a:gridCol w="337707">
                  <a:extLst>
                    <a:ext uri="{9D8B030D-6E8A-4147-A177-3AD203B41FA5}">
                      <a16:colId xmlns:a16="http://schemas.microsoft.com/office/drawing/2014/main" val="20009"/>
                    </a:ext>
                  </a:extLst>
                </a:gridCol>
                <a:gridCol w="337707">
                  <a:extLst>
                    <a:ext uri="{9D8B030D-6E8A-4147-A177-3AD203B41FA5}">
                      <a16:colId xmlns:a16="http://schemas.microsoft.com/office/drawing/2014/main" val="20010"/>
                    </a:ext>
                  </a:extLst>
                </a:gridCol>
              </a:tblGrid>
              <a:tr h="370840">
                <a:tc>
                  <a:txBody>
                    <a:bodyPr/>
                    <a:lstStyle/>
                    <a:p>
                      <a:pPr algn="ctr"/>
                      <a:r>
                        <a:rPr lang="en-US" sz="1700" b="1" dirty="0"/>
                        <a:t>11</a:t>
                      </a:r>
                      <a:endParaRPr lang="en-IN" sz="1700" b="1" dirty="0"/>
                    </a:p>
                  </a:txBody>
                  <a:tcPr marL="36000" marR="36000" marT="36000" marB="36000">
                    <a:solidFill>
                      <a:schemeClr val="bg1">
                        <a:lumMod val="95000"/>
                      </a:schemeClr>
                    </a:solidFill>
                  </a:tcPr>
                </a:tc>
                <a:tc>
                  <a:txBody>
                    <a:bodyPr/>
                    <a:lstStyle/>
                    <a:p>
                      <a:pPr algn="ctr"/>
                      <a:r>
                        <a:rPr lang="en-US" sz="1700" b="1" dirty="0"/>
                        <a:t>10</a:t>
                      </a:r>
                      <a:endParaRPr lang="en-IN" sz="1700" b="1" dirty="0"/>
                    </a:p>
                  </a:txBody>
                  <a:tcPr marL="36000" marR="36000" marT="36000" marB="36000">
                    <a:solidFill>
                      <a:schemeClr val="bg1">
                        <a:lumMod val="95000"/>
                      </a:schemeClr>
                    </a:solidFill>
                  </a:tcPr>
                </a:tc>
                <a:tc>
                  <a:txBody>
                    <a:bodyPr/>
                    <a:lstStyle/>
                    <a:p>
                      <a:pPr algn="ctr"/>
                      <a:r>
                        <a:rPr lang="en-US" sz="1700" b="1" dirty="0"/>
                        <a:t>9</a:t>
                      </a:r>
                      <a:endParaRPr lang="en-IN" sz="1700" b="1" dirty="0"/>
                    </a:p>
                  </a:txBody>
                  <a:tcPr marL="36000" marR="36000" marT="36000" marB="36000">
                    <a:solidFill>
                      <a:schemeClr val="bg1">
                        <a:lumMod val="95000"/>
                      </a:schemeClr>
                    </a:solidFill>
                  </a:tcPr>
                </a:tc>
                <a:tc>
                  <a:txBody>
                    <a:bodyPr/>
                    <a:lstStyle/>
                    <a:p>
                      <a:pPr algn="ctr"/>
                      <a:r>
                        <a:rPr lang="en-US" sz="1700" b="1" dirty="0"/>
                        <a:t>f8</a:t>
                      </a:r>
                      <a:endParaRPr lang="en-IN" sz="1700" b="1" dirty="0"/>
                    </a:p>
                  </a:txBody>
                  <a:tcPr marL="36000" marR="36000" marT="36000" marB="36000">
                    <a:solidFill>
                      <a:schemeClr val="bg1">
                        <a:lumMod val="95000"/>
                      </a:schemeClr>
                    </a:solidFill>
                  </a:tcPr>
                </a:tc>
                <a:tc>
                  <a:txBody>
                    <a:bodyPr/>
                    <a:lstStyle/>
                    <a:p>
                      <a:pPr algn="ctr"/>
                      <a:r>
                        <a:rPr lang="en-US" sz="1700" b="1" dirty="0"/>
                        <a:t>7</a:t>
                      </a:r>
                      <a:endParaRPr lang="en-IN" sz="1700" b="1" dirty="0"/>
                    </a:p>
                  </a:txBody>
                  <a:tcPr marL="36000" marR="36000" marT="36000" marB="36000">
                    <a:solidFill>
                      <a:schemeClr val="bg1">
                        <a:lumMod val="95000"/>
                      </a:schemeClr>
                    </a:solidFill>
                  </a:tcPr>
                </a:tc>
                <a:tc>
                  <a:txBody>
                    <a:bodyPr/>
                    <a:lstStyle/>
                    <a:p>
                      <a:pPr algn="ctr"/>
                      <a:r>
                        <a:rPr lang="en-US" sz="1700" b="1" dirty="0"/>
                        <a:t>6</a:t>
                      </a:r>
                      <a:endParaRPr lang="en-IN" sz="1700" b="1" dirty="0"/>
                    </a:p>
                  </a:txBody>
                  <a:tcPr marL="36000" marR="36000" marT="36000" marB="36000">
                    <a:solidFill>
                      <a:schemeClr val="bg1">
                        <a:lumMod val="95000"/>
                      </a:schemeClr>
                    </a:solidFill>
                  </a:tcPr>
                </a:tc>
                <a:tc>
                  <a:txBody>
                    <a:bodyPr/>
                    <a:lstStyle/>
                    <a:p>
                      <a:pPr algn="ctr"/>
                      <a:r>
                        <a:rPr lang="en-US" sz="1700" b="1" dirty="0"/>
                        <a:t>5</a:t>
                      </a:r>
                      <a:endParaRPr lang="en-IN" sz="1700" b="1" dirty="0"/>
                    </a:p>
                  </a:txBody>
                  <a:tcPr marL="36000" marR="36000" marT="36000" marB="36000">
                    <a:solidFill>
                      <a:schemeClr val="bg1">
                        <a:lumMod val="95000"/>
                      </a:schemeClr>
                    </a:solidFill>
                  </a:tcPr>
                </a:tc>
                <a:tc>
                  <a:txBody>
                    <a:bodyPr/>
                    <a:lstStyle/>
                    <a:p>
                      <a:pPr algn="ctr"/>
                      <a:r>
                        <a:rPr lang="en-US" sz="1700" b="1" dirty="0"/>
                        <a:t>f4</a:t>
                      </a:r>
                      <a:endParaRPr lang="en-IN" sz="1700" b="1" dirty="0"/>
                    </a:p>
                  </a:txBody>
                  <a:tcPr marL="36000" marR="36000" marT="36000" marB="36000">
                    <a:solidFill>
                      <a:schemeClr val="bg1">
                        <a:lumMod val="95000"/>
                      </a:schemeClr>
                    </a:solidFill>
                  </a:tcPr>
                </a:tc>
                <a:tc>
                  <a:txBody>
                    <a:bodyPr/>
                    <a:lstStyle/>
                    <a:p>
                      <a:pPr algn="ctr"/>
                      <a:r>
                        <a:rPr lang="en-US" sz="1700" b="1" dirty="0"/>
                        <a:t>3</a:t>
                      </a:r>
                      <a:endParaRPr lang="en-IN" sz="1700" b="1" dirty="0"/>
                    </a:p>
                  </a:txBody>
                  <a:tcPr marL="36000" marR="36000" marT="36000" marB="36000">
                    <a:solidFill>
                      <a:schemeClr val="bg1">
                        <a:lumMod val="95000"/>
                      </a:schemeClr>
                    </a:solidFill>
                  </a:tcPr>
                </a:tc>
                <a:tc>
                  <a:txBody>
                    <a:bodyPr/>
                    <a:lstStyle/>
                    <a:p>
                      <a:pPr algn="ctr"/>
                      <a:r>
                        <a:rPr lang="en-US" sz="1700" b="1" dirty="0"/>
                        <a:t>f2</a:t>
                      </a:r>
                      <a:endParaRPr lang="en-IN" sz="1700" b="1" dirty="0"/>
                    </a:p>
                  </a:txBody>
                  <a:tcPr marL="36000" marR="36000" marT="36000" marB="36000">
                    <a:solidFill>
                      <a:schemeClr val="bg1">
                        <a:lumMod val="95000"/>
                      </a:schemeClr>
                    </a:solidFill>
                  </a:tcPr>
                </a:tc>
                <a:tc>
                  <a:txBody>
                    <a:bodyPr/>
                    <a:lstStyle/>
                    <a:p>
                      <a:pPr algn="ctr"/>
                      <a:r>
                        <a:rPr lang="en-US" sz="1700" b="1" dirty="0"/>
                        <a:t>f1</a:t>
                      </a:r>
                      <a:endParaRPr lang="en-IN" sz="1700" b="1" dirty="0"/>
                    </a:p>
                  </a:txBody>
                  <a:tcPr marL="36000" marR="36000" marT="36000" marB="36000">
                    <a:solidFill>
                      <a:schemeClr val="bg1">
                        <a:lumMod val="95000"/>
                      </a:schemeClr>
                    </a:solidFill>
                  </a:tcPr>
                </a:tc>
                <a:extLst>
                  <a:ext uri="{0D108BD9-81ED-4DB2-BD59-A6C34878D82A}">
                    <a16:rowId xmlns:a16="http://schemas.microsoft.com/office/drawing/2014/main" val="10000"/>
                  </a:ext>
                </a:extLst>
              </a:tr>
              <a:tr h="370840">
                <a:tc>
                  <a:txBody>
                    <a:bodyPr/>
                    <a:lstStyle/>
                    <a:p>
                      <a:pPr algn="ctr"/>
                      <a:r>
                        <a:rPr lang="en-US" dirty="0"/>
                        <a:t>1</a:t>
                      </a:r>
                      <a:endParaRPr lang="en-IN" dirty="0"/>
                    </a:p>
                  </a:txBody>
                  <a:tcPr/>
                </a:tc>
                <a:tc>
                  <a:txBody>
                    <a:bodyPr/>
                    <a:lstStyle/>
                    <a:p>
                      <a:pPr algn="ctr"/>
                      <a:r>
                        <a:rPr lang="en-US" dirty="0"/>
                        <a:t>0</a:t>
                      </a:r>
                      <a:endParaRPr lang="en-IN" dirty="0"/>
                    </a:p>
                  </a:txBody>
                  <a:tcPr/>
                </a:tc>
                <a:tc>
                  <a:txBody>
                    <a:bodyPr/>
                    <a:lstStyle/>
                    <a:p>
                      <a:pPr algn="ctr"/>
                      <a:r>
                        <a:rPr lang="en-US" dirty="0"/>
                        <a:t>0</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0</a:t>
                      </a:r>
                      <a:endParaRPr lang="en-IN" dirty="0"/>
                    </a:p>
                  </a:txBody>
                  <a:tcPr/>
                </a:tc>
                <a:tc>
                  <a:txBody>
                    <a:bodyPr/>
                    <a:lstStyle/>
                    <a:p>
                      <a:pPr algn="ctr"/>
                      <a:r>
                        <a:rPr lang="en-US" dirty="0"/>
                        <a:t>0</a:t>
                      </a:r>
                      <a:endParaRPr lang="en-IN" dirty="0"/>
                    </a:p>
                  </a:txBody>
                  <a:tcPr/>
                </a:tc>
                <a:tc>
                  <a:txBody>
                    <a:bodyPr/>
                    <a:lstStyle/>
                    <a:p>
                      <a:pPr algn="ctr"/>
                      <a:r>
                        <a:rPr lang="en-US" dirty="0"/>
                        <a:t>1</a:t>
                      </a:r>
                      <a:endParaRPr lang="en-IN" dirty="0"/>
                    </a:p>
                  </a:txBody>
                  <a:tcPr/>
                </a:tc>
                <a:tc>
                  <a:txBody>
                    <a:bodyPr/>
                    <a:lstStyle/>
                    <a:p>
                      <a:pPr algn="ctr"/>
                      <a:r>
                        <a:rPr lang="en-US" dirty="0"/>
                        <a:t>0</a:t>
                      </a:r>
                      <a:endParaRPr lang="en-IN" dirty="0"/>
                    </a:p>
                  </a:txBody>
                  <a:tcPr/>
                </a:tc>
                <a:tc>
                  <a:txBody>
                    <a:bodyPr/>
                    <a:lstStyle/>
                    <a:p>
                      <a:pPr algn="ctr"/>
                      <a:r>
                        <a:rPr lang="en-US" dirty="0"/>
                        <a:t>1</a:t>
                      </a:r>
                      <a:endParaRPr lang="en-IN" dirty="0"/>
                    </a:p>
                  </a:txBody>
                  <a:tcPr/>
                </a:tc>
                <a:extLst>
                  <a:ext uri="{0D108BD9-81ED-4DB2-BD59-A6C34878D82A}">
                    <a16:rowId xmlns:a16="http://schemas.microsoft.com/office/drawing/2014/main" val="10001"/>
                  </a:ext>
                </a:extLst>
              </a:tr>
            </a:tbl>
          </a:graphicData>
        </a:graphic>
      </p:graphicFrame>
      <p:graphicFrame>
        <p:nvGraphicFramePr>
          <p:cNvPr id="8" name="Table 7"/>
          <p:cNvGraphicFramePr>
            <a:graphicFrameLocks noGrp="1"/>
          </p:cNvGraphicFramePr>
          <p:nvPr/>
        </p:nvGraphicFramePr>
        <p:xfrm>
          <a:off x="5524503" y="2714620"/>
          <a:ext cx="3714777" cy="741680"/>
        </p:xfrm>
        <a:graphic>
          <a:graphicData uri="http://schemas.openxmlformats.org/drawingml/2006/table">
            <a:tbl>
              <a:tblPr firstRow="1" bandRow="1">
                <a:tableStyleId>{5940675A-B579-460E-94D1-54222C63F5DA}</a:tableStyleId>
              </a:tblPr>
              <a:tblGrid>
                <a:gridCol w="467134">
                  <a:extLst>
                    <a:ext uri="{9D8B030D-6E8A-4147-A177-3AD203B41FA5}">
                      <a16:colId xmlns:a16="http://schemas.microsoft.com/office/drawing/2014/main" val="20000"/>
                    </a:ext>
                  </a:extLst>
                </a:gridCol>
                <a:gridCol w="318683">
                  <a:extLst>
                    <a:ext uri="{9D8B030D-6E8A-4147-A177-3AD203B41FA5}">
                      <a16:colId xmlns:a16="http://schemas.microsoft.com/office/drawing/2014/main" val="20001"/>
                    </a:ext>
                  </a:extLst>
                </a:gridCol>
                <a:gridCol w="227304">
                  <a:extLst>
                    <a:ext uri="{9D8B030D-6E8A-4147-A177-3AD203B41FA5}">
                      <a16:colId xmlns:a16="http://schemas.microsoft.com/office/drawing/2014/main" val="20002"/>
                    </a:ext>
                  </a:extLst>
                </a:gridCol>
                <a:gridCol w="337707">
                  <a:extLst>
                    <a:ext uri="{9D8B030D-6E8A-4147-A177-3AD203B41FA5}">
                      <a16:colId xmlns:a16="http://schemas.microsoft.com/office/drawing/2014/main" val="20003"/>
                    </a:ext>
                  </a:extLst>
                </a:gridCol>
                <a:gridCol w="337707">
                  <a:extLst>
                    <a:ext uri="{9D8B030D-6E8A-4147-A177-3AD203B41FA5}">
                      <a16:colId xmlns:a16="http://schemas.microsoft.com/office/drawing/2014/main" val="20004"/>
                    </a:ext>
                  </a:extLst>
                </a:gridCol>
                <a:gridCol w="337707">
                  <a:extLst>
                    <a:ext uri="{9D8B030D-6E8A-4147-A177-3AD203B41FA5}">
                      <a16:colId xmlns:a16="http://schemas.microsoft.com/office/drawing/2014/main" val="20005"/>
                    </a:ext>
                  </a:extLst>
                </a:gridCol>
                <a:gridCol w="337707">
                  <a:extLst>
                    <a:ext uri="{9D8B030D-6E8A-4147-A177-3AD203B41FA5}">
                      <a16:colId xmlns:a16="http://schemas.microsoft.com/office/drawing/2014/main" val="20006"/>
                    </a:ext>
                  </a:extLst>
                </a:gridCol>
                <a:gridCol w="337707">
                  <a:extLst>
                    <a:ext uri="{9D8B030D-6E8A-4147-A177-3AD203B41FA5}">
                      <a16:colId xmlns:a16="http://schemas.microsoft.com/office/drawing/2014/main" val="20007"/>
                    </a:ext>
                  </a:extLst>
                </a:gridCol>
                <a:gridCol w="337707">
                  <a:extLst>
                    <a:ext uri="{9D8B030D-6E8A-4147-A177-3AD203B41FA5}">
                      <a16:colId xmlns:a16="http://schemas.microsoft.com/office/drawing/2014/main" val="20008"/>
                    </a:ext>
                  </a:extLst>
                </a:gridCol>
                <a:gridCol w="337707">
                  <a:extLst>
                    <a:ext uri="{9D8B030D-6E8A-4147-A177-3AD203B41FA5}">
                      <a16:colId xmlns:a16="http://schemas.microsoft.com/office/drawing/2014/main" val="20009"/>
                    </a:ext>
                  </a:extLst>
                </a:gridCol>
                <a:gridCol w="337707">
                  <a:extLst>
                    <a:ext uri="{9D8B030D-6E8A-4147-A177-3AD203B41FA5}">
                      <a16:colId xmlns:a16="http://schemas.microsoft.com/office/drawing/2014/main" val="20010"/>
                    </a:ext>
                  </a:extLst>
                </a:gridCol>
              </a:tblGrid>
              <a:tr h="370840">
                <a:tc>
                  <a:txBody>
                    <a:bodyPr/>
                    <a:lstStyle/>
                    <a:p>
                      <a:pPr algn="ctr"/>
                      <a:r>
                        <a:rPr lang="en-US" sz="1700" b="1" dirty="0"/>
                        <a:t>11</a:t>
                      </a:r>
                      <a:endParaRPr lang="en-IN" sz="1700" b="1" dirty="0"/>
                    </a:p>
                  </a:txBody>
                  <a:tcPr marL="36000" marR="36000" marT="36000" marB="36000">
                    <a:solidFill>
                      <a:schemeClr val="bg1">
                        <a:lumMod val="95000"/>
                      </a:schemeClr>
                    </a:solidFill>
                  </a:tcPr>
                </a:tc>
                <a:tc>
                  <a:txBody>
                    <a:bodyPr/>
                    <a:lstStyle/>
                    <a:p>
                      <a:pPr algn="ctr"/>
                      <a:r>
                        <a:rPr lang="en-US" sz="1700" b="1" dirty="0"/>
                        <a:t>10</a:t>
                      </a:r>
                      <a:endParaRPr lang="en-IN" sz="1700" b="1" dirty="0"/>
                    </a:p>
                  </a:txBody>
                  <a:tcPr marL="36000" marR="36000" marT="36000" marB="36000">
                    <a:solidFill>
                      <a:schemeClr val="bg1">
                        <a:lumMod val="95000"/>
                      </a:schemeClr>
                    </a:solidFill>
                  </a:tcPr>
                </a:tc>
                <a:tc>
                  <a:txBody>
                    <a:bodyPr/>
                    <a:lstStyle/>
                    <a:p>
                      <a:pPr algn="ctr"/>
                      <a:r>
                        <a:rPr lang="en-US" sz="1700" b="1" dirty="0"/>
                        <a:t>9</a:t>
                      </a:r>
                      <a:endParaRPr lang="en-IN" sz="1700" b="1" dirty="0"/>
                    </a:p>
                  </a:txBody>
                  <a:tcPr marL="36000" marR="36000" marT="36000" marB="36000">
                    <a:solidFill>
                      <a:schemeClr val="bg1">
                        <a:lumMod val="95000"/>
                      </a:schemeClr>
                    </a:solidFill>
                  </a:tcPr>
                </a:tc>
                <a:tc>
                  <a:txBody>
                    <a:bodyPr/>
                    <a:lstStyle/>
                    <a:p>
                      <a:pPr algn="ctr"/>
                      <a:r>
                        <a:rPr lang="en-US" sz="1700" b="1" dirty="0"/>
                        <a:t>f8</a:t>
                      </a:r>
                      <a:endParaRPr lang="en-IN" sz="1700" b="1" dirty="0"/>
                    </a:p>
                  </a:txBody>
                  <a:tcPr marL="36000" marR="36000" marT="36000" marB="36000">
                    <a:solidFill>
                      <a:schemeClr val="bg1">
                        <a:lumMod val="95000"/>
                      </a:schemeClr>
                    </a:solidFill>
                  </a:tcPr>
                </a:tc>
                <a:tc>
                  <a:txBody>
                    <a:bodyPr/>
                    <a:lstStyle/>
                    <a:p>
                      <a:pPr algn="ctr"/>
                      <a:r>
                        <a:rPr lang="en-US" sz="1700" b="1" dirty="0"/>
                        <a:t>7</a:t>
                      </a:r>
                      <a:endParaRPr lang="en-IN" sz="1700" b="1" dirty="0"/>
                    </a:p>
                  </a:txBody>
                  <a:tcPr marL="36000" marR="36000" marT="36000" marB="36000">
                    <a:solidFill>
                      <a:schemeClr val="bg1">
                        <a:lumMod val="95000"/>
                      </a:schemeClr>
                    </a:solidFill>
                  </a:tcPr>
                </a:tc>
                <a:tc>
                  <a:txBody>
                    <a:bodyPr/>
                    <a:lstStyle/>
                    <a:p>
                      <a:pPr algn="ctr"/>
                      <a:r>
                        <a:rPr lang="en-US" sz="1700" b="1" dirty="0"/>
                        <a:t>6</a:t>
                      </a:r>
                      <a:endParaRPr lang="en-IN" sz="1700" b="1" dirty="0"/>
                    </a:p>
                  </a:txBody>
                  <a:tcPr marL="36000" marR="36000" marT="36000" marB="36000">
                    <a:solidFill>
                      <a:schemeClr val="bg1">
                        <a:lumMod val="95000"/>
                      </a:schemeClr>
                    </a:solidFill>
                  </a:tcPr>
                </a:tc>
                <a:tc>
                  <a:txBody>
                    <a:bodyPr/>
                    <a:lstStyle/>
                    <a:p>
                      <a:pPr algn="ctr"/>
                      <a:r>
                        <a:rPr lang="en-US" sz="1700" b="1" dirty="0"/>
                        <a:t>5</a:t>
                      </a:r>
                      <a:endParaRPr lang="en-IN" sz="1700" b="1" dirty="0"/>
                    </a:p>
                  </a:txBody>
                  <a:tcPr marL="36000" marR="36000" marT="36000" marB="36000">
                    <a:solidFill>
                      <a:schemeClr val="bg1">
                        <a:lumMod val="95000"/>
                      </a:schemeClr>
                    </a:solidFill>
                  </a:tcPr>
                </a:tc>
                <a:tc>
                  <a:txBody>
                    <a:bodyPr/>
                    <a:lstStyle/>
                    <a:p>
                      <a:pPr algn="ctr"/>
                      <a:r>
                        <a:rPr lang="en-US" sz="1700" b="1" dirty="0"/>
                        <a:t>f4</a:t>
                      </a:r>
                      <a:endParaRPr lang="en-IN" sz="1700" b="1" dirty="0"/>
                    </a:p>
                  </a:txBody>
                  <a:tcPr marL="36000" marR="36000" marT="36000" marB="36000">
                    <a:solidFill>
                      <a:schemeClr val="bg1">
                        <a:lumMod val="95000"/>
                      </a:schemeClr>
                    </a:solidFill>
                  </a:tcPr>
                </a:tc>
                <a:tc>
                  <a:txBody>
                    <a:bodyPr/>
                    <a:lstStyle/>
                    <a:p>
                      <a:pPr algn="ctr"/>
                      <a:r>
                        <a:rPr lang="en-US" sz="1700" b="1" dirty="0"/>
                        <a:t>3</a:t>
                      </a:r>
                      <a:endParaRPr lang="en-IN" sz="1700" b="1" dirty="0"/>
                    </a:p>
                  </a:txBody>
                  <a:tcPr marL="36000" marR="36000" marT="36000" marB="36000">
                    <a:solidFill>
                      <a:schemeClr val="bg1">
                        <a:lumMod val="95000"/>
                      </a:schemeClr>
                    </a:solidFill>
                  </a:tcPr>
                </a:tc>
                <a:tc>
                  <a:txBody>
                    <a:bodyPr/>
                    <a:lstStyle/>
                    <a:p>
                      <a:pPr algn="ctr"/>
                      <a:r>
                        <a:rPr lang="en-US" sz="1700" b="1" dirty="0"/>
                        <a:t>f2</a:t>
                      </a:r>
                      <a:endParaRPr lang="en-IN" sz="1700" b="1" dirty="0"/>
                    </a:p>
                  </a:txBody>
                  <a:tcPr marL="36000" marR="36000" marT="36000" marB="36000">
                    <a:solidFill>
                      <a:schemeClr val="bg1">
                        <a:lumMod val="95000"/>
                      </a:schemeClr>
                    </a:solidFill>
                  </a:tcPr>
                </a:tc>
                <a:tc>
                  <a:txBody>
                    <a:bodyPr/>
                    <a:lstStyle/>
                    <a:p>
                      <a:pPr algn="ctr"/>
                      <a:r>
                        <a:rPr lang="en-US" sz="1700" b="1" dirty="0"/>
                        <a:t>f1</a:t>
                      </a:r>
                      <a:endParaRPr lang="en-IN" sz="1700" b="1" dirty="0"/>
                    </a:p>
                  </a:txBody>
                  <a:tcPr marL="36000" marR="36000" marT="36000" marB="36000">
                    <a:solidFill>
                      <a:schemeClr val="bg1">
                        <a:lumMod val="95000"/>
                      </a:schemeClr>
                    </a:solidFill>
                  </a:tcPr>
                </a:tc>
                <a:extLst>
                  <a:ext uri="{0D108BD9-81ED-4DB2-BD59-A6C34878D82A}">
                    <a16:rowId xmlns:a16="http://schemas.microsoft.com/office/drawing/2014/main" val="10000"/>
                  </a:ext>
                </a:extLst>
              </a:tr>
              <a:tr h="370840">
                <a:tc>
                  <a:txBody>
                    <a:bodyPr/>
                    <a:lstStyle/>
                    <a:p>
                      <a:pPr algn="ctr"/>
                      <a:r>
                        <a:rPr lang="en-US" dirty="0"/>
                        <a:t>1</a:t>
                      </a:r>
                      <a:endParaRPr lang="en-IN" dirty="0"/>
                    </a:p>
                  </a:txBody>
                  <a:tcPr/>
                </a:tc>
                <a:tc>
                  <a:txBody>
                    <a:bodyPr/>
                    <a:lstStyle/>
                    <a:p>
                      <a:pPr algn="ctr"/>
                      <a:r>
                        <a:rPr lang="en-US" dirty="0"/>
                        <a:t>0</a:t>
                      </a:r>
                      <a:endParaRPr lang="en-IN" dirty="0"/>
                    </a:p>
                  </a:txBody>
                  <a:tcPr/>
                </a:tc>
                <a:tc>
                  <a:txBody>
                    <a:bodyPr/>
                    <a:lstStyle/>
                    <a:p>
                      <a:pPr algn="ctr"/>
                      <a:r>
                        <a:rPr lang="en-US" dirty="0"/>
                        <a:t>0</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solidFill>
                      <a:srgbClr val="FF0000"/>
                    </a:solidFill>
                  </a:tcPr>
                </a:tc>
                <a:tc>
                  <a:txBody>
                    <a:bodyPr/>
                    <a:lstStyle/>
                    <a:p>
                      <a:pPr algn="ctr"/>
                      <a:r>
                        <a:rPr lang="en-US" dirty="0"/>
                        <a:t>0</a:t>
                      </a:r>
                      <a:endParaRPr lang="en-IN" dirty="0"/>
                    </a:p>
                  </a:txBody>
                  <a:tcPr/>
                </a:tc>
                <a:tc>
                  <a:txBody>
                    <a:bodyPr/>
                    <a:lstStyle/>
                    <a:p>
                      <a:pPr algn="ctr"/>
                      <a:r>
                        <a:rPr lang="en-US" dirty="0"/>
                        <a:t>1</a:t>
                      </a:r>
                      <a:endParaRPr lang="en-IN" dirty="0"/>
                    </a:p>
                  </a:txBody>
                  <a:tcPr/>
                </a:tc>
                <a:tc>
                  <a:txBody>
                    <a:bodyPr/>
                    <a:lstStyle/>
                    <a:p>
                      <a:pPr algn="ctr"/>
                      <a:r>
                        <a:rPr lang="en-US" dirty="0"/>
                        <a:t>0</a:t>
                      </a:r>
                      <a:endParaRPr lang="en-IN" dirty="0"/>
                    </a:p>
                  </a:txBody>
                  <a:tcPr/>
                </a:tc>
                <a:tc>
                  <a:txBody>
                    <a:bodyPr/>
                    <a:lstStyle/>
                    <a:p>
                      <a:pPr algn="ctr"/>
                      <a:r>
                        <a:rPr lang="en-US" dirty="0"/>
                        <a:t>1</a:t>
                      </a:r>
                      <a:endParaRPr lang="en-IN" dirty="0"/>
                    </a:p>
                  </a:txBody>
                  <a:tcPr/>
                </a:tc>
                <a:extLst>
                  <a:ext uri="{0D108BD9-81ED-4DB2-BD59-A6C34878D82A}">
                    <a16:rowId xmlns:a16="http://schemas.microsoft.com/office/drawing/2014/main" val="10001"/>
                  </a:ext>
                </a:extLst>
              </a:tr>
            </a:tbl>
          </a:graphicData>
        </a:graphic>
      </p:graphicFrame>
      <p:sp>
        <p:nvSpPr>
          <p:cNvPr id="9" name="TextBox 8"/>
          <p:cNvSpPr txBox="1"/>
          <p:nvPr/>
        </p:nvSpPr>
        <p:spPr>
          <a:xfrm>
            <a:off x="1881166" y="3500438"/>
            <a:ext cx="1483099" cy="413639"/>
          </a:xfrm>
          <a:prstGeom prst="rect">
            <a:avLst/>
          </a:prstGeom>
          <a:noFill/>
        </p:spPr>
        <p:txBody>
          <a:bodyPr wrap="none" rtlCol="0">
            <a:spAutoFit/>
          </a:bodyPr>
          <a:lstStyle/>
          <a:p>
            <a:r>
              <a:rPr lang="en-US" sz="2400" dirty="0">
                <a:solidFill>
                  <a:srgbClr val="000000"/>
                </a:solidFill>
              </a:rPr>
              <a:t>Sent bits</a:t>
            </a:r>
            <a:endParaRPr lang="en-IN" sz="2400" dirty="0">
              <a:solidFill>
                <a:srgbClr val="000000"/>
              </a:solidFill>
            </a:endParaRPr>
          </a:p>
        </p:txBody>
      </p:sp>
      <p:sp>
        <p:nvSpPr>
          <p:cNvPr id="10" name="TextBox 9"/>
          <p:cNvSpPr txBox="1"/>
          <p:nvPr/>
        </p:nvSpPr>
        <p:spPr>
          <a:xfrm>
            <a:off x="6810388" y="3571876"/>
            <a:ext cx="2169184" cy="413639"/>
          </a:xfrm>
          <a:prstGeom prst="rect">
            <a:avLst/>
          </a:prstGeom>
          <a:noFill/>
        </p:spPr>
        <p:txBody>
          <a:bodyPr wrap="none" rtlCol="0">
            <a:spAutoFit/>
          </a:bodyPr>
          <a:lstStyle/>
          <a:p>
            <a:r>
              <a:rPr lang="en-US" sz="2400" dirty="0">
                <a:solidFill>
                  <a:srgbClr val="000000"/>
                </a:solidFill>
              </a:rPr>
              <a:t>Received bits</a:t>
            </a:r>
            <a:endParaRPr lang="en-IN" sz="2400" dirty="0">
              <a:solidFill>
                <a:srgbClr val="000000"/>
              </a:solidFill>
            </a:endParaRPr>
          </a:p>
        </p:txBody>
      </p:sp>
      <p:cxnSp>
        <p:nvCxnSpPr>
          <p:cNvPr id="12" name="Straight Arrow Connector 11"/>
          <p:cNvCxnSpPr/>
          <p:nvPr/>
        </p:nvCxnSpPr>
        <p:spPr bwMode="auto">
          <a:xfrm rot="5400000" flipH="1" flipV="1">
            <a:off x="4238620" y="5429264"/>
            <a:ext cx="1143008" cy="1588"/>
          </a:xfrm>
          <a:prstGeom prst="straightConnector1">
            <a:avLst/>
          </a:prstGeom>
          <a:gradFill rotWithShape="0">
            <a:gsLst>
              <a:gs pos="0">
                <a:srgbClr val="808080"/>
              </a:gs>
              <a:gs pos="100000">
                <a:srgbClr val="002F2F">
                  <a:alpha val="0"/>
                </a:srgbClr>
              </a:gs>
            </a:gsLst>
            <a:lin ang="2700000" scaled="1"/>
          </a:gradFill>
          <a:ln w="41275" cap="flat" cmpd="sng" algn="ctr">
            <a:solidFill>
              <a:srgbClr val="00B050"/>
            </a:solidFill>
            <a:prstDash val="solid"/>
            <a:round/>
            <a:headEnd type="none" w="med" len="med"/>
            <a:tailEnd type="arrow"/>
          </a:ln>
          <a:effectLst/>
        </p:spPr>
      </p:cxnSp>
      <p:sp>
        <p:nvSpPr>
          <p:cNvPr id="14" name="TextBox 13"/>
          <p:cNvSpPr txBox="1"/>
          <p:nvPr/>
        </p:nvSpPr>
        <p:spPr>
          <a:xfrm>
            <a:off x="5595942" y="4000504"/>
            <a:ext cx="3929090" cy="1698927"/>
          </a:xfrm>
          <a:prstGeom prst="rect">
            <a:avLst/>
          </a:prstGeom>
          <a:noFill/>
        </p:spPr>
        <p:txBody>
          <a:bodyPr wrap="square" rtlCol="0">
            <a:spAutoFit/>
          </a:bodyPr>
          <a:lstStyle/>
          <a:p>
            <a:pPr algn="just"/>
            <a:r>
              <a:rPr lang="en-IN" sz="2000" b="0" dirty="0">
                <a:solidFill>
                  <a:srgbClr val="002060"/>
                </a:solidFill>
                <a:latin typeface="Arial" pitchFamily="34" charset="0"/>
                <a:cs typeface="Arial" pitchFamily="34" charset="0"/>
              </a:rPr>
              <a:t>The bits give the binary number as 0101 whose decimal representation is 5. Thus, the bit 5 contains an error. To correct the error the 5</a:t>
            </a:r>
            <a:r>
              <a:rPr lang="en-IN" sz="2000" b="0" baseline="30000" dirty="0">
                <a:solidFill>
                  <a:srgbClr val="002060"/>
                </a:solidFill>
                <a:latin typeface="Arial" pitchFamily="34" charset="0"/>
                <a:cs typeface="Arial" pitchFamily="34" charset="0"/>
              </a:rPr>
              <a:t>th</a:t>
            </a:r>
            <a:r>
              <a:rPr lang="en-IN" sz="2000" b="0" dirty="0">
                <a:solidFill>
                  <a:srgbClr val="002060"/>
                </a:solidFill>
                <a:latin typeface="Arial" pitchFamily="34" charset="0"/>
                <a:cs typeface="Arial" pitchFamily="34" charset="0"/>
              </a:rPr>
              <a:t> bit is changed from 1 to 0.</a:t>
            </a:r>
          </a:p>
        </p:txBody>
      </p:sp>
    </p:spTree>
  </p:cSld>
  <p:clrMapOvr>
    <a:masterClrMapping/>
  </p:clrMapOvr>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C0000"/>
                </a:solidFill>
                <a:latin typeface="+mj-lt"/>
              </a:rPr>
              <a:t>Hamming Code</a:t>
            </a:r>
            <a:endParaRPr lang="en-IN" dirty="0">
              <a:solidFill>
                <a:srgbClr val="CC0000"/>
              </a:solidFill>
              <a:latin typeface="+mj-lt"/>
            </a:endParaRPr>
          </a:p>
        </p:txBody>
      </p:sp>
      <p:sp>
        <p:nvSpPr>
          <p:cNvPr id="3" name="Content Placeholder 2"/>
          <p:cNvSpPr>
            <a:spLocks noGrp="1"/>
          </p:cNvSpPr>
          <p:nvPr>
            <p:ph idx="1"/>
          </p:nvPr>
        </p:nvSpPr>
        <p:spPr/>
        <p:txBody>
          <a:bodyPr/>
          <a:lstStyle/>
          <a:p>
            <a:pPr algn="just"/>
            <a:r>
              <a:rPr lang="en-US" sz="2000" dirty="0">
                <a:solidFill>
                  <a:srgbClr val="7030A0"/>
                </a:solidFill>
                <a:effectLst/>
                <a:latin typeface="Arial" pitchFamily="34" charset="0"/>
                <a:cs typeface="Arial" pitchFamily="34" charset="0"/>
              </a:rPr>
              <a:t>Exercise 1:</a:t>
            </a:r>
            <a:r>
              <a:rPr lang="en-US" sz="2000" b="0" dirty="0">
                <a:solidFill>
                  <a:srgbClr val="002060"/>
                </a:solidFill>
                <a:effectLst/>
                <a:latin typeface="Arial" pitchFamily="34" charset="0"/>
                <a:cs typeface="Arial" pitchFamily="34" charset="0"/>
              </a:rPr>
              <a:t> </a:t>
            </a:r>
            <a:r>
              <a:rPr lang="en-IN" sz="2000" b="0" dirty="0">
                <a:solidFill>
                  <a:srgbClr val="002060"/>
                </a:solidFill>
                <a:effectLst/>
                <a:latin typeface="Arial" pitchFamily="34" charset="0"/>
                <a:cs typeface="Arial" pitchFamily="34" charset="0"/>
              </a:rPr>
              <a:t>An error correcting code has the following code words: 00000000, 00001111, 01010101, 10101010, 11110000. What is the maximum number of bit errors that can be corrected?</a:t>
            </a:r>
          </a:p>
          <a:p>
            <a:pPr algn="just">
              <a:buNone/>
            </a:pPr>
            <a:r>
              <a:rPr lang="en-US" sz="2000" b="0" dirty="0">
                <a:solidFill>
                  <a:srgbClr val="002060"/>
                </a:solidFill>
                <a:effectLst/>
                <a:latin typeface="Arial" pitchFamily="34" charset="0"/>
                <a:cs typeface="Arial" pitchFamily="34" charset="0"/>
              </a:rPr>
              <a:t>	</a:t>
            </a:r>
            <a:r>
              <a:rPr lang="en-US" sz="2000" dirty="0">
                <a:solidFill>
                  <a:srgbClr val="7030A0"/>
                </a:solidFill>
                <a:effectLst/>
                <a:latin typeface="Arial" pitchFamily="34" charset="0"/>
                <a:cs typeface="Arial" pitchFamily="34" charset="0"/>
              </a:rPr>
              <a:t>Answer:</a:t>
            </a:r>
            <a:r>
              <a:rPr lang="en-US" sz="2000" b="0" dirty="0">
                <a:solidFill>
                  <a:srgbClr val="002060"/>
                </a:solidFill>
                <a:effectLst/>
                <a:latin typeface="Arial" pitchFamily="34" charset="0"/>
                <a:cs typeface="Arial" pitchFamily="34" charset="0"/>
              </a:rPr>
              <a:t> Minimum hamming distance between any pair of </a:t>
            </a:r>
            <a:r>
              <a:rPr lang="en-US" sz="2000" b="0" dirty="0" err="1">
                <a:solidFill>
                  <a:srgbClr val="002060"/>
                </a:solidFill>
                <a:effectLst/>
                <a:latin typeface="Arial" pitchFamily="34" charset="0"/>
                <a:cs typeface="Arial" pitchFamily="34" charset="0"/>
              </a:rPr>
              <a:t>codewords</a:t>
            </a:r>
            <a:r>
              <a:rPr lang="en-US" sz="2000" b="0" dirty="0">
                <a:solidFill>
                  <a:srgbClr val="002060"/>
                </a:solidFill>
                <a:effectLst/>
                <a:latin typeface="Arial" pitchFamily="34" charset="0"/>
                <a:cs typeface="Arial" pitchFamily="34" charset="0"/>
              </a:rPr>
              <a:t>, d = 4 (check every pair). If maximum bit that can be corrected = k, then</a:t>
            </a:r>
          </a:p>
          <a:p>
            <a:pPr algn="just">
              <a:buNone/>
            </a:pPr>
            <a:r>
              <a:rPr lang="en-US" sz="2000" b="0" dirty="0">
                <a:solidFill>
                  <a:srgbClr val="002060"/>
                </a:solidFill>
                <a:effectLst/>
                <a:latin typeface="Arial" pitchFamily="34" charset="0"/>
                <a:cs typeface="Arial" pitchFamily="34" charset="0"/>
              </a:rPr>
              <a:t>	d = 2k + 1,</a:t>
            </a:r>
          </a:p>
          <a:p>
            <a:pPr algn="just">
              <a:buFont typeface="Symbol"/>
              <a:buChar char="Þ"/>
            </a:pPr>
            <a:r>
              <a:rPr lang="en-US" sz="2000" b="0" dirty="0">
                <a:solidFill>
                  <a:srgbClr val="002060"/>
                </a:solidFill>
                <a:effectLst/>
                <a:latin typeface="Arial" pitchFamily="34" charset="0"/>
                <a:cs typeface="Arial" pitchFamily="34" charset="0"/>
              </a:rPr>
              <a:t>4 = 2k + 1</a:t>
            </a:r>
          </a:p>
          <a:p>
            <a:pPr algn="just">
              <a:buFont typeface="Symbol"/>
              <a:buChar char="Þ"/>
            </a:pPr>
            <a:r>
              <a:rPr lang="en-US" sz="2000" b="0" dirty="0">
                <a:solidFill>
                  <a:srgbClr val="002060"/>
                </a:solidFill>
                <a:effectLst/>
                <a:latin typeface="Arial" pitchFamily="34" charset="0"/>
                <a:cs typeface="Arial" pitchFamily="34" charset="0"/>
              </a:rPr>
              <a:t>K = 3/2 = 1.5, So maximum bit error that ca be corrected will be 1.</a:t>
            </a:r>
            <a:endParaRPr lang="en-IN" sz="2000" b="0" dirty="0">
              <a:solidFill>
                <a:srgbClr val="002060"/>
              </a:solidFill>
              <a:effectLst/>
              <a:latin typeface="Arial" pitchFamily="34" charset="0"/>
              <a:cs typeface="Arial" pitchFamily="34" charset="0"/>
            </a:endParaRPr>
          </a:p>
        </p:txBody>
      </p:sp>
    </p:spTree>
  </p:cSld>
  <p:clrMapOvr>
    <a:masterClrMapping/>
  </p:clrMapOvr>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C0000"/>
                </a:solidFill>
                <a:latin typeface="+mj-lt"/>
              </a:rPr>
              <a:t>Hamming Code</a:t>
            </a:r>
            <a:endParaRPr lang="en-IN" dirty="0">
              <a:solidFill>
                <a:srgbClr val="CC0000"/>
              </a:solidFill>
              <a:latin typeface="+mj-lt"/>
            </a:endParaRPr>
          </a:p>
        </p:txBody>
      </p:sp>
      <p:sp>
        <p:nvSpPr>
          <p:cNvPr id="3" name="Content Placeholder 2"/>
          <p:cNvSpPr>
            <a:spLocks noGrp="1"/>
          </p:cNvSpPr>
          <p:nvPr>
            <p:ph idx="1"/>
          </p:nvPr>
        </p:nvSpPr>
        <p:spPr>
          <a:xfrm>
            <a:off x="314325" y="928670"/>
            <a:ext cx="8999538" cy="5929330"/>
          </a:xfrm>
        </p:spPr>
        <p:txBody>
          <a:bodyPr/>
          <a:lstStyle/>
          <a:p>
            <a:pPr algn="just"/>
            <a:r>
              <a:rPr lang="en-US" sz="2000" dirty="0">
                <a:solidFill>
                  <a:srgbClr val="7030A0"/>
                </a:solidFill>
                <a:effectLst/>
                <a:latin typeface="Arial" pitchFamily="34" charset="0"/>
                <a:cs typeface="Arial" pitchFamily="34" charset="0"/>
              </a:rPr>
              <a:t>Exercise 2:</a:t>
            </a:r>
            <a:r>
              <a:rPr lang="en-US" sz="2000" b="0" dirty="0">
                <a:solidFill>
                  <a:srgbClr val="002060"/>
                </a:solidFill>
                <a:effectLst/>
                <a:latin typeface="Arial" pitchFamily="34" charset="0"/>
                <a:cs typeface="Arial" pitchFamily="34" charset="0"/>
              </a:rPr>
              <a:t> </a:t>
            </a:r>
            <a:r>
              <a:rPr lang="en-IN" sz="2000" b="0" dirty="0">
                <a:solidFill>
                  <a:srgbClr val="002060"/>
                </a:solidFill>
                <a:effectLst/>
                <a:latin typeface="Arial" pitchFamily="34" charset="0"/>
                <a:cs typeface="Arial" pitchFamily="34" charset="0"/>
              </a:rPr>
              <a:t>Assume that a 12-bit Hamming codeword consisting of 8-bit data and 4-bit check bits is d8 d7 d6 d5 c8 d4 d3 d2 c4 d1 c2 c1,  where the data bits and the check bits are given in the following tables:</a:t>
            </a:r>
          </a:p>
          <a:p>
            <a:pPr>
              <a:buNone/>
            </a:pPr>
            <a:endParaRPr lang="en-US" sz="2000" b="0" dirty="0">
              <a:solidFill>
                <a:srgbClr val="002060"/>
              </a:solidFill>
              <a:effectLst/>
              <a:latin typeface="Arial" pitchFamily="34" charset="0"/>
              <a:cs typeface="Arial" pitchFamily="34" charset="0"/>
            </a:endParaRPr>
          </a:p>
          <a:p>
            <a:pPr>
              <a:buNone/>
            </a:pPr>
            <a:endParaRPr lang="en-US" sz="2000" b="0" dirty="0">
              <a:solidFill>
                <a:srgbClr val="002060"/>
              </a:solidFill>
              <a:effectLst/>
              <a:latin typeface="Arial" pitchFamily="34" charset="0"/>
              <a:cs typeface="Arial" pitchFamily="34" charset="0"/>
            </a:endParaRPr>
          </a:p>
          <a:p>
            <a:pPr>
              <a:lnSpc>
                <a:spcPct val="200000"/>
              </a:lnSpc>
              <a:buNone/>
            </a:pPr>
            <a:r>
              <a:rPr lang="en-US" sz="2000" b="0" dirty="0">
                <a:solidFill>
                  <a:srgbClr val="002060"/>
                </a:solidFill>
                <a:effectLst/>
                <a:latin typeface="Arial" pitchFamily="34" charset="0"/>
                <a:cs typeface="Arial" pitchFamily="34" charset="0"/>
              </a:rPr>
              <a:t>	Determine x and y.</a:t>
            </a:r>
          </a:p>
          <a:p>
            <a:pPr>
              <a:buNone/>
            </a:pPr>
            <a:r>
              <a:rPr lang="en-US" sz="2000" dirty="0">
                <a:solidFill>
                  <a:srgbClr val="7030A0"/>
                </a:solidFill>
                <a:effectLst/>
                <a:latin typeface="Arial" pitchFamily="34" charset="0"/>
                <a:cs typeface="Arial" pitchFamily="34" charset="0"/>
              </a:rPr>
              <a:t>Answer:</a:t>
            </a:r>
            <a:r>
              <a:rPr lang="en-US" sz="2000" b="0" dirty="0">
                <a:solidFill>
                  <a:srgbClr val="002060"/>
                </a:solidFill>
                <a:effectLst/>
                <a:latin typeface="Arial" pitchFamily="34" charset="0"/>
                <a:cs typeface="Arial" pitchFamily="34" charset="0"/>
              </a:rPr>
              <a:t> Codeword is:</a:t>
            </a:r>
          </a:p>
          <a:p>
            <a:pPr marL="0" indent="0" eaLnBrk="1" fontAlgn="auto" hangingPunct="1">
              <a:lnSpc>
                <a:spcPct val="100000"/>
              </a:lnSpc>
              <a:spcBef>
                <a:spcPts val="0"/>
              </a:spcBef>
              <a:spcAft>
                <a:spcPts val="0"/>
              </a:spcAft>
              <a:buClrTx/>
              <a:buNone/>
            </a:pPr>
            <a:endParaRPr lang="en-US" sz="2000" b="0" kern="1200" dirty="0">
              <a:solidFill>
                <a:srgbClr val="002060"/>
              </a:solidFill>
              <a:effectLst/>
              <a:latin typeface="Arial" pitchFamily="34" charset="0"/>
              <a:cs typeface="Arial" pitchFamily="34" charset="0"/>
            </a:endParaRPr>
          </a:p>
          <a:p>
            <a:pPr marL="0" indent="0" eaLnBrk="1" fontAlgn="auto" hangingPunct="1">
              <a:lnSpc>
                <a:spcPct val="100000"/>
              </a:lnSpc>
              <a:spcBef>
                <a:spcPts val="0"/>
              </a:spcBef>
              <a:spcAft>
                <a:spcPts val="0"/>
              </a:spcAft>
              <a:buClrTx/>
              <a:buFont typeface="Wingdings" pitchFamily="2" charset="2"/>
              <a:buChar char="§"/>
            </a:pPr>
            <a:r>
              <a:rPr lang="en-US" sz="2000" b="0" kern="1200" dirty="0">
                <a:solidFill>
                  <a:srgbClr val="002060"/>
                </a:solidFill>
                <a:effectLst/>
                <a:latin typeface="Arial" pitchFamily="34" charset="0"/>
                <a:cs typeface="Arial" pitchFamily="34" charset="0"/>
              </a:rPr>
              <a:t>  b1</a:t>
            </a:r>
            <a:r>
              <a:rPr lang="en-IN" sz="2000" b="0" kern="1200" dirty="0">
                <a:solidFill>
                  <a:srgbClr val="002060"/>
                </a:solidFill>
                <a:effectLst/>
                <a:latin typeface="Arial" pitchFamily="34" charset="0"/>
                <a:cs typeface="Arial" pitchFamily="34" charset="0"/>
              </a:rPr>
              <a:t> ⊕ </a:t>
            </a:r>
            <a:r>
              <a:rPr lang="en-US" sz="2000" b="0" kern="1200" dirty="0">
                <a:solidFill>
                  <a:srgbClr val="002060"/>
                </a:solidFill>
                <a:effectLst/>
                <a:latin typeface="Arial" pitchFamily="34" charset="0"/>
                <a:cs typeface="Arial" pitchFamily="34" charset="0"/>
              </a:rPr>
              <a:t>b3</a:t>
            </a:r>
            <a:r>
              <a:rPr lang="en-IN" sz="2000" b="0" kern="1200" dirty="0">
                <a:solidFill>
                  <a:srgbClr val="002060"/>
                </a:solidFill>
                <a:effectLst/>
                <a:latin typeface="Arial" pitchFamily="34" charset="0"/>
                <a:cs typeface="Arial" pitchFamily="34" charset="0"/>
              </a:rPr>
              <a:t> ⊕ </a:t>
            </a:r>
            <a:r>
              <a:rPr lang="en-US" sz="2000" b="0" kern="1200" dirty="0">
                <a:solidFill>
                  <a:srgbClr val="002060"/>
                </a:solidFill>
                <a:effectLst/>
                <a:latin typeface="Arial" pitchFamily="34" charset="0"/>
                <a:cs typeface="Arial" pitchFamily="34" charset="0"/>
              </a:rPr>
              <a:t>b5</a:t>
            </a:r>
            <a:r>
              <a:rPr lang="en-IN" sz="2000" b="0" kern="1200" dirty="0">
                <a:solidFill>
                  <a:srgbClr val="002060"/>
                </a:solidFill>
                <a:effectLst/>
                <a:latin typeface="Arial" pitchFamily="34" charset="0"/>
                <a:cs typeface="Arial" pitchFamily="34" charset="0"/>
              </a:rPr>
              <a:t> ⊕ </a:t>
            </a:r>
            <a:r>
              <a:rPr lang="en-US" sz="2000" b="0" kern="1200" dirty="0">
                <a:solidFill>
                  <a:srgbClr val="002060"/>
                </a:solidFill>
                <a:effectLst/>
                <a:latin typeface="Arial" pitchFamily="34" charset="0"/>
                <a:cs typeface="Arial" pitchFamily="34" charset="0"/>
              </a:rPr>
              <a:t>b7</a:t>
            </a:r>
            <a:r>
              <a:rPr lang="en-IN" sz="2000" b="0" kern="1200" dirty="0">
                <a:solidFill>
                  <a:srgbClr val="002060"/>
                </a:solidFill>
                <a:effectLst/>
                <a:latin typeface="Arial" pitchFamily="34" charset="0"/>
                <a:cs typeface="Arial" pitchFamily="34" charset="0"/>
              </a:rPr>
              <a:t> ⊕ </a:t>
            </a:r>
            <a:r>
              <a:rPr lang="en-US" sz="2000" b="0" kern="1200" dirty="0">
                <a:solidFill>
                  <a:srgbClr val="002060"/>
                </a:solidFill>
                <a:effectLst/>
                <a:latin typeface="Arial" pitchFamily="34" charset="0"/>
                <a:cs typeface="Arial" pitchFamily="34" charset="0"/>
              </a:rPr>
              <a:t>b9</a:t>
            </a:r>
            <a:r>
              <a:rPr lang="en-IN" sz="2000" b="0" kern="1200" dirty="0">
                <a:solidFill>
                  <a:srgbClr val="002060"/>
                </a:solidFill>
                <a:effectLst/>
                <a:latin typeface="Arial" pitchFamily="34" charset="0"/>
                <a:cs typeface="Arial" pitchFamily="34" charset="0"/>
              </a:rPr>
              <a:t> ⊕ </a:t>
            </a:r>
            <a:r>
              <a:rPr lang="en-US" sz="2000" b="0" kern="1200" dirty="0">
                <a:solidFill>
                  <a:srgbClr val="002060"/>
                </a:solidFill>
                <a:effectLst/>
                <a:latin typeface="Arial" pitchFamily="34" charset="0"/>
                <a:cs typeface="Arial" pitchFamily="34" charset="0"/>
              </a:rPr>
              <a:t>b11 = 0 </a:t>
            </a:r>
            <a:r>
              <a:rPr lang="en-US" sz="2000" b="0" kern="1200" dirty="0">
                <a:solidFill>
                  <a:srgbClr val="002060"/>
                </a:solidFill>
                <a:effectLst/>
                <a:latin typeface="Arial" pitchFamily="34" charset="0"/>
                <a:cs typeface="Arial" pitchFamily="34" charset="0"/>
                <a:sym typeface="Wingdings" pitchFamily="2" charset="2"/>
              </a:rPr>
              <a:t></a:t>
            </a:r>
            <a:r>
              <a:rPr lang="en-US" sz="2000" b="0" kern="1200" dirty="0">
                <a:solidFill>
                  <a:srgbClr val="002060"/>
                </a:solidFill>
                <a:effectLst/>
                <a:latin typeface="Arial" pitchFamily="34" charset="0"/>
                <a:cs typeface="Arial" pitchFamily="34" charset="0"/>
              </a:rPr>
              <a:t> </a:t>
            </a:r>
            <a:r>
              <a:rPr lang="en-US" sz="2000" b="0" dirty="0">
                <a:solidFill>
                  <a:srgbClr val="002060"/>
                </a:solidFill>
                <a:effectLst/>
                <a:latin typeface="Arial" pitchFamily="34" charset="0"/>
                <a:cs typeface="Arial" pitchFamily="34" charset="0"/>
              </a:rPr>
              <a:t>c1 </a:t>
            </a:r>
            <a:r>
              <a:rPr lang="en-IN" sz="2000" b="0" kern="1200" dirty="0">
                <a:solidFill>
                  <a:srgbClr val="002060"/>
                </a:solidFill>
                <a:effectLst/>
                <a:latin typeface="Arial" pitchFamily="34" charset="0"/>
                <a:cs typeface="Arial" pitchFamily="34" charset="0"/>
              </a:rPr>
              <a:t>⊕ d1 ⊕ d2 ⊕ d4 ⊕ d5 ⊕ d7 = 0 </a:t>
            </a:r>
            <a:r>
              <a:rPr lang="en-IN" sz="2000" b="0" kern="1200" dirty="0">
                <a:solidFill>
                  <a:srgbClr val="002060"/>
                </a:solidFill>
                <a:effectLst/>
                <a:latin typeface="Arial" pitchFamily="34" charset="0"/>
                <a:cs typeface="Arial" pitchFamily="34" charset="0"/>
                <a:sym typeface="Wingdings" pitchFamily="2" charset="2"/>
              </a:rPr>
              <a:t> 0 </a:t>
            </a:r>
            <a:r>
              <a:rPr lang="en-IN" sz="2000" b="0" kern="1200" dirty="0">
                <a:solidFill>
                  <a:srgbClr val="002060"/>
                </a:solidFill>
                <a:effectLst/>
                <a:latin typeface="Arial" pitchFamily="34" charset="0"/>
                <a:cs typeface="Arial" pitchFamily="34" charset="0"/>
              </a:rPr>
              <a:t>⊕ 1 ⊕ 0 ⊕ 0 ⊕ x ⊕ 1 = 0 </a:t>
            </a:r>
            <a:r>
              <a:rPr lang="en-IN" sz="2000" b="0" kern="1200" dirty="0">
                <a:solidFill>
                  <a:srgbClr val="002060"/>
                </a:solidFill>
                <a:effectLst/>
                <a:latin typeface="Arial" pitchFamily="34" charset="0"/>
                <a:cs typeface="Arial" pitchFamily="34" charset="0"/>
                <a:sym typeface="Wingdings" pitchFamily="2" charset="2"/>
              </a:rPr>
              <a:t> x = 0</a:t>
            </a:r>
            <a:endParaRPr lang="en-US" sz="2000" b="0" kern="1200" dirty="0">
              <a:solidFill>
                <a:srgbClr val="002060"/>
              </a:solidFill>
              <a:effectLst/>
              <a:latin typeface="Arial" pitchFamily="34" charset="0"/>
              <a:cs typeface="Arial" pitchFamily="34" charset="0"/>
            </a:endParaRPr>
          </a:p>
          <a:p>
            <a:pPr marL="0" indent="0" eaLnBrk="1" fontAlgn="auto" hangingPunct="1">
              <a:lnSpc>
                <a:spcPct val="100000"/>
              </a:lnSpc>
              <a:spcBef>
                <a:spcPts val="0"/>
              </a:spcBef>
              <a:spcAft>
                <a:spcPts val="0"/>
              </a:spcAft>
              <a:buClrTx/>
              <a:buFont typeface="Wingdings" pitchFamily="2" charset="2"/>
              <a:buChar char="§"/>
            </a:pPr>
            <a:r>
              <a:rPr lang="en-US" sz="2000" b="0" kern="1200" dirty="0">
                <a:solidFill>
                  <a:srgbClr val="002060"/>
                </a:solidFill>
                <a:effectLst/>
                <a:latin typeface="Arial" pitchFamily="34" charset="0"/>
                <a:cs typeface="Arial" pitchFamily="34" charset="0"/>
              </a:rPr>
              <a:t>  b2</a:t>
            </a:r>
            <a:r>
              <a:rPr lang="en-IN" sz="2000" b="0" kern="1200" dirty="0">
                <a:solidFill>
                  <a:srgbClr val="002060"/>
                </a:solidFill>
                <a:effectLst/>
                <a:latin typeface="Arial" pitchFamily="34" charset="0"/>
                <a:cs typeface="Arial" pitchFamily="34" charset="0"/>
              </a:rPr>
              <a:t> ⊕ </a:t>
            </a:r>
            <a:r>
              <a:rPr lang="en-US" sz="2000" b="0" kern="1200" dirty="0">
                <a:solidFill>
                  <a:srgbClr val="002060"/>
                </a:solidFill>
                <a:effectLst/>
                <a:latin typeface="Arial" pitchFamily="34" charset="0"/>
                <a:cs typeface="Arial" pitchFamily="34" charset="0"/>
              </a:rPr>
              <a:t>b3</a:t>
            </a:r>
            <a:r>
              <a:rPr lang="en-IN" sz="2000" b="0" kern="1200" dirty="0">
                <a:solidFill>
                  <a:srgbClr val="002060"/>
                </a:solidFill>
                <a:effectLst/>
                <a:latin typeface="Arial" pitchFamily="34" charset="0"/>
                <a:cs typeface="Arial" pitchFamily="34" charset="0"/>
              </a:rPr>
              <a:t> ⊕ </a:t>
            </a:r>
            <a:r>
              <a:rPr lang="en-US" sz="2000" b="0" kern="1200" dirty="0">
                <a:solidFill>
                  <a:srgbClr val="002060"/>
                </a:solidFill>
                <a:effectLst/>
                <a:latin typeface="Arial" pitchFamily="34" charset="0"/>
                <a:cs typeface="Arial" pitchFamily="34" charset="0"/>
              </a:rPr>
              <a:t>b6</a:t>
            </a:r>
            <a:r>
              <a:rPr lang="en-IN" sz="2000" b="0" kern="1200" dirty="0">
                <a:solidFill>
                  <a:srgbClr val="002060"/>
                </a:solidFill>
                <a:effectLst/>
                <a:latin typeface="Arial" pitchFamily="34" charset="0"/>
                <a:cs typeface="Arial" pitchFamily="34" charset="0"/>
              </a:rPr>
              <a:t> ⊕ </a:t>
            </a:r>
            <a:r>
              <a:rPr lang="en-US" sz="2000" b="0" kern="1200" dirty="0">
                <a:solidFill>
                  <a:srgbClr val="002060"/>
                </a:solidFill>
                <a:effectLst/>
                <a:latin typeface="Arial" pitchFamily="34" charset="0"/>
                <a:cs typeface="Arial" pitchFamily="34" charset="0"/>
              </a:rPr>
              <a:t>b7</a:t>
            </a:r>
            <a:r>
              <a:rPr lang="en-IN" sz="2000" b="0" kern="1200" dirty="0">
                <a:solidFill>
                  <a:srgbClr val="002060"/>
                </a:solidFill>
                <a:effectLst/>
                <a:latin typeface="Arial" pitchFamily="34" charset="0"/>
                <a:cs typeface="Arial" pitchFamily="34" charset="0"/>
              </a:rPr>
              <a:t> ⊕ </a:t>
            </a:r>
            <a:r>
              <a:rPr lang="en-US" sz="2000" b="0" kern="1200" dirty="0">
                <a:solidFill>
                  <a:srgbClr val="002060"/>
                </a:solidFill>
                <a:effectLst/>
                <a:latin typeface="Arial" pitchFamily="34" charset="0"/>
                <a:cs typeface="Arial" pitchFamily="34" charset="0"/>
              </a:rPr>
              <a:t>b10</a:t>
            </a:r>
            <a:r>
              <a:rPr lang="en-IN" sz="2000" b="0" kern="1200" dirty="0">
                <a:solidFill>
                  <a:srgbClr val="002060"/>
                </a:solidFill>
                <a:effectLst/>
                <a:latin typeface="Arial" pitchFamily="34" charset="0"/>
                <a:cs typeface="Arial" pitchFamily="34" charset="0"/>
              </a:rPr>
              <a:t> ⊕ </a:t>
            </a:r>
            <a:r>
              <a:rPr lang="en-US" sz="2000" b="0" kern="1200" dirty="0">
                <a:solidFill>
                  <a:srgbClr val="002060"/>
                </a:solidFill>
                <a:effectLst/>
                <a:latin typeface="Arial" pitchFamily="34" charset="0"/>
                <a:cs typeface="Arial" pitchFamily="34" charset="0"/>
              </a:rPr>
              <a:t>b11 = 0 </a:t>
            </a:r>
            <a:r>
              <a:rPr lang="en-US" sz="2000" b="0" kern="1200" dirty="0">
                <a:solidFill>
                  <a:srgbClr val="002060"/>
                </a:solidFill>
                <a:effectLst/>
                <a:latin typeface="Arial" pitchFamily="34" charset="0"/>
                <a:cs typeface="Arial" pitchFamily="34" charset="0"/>
                <a:sym typeface="Wingdings" pitchFamily="2" charset="2"/>
              </a:rPr>
              <a:t> c2 </a:t>
            </a:r>
            <a:r>
              <a:rPr lang="en-IN" sz="2000" b="0" kern="1200" dirty="0">
                <a:solidFill>
                  <a:srgbClr val="002060"/>
                </a:solidFill>
                <a:effectLst/>
                <a:latin typeface="Arial" pitchFamily="34" charset="0"/>
                <a:cs typeface="Arial" pitchFamily="34" charset="0"/>
              </a:rPr>
              <a:t>⊕ d1 ⊕ d3 ⊕ d4 ⊕ d6 ⊕ d7 = 0 </a:t>
            </a:r>
            <a:r>
              <a:rPr lang="en-IN" sz="2000" b="0" kern="1200" dirty="0">
                <a:solidFill>
                  <a:srgbClr val="002060"/>
                </a:solidFill>
                <a:effectLst/>
                <a:latin typeface="Arial" pitchFamily="34" charset="0"/>
                <a:cs typeface="Arial" pitchFamily="34" charset="0"/>
                <a:sym typeface="Wingdings" pitchFamily="2" charset="2"/>
              </a:rPr>
              <a:t> 1 </a:t>
            </a:r>
            <a:r>
              <a:rPr lang="en-IN" sz="2000" b="0" kern="1200" dirty="0">
                <a:solidFill>
                  <a:srgbClr val="002060"/>
                </a:solidFill>
                <a:effectLst/>
                <a:latin typeface="Arial" pitchFamily="34" charset="0"/>
                <a:cs typeface="Arial" pitchFamily="34" charset="0"/>
              </a:rPr>
              <a:t>⊕ 1 ⊕ 1 ⊕ 0 ⊕ 0 ⊕ 1 = 0 (No x or y)</a:t>
            </a:r>
            <a:endParaRPr lang="en-US" sz="2000" b="0" kern="1200" dirty="0">
              <a:solidFill>
                <a:srgbClr val="002060"/>
              </a:solidFill>
              <a:effectLst/>
              <a:latin typeface="Arial" pitchFamily="34" charset="0"/>
              <a:cs typeface="Arial" pitchFamily="34" charset="0"/>
            </a:endParaRPr>
          </a:p>
          <a:p>
            <a:pPr marL="0" indent="0" eaLnBrk="1" fontAlgn="auto" hangingPunct="1">
              <a:lnSpc>
                <a:spcPct val="100000"/>
              </a:lnSpc>
              <a:spcBef>
                <a:spcPts val="0"/>
              </a:spcBef>
              <a:spcAft>
                <a:spcPts val="0"/>
              </a:spcAft>
              <a:buClrTx/>
              <a:buFont typeface="Wingdings" pitchFamily="2" charset="2"/>
              <a:buChar char="§"/>
            </a:pPr>
            <a:r>
              <a:rPr lang="en-US" sz="2000" b="0" kern="1200" dirty="0">
                <a:solidFill>
                  <a:srgbClr val="002060"/>
                </a:solidFill>
                <a:effectLst/>
                <a:latin typeface="Arial" pitchFamily="34" charset="0"/>
                <a:cs typeface="Arial" pitchFamily="34" charset="0"/>
              </a:rPr>
              <a:t>  b4</a:t>
            </a:r>
            <a:r>
              <a:rPr lang="en-IN" sz="2000" b="0" kern="1200" dirty="0">
                <a:solidFill>
                  <a:srgbClr val="002060"/>
                </a:solidFill>
                <a:effectLst/>
                <a:latin typeface="Arial" pitchFamily="34" charset="0"/>
                <a:cs typeface="Arial" pitchFamily="34" charset="0"/>
              </a:rPr>
              <a:t> ⊕ </a:t>
            </a:r>
            <a:r>
              <a:rPr lang="en-US" sz="2000" b="0" kern="1200" dirty="0">
                <a:solidFill>
                  <a:srgbClr val="002060"/>
                </a:solidFill>
                <a:effectLst/>
                <a:latin typeface="Arial" pitchFamily="34" charset="0"/>
                <a:cs typeface="Arial" pitchFamily="34" charset="0"/>
              </a:rPr>
              <a:t>b5</a:t>
            </a:r>
            <a:r>
              <a:rPr lang="en-IN" sz="2000" b="0" kern="1200" dirty="0">
                <a:solidFill>
                  <a:srgbClr val="002060"/>
                </a:solidFill>
                <a:effectLst/>
                <a:latin typeface="Arial" pitchFamily="34" charset="0"/>
                <a:cs typeface="Arial" pitchFamily="34" charset="0"/>
              </a:rPr>
              <a:t> ⊕ </a:t>
            </a:r>
            <a:r>
              <a:rPr lang="en-US" sz="2000" b="0" kern="1200" dirty="0">
                <a:solidFill>
                  <a:srgbClr val="002060"/>
                </a:solidFill>
                <a:effectLst/>
                <a:latin typeface="Arial" pitchFamily="34" charset="0"/>
                <a:cs typeface="Arial" pitchFamily="34" charset="0"/>
              </a:rPr>
              <a:t>b6</a:t>
            </a:r>
            <a:r>
              <a:rPr lang="en-IN" sz="2000" b="0" kern="1200" dirty="0">
                <a:solidFill>
                  <a:srgbClr val="002060"/>
                </a:solidFill>
                <a:effectLst/>
                <a:latin typeface="Arial" pitchFamily="34" charset="0"/>
                <a:cs typeface="Arial" pitchFamily="34" charset="0"/>
              </a:rPr>
              <a:t> ⊕ </a:t>
            </a:r>
            <a:r>
              <a:rPr lang="en-US" sz="2000" b="0" kern="1200" dirty="0">
                <a:solidFill>
                  <a:srgbClr val="002060"/>
                </a:solidFill>
                <a:effectLst/>
                <a:latin typeface="Arial" pitchFamily="34" charset="0"/>
                <a:cs typeface="Arial" pitchFamily="34" charset="0"/>
              </a:rPr>
              <a:t>b7 </a:t>
            </a:r>
            <a:r>
              <a:rPr lang="en-IN" sz="2000" b="0" kern="1200" dirty="0">
                <a:solidFill>
                  <a:srgbClr val="002060"/>
                </a:solidFill>
                <a:effectLst/>
                <a:latin typeface="Arial" pitchFamily="34" charset="0"/>
                <a:cs typeface="Arial" pitchFamily="34" charset="0"/>
              </a:rPr>
              <a:t>⊕ </a:t>
            </a:r>
            <a:r>
              <a:rPr lang="en-US" sz="2000" b="0" kern="1200" dirty="0">
                <a:solidFill>
                  <a:srgbClr val="002060"/>
                </a:solidFill>
                <a:effectLst/>
                <a:latin typeface="Arial" pitchFamily="34" charset="0"/>
                <a:cs typeface="Arial" pitchFamily="34" charset="0"/>
              </a:rPr>
              <a:t>b12 = 0 </a:t>
            </a:r>
            <a:r>
              <a:rPr lang="en-US" sz="2000" b="0" kern="1200" dirty="0">
                <a:solidFill>
                  <a:srgbClr val="002060"/>
                </a:solidFill>
                <a:effectLst/>
                <a:latin typeface="Arial" pitchFamily="34" charset="0"/>
                <a:cs typeface="Arial" pitchFamily="34" charset="0"/>
                <a:sym typeface="Wingdings" pitchFamily="2" charset="2"/>
              </a:rPr>
              <a:t> c4 </a:t>
            </a:r>
            <a:r>
              <a:rPr lang="en-IN" sz="2000" b="0" kern="1200" dirty="0">
                <a:solidFill>
                  <a:srgbClr val="002060"/>
                </a:solidFill>
                <a:effectLst/>
                <a:latin typeface="Arial" pitchFamily="34" charset="0"/>
                <a:cs typeface="Arial" pitchFamily="34" charset="0"/>
              </a:rPr>
              <a:t>⊕ d2 ⊕ d3 ⊕ d4 ⊕ d8 = 0 </a:t>
            </a:r>
            <a:r>
              <a:rPr lang="en-IN" sz="2000" b="0" kern="1200" dirty="0">
                <a:solidFill>
                  <a:srgbClr val="002060"/>
                </a:solidFill>
                <a:effectLst/>
                <a:latin typeface="Arial" pitchFamily="34" charset="0"/>
                <a:cs typeface="Arial" pitchFamily="34" charset="0"/>
                <a:sym typeface="Wingdings" pitchFamily="2" charset="2"/>
              </a:rPr>
              <a:t> 0 </a:t>
            </a:r>
            <a:r>
              <a:rPr lang="en-IN" sz="2000" b="0" kern="1200" dirty="0">
                <a:solidFill>
                  <a:srgbClr val="002060"/>
                </a:solidFill>
                <a:effectLst/>
                <a:latin typeface="Arial" pitchFamily="34" charset="0"/>
                <a:cs typeface="Arial" pitchFamily="34" charset="0"/>
              </a:rPr>
              <a:t>⊕ 0 ⊕ 1 ⊕ 0 ⊕ 1 = 0 (No x or y)</a:t>
            </a:r>
            <a:endParaRPr lang="en-US" sz="2000" b="0" kern="1200" dirty="0">
              <a:solidFill>
                <a:srgbClr val="002060"/>
              </a:solidFill>
              <a:effectLst/>
              <a:latin typeface="Arial" pitchFamily="34" charset="0"/>
              <a:cs typeface="Arial" pitchFamily="34" charset="0"/>
            </a:endParaRPr>
          </a:p>
          <a:p>
            <a:pPr marL="0" indent="0" eaLnBrk="1" fontAlgn="auto" hangingPunct="1">
              <a:lnSpc>
                <a:spcPct val="100000"/>
              </a:lnSpc>
              <a:spcBef>
                <a:spcPts val="0"/>
              </a:spcBef>
              <a:spcAft>
                <a:spcPts val="0"/>
              </a:spcAft>
              <a:buClrTx/>
              <a:buFont typeface="Wingdings" pitchFamily="2" charset="2"/>
              <a:buChar char="§"/>
            </a:pPr>
            <a:r>
              <a:rPr lang="en-US" sz="2000" b="0" kern="1200" dirty="0">
                <a:solidFill>
                  <a:srgbClr val="002060"/>
                </a:solidFill>
                <a:effectLst/>
                <a:latin typeface="Arial" pitchFamily="34" charset="0"/>
                <a:cs typeface="Arial" pitchFamily="34" charset="0"/>
              </a:rPr>
              <a:t>  b8</a:t>
            </a:r>
            <a:r>
              <a:rPr lang="en-IN" sz="2000" b="0" kern="1200" dirty="0">
                <a:solidFill>
                  <a:srgbClr val="002060"/>
                </a:solidFill>
                <a:effectLst/>
                <a:latin typeface="Arial" pitchFamily="34" charset="0"/>
                <a:cs typeface="Arial" pitchFamily="34" charset="0"/>
              </a:rPr>
              <a:t> ⊕ </a:t>
            </a:r>
            <a:r>
              <a:rPr lang="en-US" sz="2000" b="0" kern="1200" dirty="0">
                <a:solidFill>
                  <a:srgbClr val="002060"/>
                </a:solidFill>
                <a:effectLst/>
                <a:latin typeface="Arial" pitchFamily="34" charset="0"/>
                <a:cs typeface="Arial" pitchFamily="34" charset="0"/>
              </a:rPr>
              <a:t>b9</a:t>
            </a:r>
            <a:r>
              <a:rPr lang="en-IN" sz="2000" b="0" kern="1200" dirty="0">
                <a:solidFill>
                  <a:srgbClr val="002060"/>
                </a:solidFill>
                <a:effectLst/>
                <a:latin typeface="Arial" pitchFamily="34" charset="0"/>
                <a:cs typeface="Arial" pitchFamily="34" charset="0"/>
              </a:rPr>
              <a:t> ⊕ </a:t>
            </a:r>
            <a:r>
              <a:rPr lang="en-US" sz="2000" b="0" kern="1200" dirty="0">
                <a:solidFill>
                  <a:srgbClr val="002060"/>
                </a:solidFill>
                <a:effectLst/>
                <a:latin typeface="Arial" pitchFamily="34" charset="0"/>
                <a:cs typeface="Arial" pitchFamily="34" charset="0"/>
              </a:rPr>
              <a:t>b10</a:t>
            </a:r>
            <a:r>
              <a:rPr lang="en-IN" sz="2000" b="0" kern="1200" dirty="0">
                <a:solidFill>
                  <a:srgbClr val="002060"/>
                </a:solidFill>
                <a:effectLst/>
                <a:latin typeface="Arial" pitchFamily="34" charset="0"/>
                <a:cs typeface="Arial" pitchFamily="34" charset="0"/>
              </a:rPr>
              <a:t> ⊕ </a:t>
            </a:r>
            <a:r>
              <a:rPr lang="en-US" sz="2000" b="0" kern="1200" dirty="0">
                <a:solidFill>
                  <a:srgbClr val="002060"/>
                </a:solidFill>
                <a:effectLst/>
                <a:latin typeface="Arial" pitchFamily="34" charset="0"/>
                <a:cs typeface="Arial" pitchFamily="34" charset="0"/>
              </a:rPr>
              <a:t>b11 </a:t>
            </a:r>
            <a:r>
              <a:rPr lang="en-IN" sz="2000" b="0" kern="1200" dirty="0">
                <a:solidFill>
                  <a:srgbClr val="002060"/>
                </a:solidFill>
                <a:effectLst/>
                <a:latin typeface="Arial" pitchFamily="34" charset="0"/>
                <a:cs typeface="Arial" pitchFamily="34" charset="0"/>
              </a:rPr>
              <a:t>⊕ b12</a:t>
            </a:r>
            <a:r>
              <a:rPr lang="en-US" sz="2000" b="0" kern="1200" dirty="0">
                <a:solidFill>
                  <a:srgbClr val="002060"/>
                </a:solidFill>
                <a:effectLst/>
                <a:latin typeface="Arial" pitchFamily="34" charset="0"/>
                <a:cs typeface="Arial" pitchFamily="34" charset="0"/>
              </a:rPr>
              <a:t> = 0 </a:t>
            </a:r>
            <a:r>
              <a:rPr lang="en-US" sz="2000" b="0" kern="1200" dirty="0">
                <a:solidFill>
                  <a:srgbClr val="002060"/>
                </a:solidFill>
                <a:effectLst/>
                <a:latin typeface="Arial" pitchFamily="34" charset="0"/>
                <a:cs typeface="Arial" pitchFamily="34" charset="0"/>
                <a:sym typeface="Wingdings" pitchFamily="2" charset="2"/>
              </a:rPr>
              <a:t> c8 </a:t>
            </a:r>
            <a:r>
              <a:rPr lang="en-IN" sz="2000" b="0" kern="1200" dirty="0">
                <a:solidFill>
                  <a:srgbClr val="002060"/>
                </a:solidFill>
                <a:effectLst/>
                <a:latin typeface="Arial" pitchFamily="34" charset="0"/>
                <a:cs typeface="Arial" pitchFamily="34" charset="0"/>
              </a:rPr>
              <a:t>⊕ d5 ⊕ d6 ⊕ d7 ⊕ d8 = 0 </a:t>
            </a:r>
            <a:r>
              <a:rPr lang="en-IN" sz="2000" b="0" kern="1200" dirty="0">
                <a:solidFill>
                  <a:srgbClr val="002060"/>
                </a:solidFill>
                <a:effectLst/>
                <a:latin typeface="Arial" pitchFamily="34" charset="0"/>
                <a:cs typeface="Arial" pitchFamily="34" charset="0"/>
                <a:sym typeface="Wingdings" pitchFamily="2" charset="2"/>
              </a:rPr>
              <a:t> y </a:t>
            </a:r>
            <a:r>
              <a:rPr lang="en-IN" sz="2000" b="0" kern="1200" dirty="0">
                <a:solidFill>
                  <a:srgbClr val="002060"/>
                </a:solidFill>
                <a:effectLst/>
                <a:latin typeface="Arial" pitchFamily="34" charset="0"/>
                <a:cs typeface="Arial" pitchFamily="34" charset="0"/>
              </a:rPr>
              <a:t>⊕ x ⊕ 0 ⊕ 1 ⊕ 1 = 0 </a:t>
            </a:r>
            <a:r>
              <a:rPr lang="en-IN" sz="2000" b="0" kern="1200" dirty="0">
                <a:solidFill>
                  <a:srgbClr val="002060"/>
                </a:solidFill>
                <a:effectLst/>
                <a:latin typeface="Arial" pitchFamily="34" charset="0"/>
                <a:cs typeface="Arial" pitchFamily="34" charset="0"/>
                <a:sym typeface="Wingdings" pitchFamily="2" charset="2"/>
              </a:rPr>
              <a:t> y =0</a:t>
            </a:r>
            <a:endParaRPr lang="en-IN" sz="2000" b="0" kern="1200" dirty="0">
              <a:solidFill>
                <a:srgbClr val="002060"/>
              </a:solidFill>
              <a:effectLst/>
              <a:latin typeface="Arial" pitchFamily="34" charset="0"/>
              <a:cs typeface="Arial" pitchFamily="34" charset="0"/>
            </a:endParaRPr>
          </a:p>
          <a:p>
            <a:pPr marL="0" indent="0" eaLnBrk="1" fontAlgn="auto" hangingPunct="1">
              <a:lnSpc>
                <a:spcPct val="100000"/>
              </a:lnSpc>
              <a:spcBef>
                <a:spcPts val="0"/>
              </a:spcBef>
              <a:spcAft>
                <a:spcPts val="0"/>
              </a:spcAft>
              <a:buClrTx/>
              <a:buNone/>
            </a:pPr>
            <a:endParaRPr lang="en-IN" sz="2000" b="0" dirty="0">
              <a:solidFill>
                <a:srgbClr val="002060"/>
              </a:solidFill>
              <a:effectLst/>
              <a:latin typeface="Arial" pitchFamily="34" charset="0"/>
              <a:cs typeface="Arial" pitchFamily="34" charset="0"/>
            </a:endParaRPr>
          </a:p>
          <a:p>
            <a:pPr marL="0" lvl="0" indent="0" eaLnBrk="1" fontAlgn="auto" hangingPunct="1">
              <a:lnSpc>
                <a:spcPct val="100000"/>
              </a:lnSpc>
              <a:spcBef>
                <a:spcPts val="0"/>
              </a:spcBef>
              <a:spcAft>
                <a:spcPts val="0"/>
              </a:spcAft>
              <a:buClrTx/>
              <a:buNone/>
            </a:pPr>
            <a:endParaRPr lang="en-IN" sz="2000" b="0" kern="1200" dirty="0">
              <a:solidFill>
                <a:srgbClr val="002060"/>
              </a:solidFill>
              <a:effectLst/>
              <a:latin typeface="Arial" pitchFamily="34" charset="0"/>
              <a:cs typeface="Arial" pitchFamily="34" charset="0"/>
            </a:endParaRPr>
          </a:p>
          <a:p>
            <a:pPr>
              <a:buNone/>
            </a:pPr>
            <a:endParaRPr lang="en-IN" sz="2000" b="0" dirty="0">
              <a:solidFill>
                <a:srgbClr val="002060"/>
              </a:solidFill>
              <a:effectLst/>
              <a:latin typeface="Arial" pitchFamily="34" charset="0"/>
              <a:cs typeface="Arial" pitchFamily="34" charset="0"/>
            </a:endParaRPr>
          </a:p>
        </p:txBody>
      </p:sp>
      <p:graphicFrame>
        <p:nvGraphicFramePr>
          <p:cNvPr id="4" name="Table 3"/>
          <p:cNvGraphicFramePr>
            <a:graphicFrameLocks noGrp="1"/>
          </p:cNvGraphicFramePr>
          <p:nvPr/>
        </p:nvGraphicFramePr>
        <p:xfrm>
          <a:off x="309530" y="2000240"/>
          <a:ext cx="5143536" cy="1005840"/>
        </p:xfrm>
        <a:graphic>
          <a:graphicData uri="http://schemas.openxmlformats.org/drawingml/2006/table">
            <a:tbl>
              <a:tblPr firstRow="1" bandRow="1">
                <a:tableStyleId>{5940675A-B579-460E-94D1-54222C63F5DA}</a:tableStyleId>
              </a:tblPr>
              <a:tblGrid>
                <a:gridCol w="642942">
                  <a:extLst>
                    <a:ext uri="{9D8B030D-6E8A-4147-A177-3AD203B41FA5}">
                      <a16:colId xmlns:a16="http://schemas.microsoft.com/office/drawing/2014/main" val="20000"/>
                    </a:ext>
                  </a:extLst>
                </a:gridCol>
                <a:gridCol w="642942">
                  <a:extLst>
                    <a:ext uri="{9D8B030D-6E8A-4147-A177-3AD203B41FA5}">
                      <a16:colId xmlns:a16="http://schemas.microsoft.com/office/drawing/2014/main" val="20001"/>
                    </a:ext>
                  </a:extLst>
                </a:gridCol>
                <a:gridCol w="642942">
                  <a:extLst>
                    <a:ext uri="{9D8B030D-6E8A-4147-A177-3AD203B41FA5}">
                      <a16:colId xmlns:a16="http://schemas.microsoft.com/office/drawing/2014/main" val="20002"/>
                    </a:ext>
                  </a:extLst>
                </a:gridCol>
                <a:gridCol w="642942">
                  <a:extLst>
                    <a:ext uri="{9D8B030D-6E8A-4147-A177-3AD203B41FA5}">
                      <a16:colId xmlns:a16="http://schemas.microsoft.com/office/drawing/2014/main" val="20003"/>
                    </a:ext>
                  </a:extLst>
                </a:gridCol>
                <a:gridCol w="642942">
                  <a:extLst>
                    <a:ext uri="{9D8B030D-6E8A-4147-A177-3AD203B41FA5}">
                      <a16:colId xmlns:a16="http://schemas.microsoft.com/office/drawing/2014/main" val="20004"/>
                    </a:ext>
                  </a:extLst>
                </a:gridCol>
                <a:gridCol w="642942">
                  <a:extLst>
                    <a:ext uri="{9D8B030D-6E8A-4147-A177-3AD203B41FA5}">
                      <a16:colId xmlns:a16="http://schemas.microsoft.com/office/drawing/2014/main" val="20005"/>
                    </a:ext>
                  </a:extLst>
                </a:gridCol>
                <a:gridCol w="642942">
                  <a:extLst>
                    <a:ext uri="{9D8B030D-6E8A-4147-A177-3AD203B41FA5}">
                      <a16:colId xmlns:a16="http://schemas.microsoft.com/office/drawing/2014/main" val="20006"/>
                    </a:ext>
                  </a:extLst>
                </a:gridCol>
                <a:gridCol w="642942">
                  <a:extLst>
                    <a:ext uri="{9D8B030D-6E8A-4147-A177-3AD203B41FA5}">
                      <a16:colId xmlns:a16="http://schemas.microsoft.com/office/drawing/2014/main" val="20007"/>
                    </a:ext>
                  </a:extLst>
                </a:gridCol>
              </a:tblGrid>
              <a:tr h="214314">
                <a:tc gridSpan="8">
                  <a:txBody>
                    <a:bodyPr/>
                    <a:lstStyle/>
                    <a:p>
                      <a:pPr algn="ctr"/>
                      <a:r>
                        <a:rPr lang="en-US" sz="1600" dirty="0"/>
                        <a:t>Data Bits</a:t>
                      </a:r>
                      <a:endParaRPr lang="en-IN" sz="1600" dirty="0"/>
                    </a:p>
                  </a:txBody>
                  <a:tcPr>
                    <a:solidFill>
                      <a:schemeClr val="bg1">
                        <a:lumMod val="85000"/>
                      </a:schemeClr>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dirty="0"/>
                    </a:p>
                  </a:txBody>
                  <a:tcPr/>
                </a:tc>
                <a:extLst>
                  <a:ext uri="{0D108BD9-81ED-4DB2-BD59-A6C34878D82A}">
                    <a16:rowId xmlns:a16="http://schemas.microsoft.com/office/drawing/2014/main" val="10000"/>
                  </a:ext>
                </a:extLst>
              </a:tr>
              <a:tr h="0">
                <a:tc>
                  <a:txBody>
                    <a:bodyPr/>
                    <a:lstStyle/>
                    <a:p>
                      <a:pPr algn="ctr"/>
                      <a:r>
                        <a:rPr lang="en-US" sz="1600" dirty="0"/>
                        <a:t>d8</a:t>
                      </a:r>
                      <a:endParaRPr lang="en-IN" sz="1600" dirty="0"/>
                    </a:p>
                  </a:txBody>
                  <a:tcPr/>
                </a:tc>
                <a:tc>
                  <a:txBody>
                    <a:bodyPr/>
                    <a:lstStyle/>
                    <a:p>
                      <a:pPr algn="ctr"/>
                      <a:r>
                        <a:rPr lang="en-US" sz="1600" dirty="0"/>
                        <a:t>d7</a:t>
                      </a:r>
                      <a:endParaRPr lang="en-IN" sz="1600" dirty="0"/>
                    </a:p>
                  </a:txBody>
                  <a:tcPr/>
                </a:tc>
                <a:tc>
                  <a:txBody>
                    <a:bodyPr/>
                    <a:lstStyle/>
                    <a:p>
                      <a:pPr algn="ctr"/>
                      <a:r>
                        <a:rPr lang="en-US" sz="1600" dirty="0"/>
                        <a:t>d6</a:t>
                      </a:r>
                      <a:endParaRPr lang="en-IN" sz="1600" dirty="0"/>
                    </a:p>
                  </a:txBody>
                  <a:tcPr/>
                </a:tc>
                <a:tc>
                  <a:txBody>
                    <a:bodyPr/>
                    <a:lstStyle/>
                    <a:p>
                      <a:pPr algn="ctr"/>
                      <a:r>
                        <a:rPr lang="en-US" sz="1600" dirty="0"/>
                        <a:t>d5</a:t>
                      </a:r>
                      <a:endParaRPr lang="en-IN" sz="1600" dirty="0"/>
                    </a:p>
                  </a:txBody>
                  <a:tcPr/>
                </a:tc>
                <a:tc>
                  <a:txBody>
                    <a:bodyPr/>
                    <a:lstStyle/>
                    <a:p>
                      <a:pPr algn="ctr"/>
                      <a:r>
                        <a:rPr lang="en-US" sz="1600" dirty="0"/>
                        <a:t>d4</a:t>
                      </a:r>
                      <a:endParaRPr lang="en-IN" sz="1600" dirty="0"/>
                    </a:p>
                  </a:txBody>
                  <a:tcPr/>
                </a:tc>
                <a:tc>
                  <a:txBody>
                    <a:bodyPr/>
                    <a:lstStyle/>
                    <a:p>
                      <a:pPr algn="ctr"/>
                      <a:r>
                        <a:rPr lang="en-US" sz="1600" dirty="0"/>
                        <a:t>d3</a:t>
                      </a:r>
                      <a:endParaRPr lang="en-IN" sz="1600" dirty="0"/>
                    </a:p>
                  </a:txBody>
                  <a:tcPr/>
                </a:tc>
                <a:tc>
                  <a:txBody>
                    <a:bodyPr/>
                    <a:lstStyle/>
                    <a:p>
                      <a:pPr algn="ctr"/>
                      <a:r>
                        <a:rPr lang="en-US" sz="1600" dirty="0"/>
                        <a:t>d2</a:t>
                      </a:r>
                      <a:endParaRPr lang="en-IN" sz="1600" dirty="0"/>
                    </a:p>
                  </a:txBody>
                  <a:tcPr/>
                </a:tc>
                <a:tc>
                  <a:txBody>
                    <a:bodyPr/>
                    <a:lstStyle/>
                    <a:p>
                      <a:pPr algn="ctr"/>
                      <a:r>
                        <a:rPr lang="en-US" sz="1600" dirty="0"/>
                        <a:t>d1</a:t>
                      </a:r>
                      <a:endParaRPr lang="en-IN" sz="1600" dirty="0"/>
                    </a:p>
                  </a:txBody>
                  <a:tcPr/>
                </a:tc>
                <a:extLst>
                  <a:ext uri="{0D108BD9-81ED-4DB2-BD59-A6C34878D82A}">
                    <a16:rowId xmlns:a16="http://schemas.microsoft.com/office/drawing/2014/main" val="10001"/>
                  </a:ext>
                </a:extLst>
              </a:tr>
              <a:tr h="285752">
                <a:tc>
                  <a:txBody>
                    <a:bodyPr/>
                    <a:lstStyle/>
                    <a:p>
                      <a:pPr algn="ctr"/>
                      <a:r>
                        <a:rPr lang="en-US" sz="1600" dirty="0"/>
                        <a:t>1</a:t>
                      </a:r>
                      <a:endParaRPr lang="en-IN" sz="1600" dirty="0"/>
                    </a:p>
                  </a:txBody>
                  <a:tcPr/>
                </a:tc>
                <a:tc>
                  <a:txBody>
                    <a:bodyPr/>
                    <a:lstStyle/>
                    <a:p>
                      <a:pPr algn="ctr"/>
                      <a:r>
                        <a:rPr lang="en-US" sz="1600" dirty="0"/>
                        <a:t>1</a:t>
                      </a:r>
                      <a:endParaRPr lang="en-IN" sz="1600" dirty="0"/>
                    </a:p>
                  </a:txBody>
                  <a:tcPr/>
                </a:tc>
                <a:tc>
                  <a:txBody>
                    <a:bodyPr/>
                    <a:lstStyle/>
                    <a:p>
                      <a:pPr algn="ctr"/>
                      <a:r>
                        <a:rPr lang="en-US" sz="1600" dirty="0"/>
                        <a:t>0</a:t>
                      </a:r>
                      <a:endParaRPr lang="en-IN" sz="1600" dirty="0"/>
                    </a:p>
                  </a:txBody>
                  <a:tcPr/>
                </a:tc>
                <a:tc>
                  <a:txBody>
                    <a:bodyPr/>
                    <a:lstStyle/>
                    <a:p>
                      <a:pPr algn="ctr"/>
                      <a:r>
                        <a:rPr lang="en-US" sz="1600" dirty="0"/>
                        <a:t>x</a:t>
                      </a:r>
                      <a:endParaRPr lang="en-IN" sz="1600" dirty="0"/>
                    </a:p>
                  </a:txBody>
                  <a:tcPr/>
                </a:tc>
                <a:tc>
                  <a:txBody>
                    <a:bodyPr/>
                    <a:lstStyle/>
                    <a:p>
                      <a:pPr algn="ctr"/>
                      <a:r>
                        <a:rPr lang="en-US" sz="1600" dirty="0"/>
                        <a:t>0</a:t>
                      </a:r>
                      <a:endParaRPr lang="en-IN" sz="1600" dirty="0"/>
                    </a:p>
                  </a:txBody>
                  <a:tcPr/>
                </a:tc>
                <a:tc>
                  <a:txBody>
                    <a:bodyPr/>
                    <a:lstStyle/>
                    <a:p>
                      <a:pPr algn="ctr"/>
                      <a:r>
                        <a:rPr lang="en-US" sz="1600" dirty="0"/>
                        <a:t>1</a:t>
                      </a:r>
                      <a:endParaRPr lang="en-IN" sz="1600" dirty="0"/>
                    </a:p>
                  </a:txBody>
                  <a:tcPr/>
                </a:tc>
                <a:tc>
                  <a:txBody>
                    <a:bodyPr/>
                    <a:lstStyle/>
                    <a:p>
                      <a:pPr algn="ctr"/>
                      <a:r>
                        <a:rPr lang="en-US" sz="1600" dirty="0"/>
                        <a:t>0</a:t>
                      </a:r>
                      <a:endParaRPr lang="en-IN" sz="1600" dirty="0"/>
                    </a:p>
                  </a:txBody>
                  <a:tcPr/>
                </a:tc>
                <a:tc>
                  <a:txBody>
                    <a:bodyPr/>
                    <a:lstStyle/>
                    <a:p>
                      <a:pPr algn="ctr"/>
                      <a:r>
                        <a:rPr lang="en-US" sz="1600" dirty="0"/>
                        <a:t>1</a:t>
                      </a:r>
                      <a:endParaRPr lang="en-IN" sz="1600" dirty="0"/>
                    </a:p>
                  </a:txBody>
                  <a:tcPr/>
                </a:tc>
                <a:extLst>
                  <a:ext uri="{0D108BD9-81ED-4DB2-BD59-A6C34878D82A}">
                    <a16:rowId xmlns:a16="http://schemas.microsoft.com/office/drawing/2014/main" val="10002"/>
                  </a:ext>
                </a:extLst>
              </a:tr>
            </a:tbl>
          </a:graphicData>
        </a:graphic>
      </p:graphicFrame>
      <p:graphicFrame>
        <p:nvGraphicFramePr>
          <p:cNvPr id="5" name="Table 4"/>
          <p:cNvGraphicFramePr>
            <a:graphicFrameLocks noGrp="1"/>
          </p:cNvGraphicFramePr>
          <p:nvPr/>
        </p:nvGraphicFramePr>
        <p:xfrm>
          <a:off x="5810256" y="2000240"/>
          <a:ext cx="3444876" cy="1041400"/>
        </p:xfrm>
        <a:graphic>
          <a:graphicData uri="http://schemas.openxmlformats.org/drawingml/2006/table">
            <a:tbl>
              <a:tblPr firstRow="1" bandRow="1">
                <a:tableStyleId>{5940675A-B579-460E-94D1-54222C63F5DA}</a:tableStyleId>
              </a:tblPr>
              <a:tblGrid>
                <a:gridCol w="861219">
                  <a:extLst>
                    <a:ext uri="{9D8B030D-6E8A-4147-A177-3AD203B41FA5}">
                      <a16:colId xmlns:a16="http://schemas.microsoft.com/office/drawing/2014/main" val="20000"/>
                    </a:ext>
                  </a:extLst>
                </a:gridCol>
                <a:gridCol w="861219">
                  <a:extLst>
                    <a:ext uri="{9D8B030D-6E8A-4147-A177-3AD203B41FA5}">
                      <a16:colId xmlns:a16="http://schemas.microsoft.com/office/drawing/2014/main" val="20001"/>
                    </a:ext>
                  </a:extLst>
                </a:gridCol>
                <a:gridCol w="861219">
                  <a:extLst>
                    <a:ext uri="{9D8B030D-6E8A-4147-A177-3AD203B41FA5}">
                      <a16:colId xmlns:a16="http://schemas.microsoft.com/office/drawing/2014/main" val="20002"/>
                    </a:ext>
                  </a:extLst>
                </a:gridCol>
                <a:gridCol w="861219">
                  <a:extLst>
                    <a:ext uri="{9D8B030D-6E8A-4147-A177-3AD203B41FA5}">
                      <a16:colId xmlns:a16="http://schemas.microsoft.com/office/drawing/2014/main" val="20003"/>
                    </a:ext>
                  </a:extLst>
                </a:gridCol>
              </a:tblGrid>
              <a:tr h="142876">
                <a:tc gridSpan="4">
                  <a:txBody>
                    <a:bodyPr/>
                    <a:lstStyle/>
                    <a:p>
                      <a:pPr algn="ctr"/>
                      <a:r>
                        <a:rPr lang="en-US" sz="1600" dirty="0"/>
                        <a:t>Check bits</a:t>
                      </a:r>
                      <a:endParaRPr lang="en-IN" sz="1600" dirty="0"/>
                    </a:p>
                  </a:txBody>
                  <a:tcPr>
                    <a:solidFill>
                      <a:schemeClr val="bg1">
                        <a:lumMod val="85000"/>
                      </a:schemeClr>
                    </a:solidFill>
                  </a:tcPr>
                </a:tc>
                <a:tc hMerge="1">
                  <a:txBody>
                    <a:bodyPr/>
                    <a:lstStyle/>
                    <a:p>
                      <a:endParaRPr lang="en-IN"/>
                    </a:p>
                  </a:txBody>
                  <a:tcPr/>
                </a:tc>
                <a:tc hMerge="1">
                  <a:txBody>
                    <a:bodyPr/>
                    <a:lstStyle/>
                    <a:p>
                      <a:endParaRPr lang="en-IN"/>
                    </a:p>
                  </a:txBody>
                  <a:tcPr/>
                </a:tc>
                <a:tc hMerge="1">
                  <a:txBody>
                    <a:bodyPr/>
                    <a:lstStyle/>
                    <a:p>
                      <a:endParaRPr lang="en-IN" dirty="0"/>
                    </a:p>
                  </a:txBody>
                  <a:tcPr/>
                </a:tc>
                <a:extLst>
                  <a:ext uri="{0D108BD9-81ED-4DB2-BD59-A6C34878D82A}">
                    <a16:rowId xmlns:a16="http://schemas.microsoft.com/office/drawing/2014/main" val="10000"/>
                  </a:ext>
                </a:extLst>
              </a:tr>
              <a:tr h="134306">
                <a:tc>
                  <a:txBody>
                    <a:bodyPr/>
                    <a:lstStyle/>
                    <a:p>
                      <a:pPr algn="ctr"/>
                      <a:r>
                        <a:rPr lang="en-US" sz="1600" dirty="0"/>
                        <a:t>c8</a:t>
                      </a:r>
                      <a:endParaRPr lang="en-IN" sz="1600" dirty="0"/>
                    </a:p>
                  </a:txBody>
                  <a:tcPr/>
                </a:tc>
                <a:tc>
                  <a:txBody>
                    <a:bodyPr/>
                    <a:lstStyle/>
                    <a:p>
                      <a:pPr algn="ctr"/>
                      <a:r>
                        <a:rPr lang="en-US" sz="1600" dirty="0"/>
                        <a:t>c4</a:t>
                      </a:r>
                      <a:endParaRPr lang="en-IN" sz="1600" dirty="0"/>
                    </a:p>
                  </a:txBody>
                  <a:tcPr/>
                </a:tc>
                <a:tc>
                  <a:txBody>
                    <a:bodyPr/>
                    <a:lstStyle/>
                    <a:p>
                      <a:pPr algn="ctr"/>
                      <a:r>
                        <a:rPr lang="en-US" sz="1600" dirty="0"/>
                        <a:t>c2</a:t>
                      </a:r>
                      <a:endParaRPr lang="en-IN" sz="1600" dirty="0"/>
                    </a:p>
                  </a:txBody>
                  <a:tcPr/>
                </a:tc>
                <a:tc>
                  <a:txBody>
                    <a:bodyPr/>
                    <a:lstStyle/>
                    <a:p>
                      <a:pPr algn="ctr"/>
                      <a:r>
                        <a:rPr lang="en-US" sz="1600" dirty="0"/>
                        <a:t>c1</a:t>
                      </a:r>
                      <a:endParaRPr lang="en-IN" sz="1600" dirty="0"/>
                    </a:p>
                  </a:txBody>
                  <a:tcPr/>
                </a:tc>
                <a:extLst>
                  <a:ext uri="{0D108BD9-81ED-4DB2-BD59-A6C34878D82A}">
                    <a16:rowId xmlns:a16="http://schemas.microsoft.com/office/drawing/2014/main" val="10001"/>
                  </a:ext>
                </a:extLst>
              </a:tr>
              <a:tr h="370840">
                <a:tc>
                  <a:txBody>
                    <a:bodyPr/>
                    <a:lstStyle/>
                    <a:p>
                      <a:pPr algn="ctr"/>
                      <a:r>
                        <a:rPr lang="en-US" sz="1600" dirty="0"/>
                        <a:t>y</a:t>
                      </a:r>
                      <a:endParaRPr lang="en-IN" sz="1600" dirty="0"/>
                    </a:p>
                  </a:txBody>
                  <a:tcPr/>
                </a:tc>
                <a:tc>
                  <a:txBody>
                    <a:bodyPr/>
                    <a:lstStyle/>
                    <a:p>
                      <a:pPr algn="ctr"/>
                      <a:r>
                        <a:rPr lang="en-US" sz="1600" dirty="0"/>
                        <a:t>0</a:t>
                      </a:r>
                      <a:endParaRPr lang="en-IN" sz="1600" dirty="0"/>
                    </a:p>
                  </a:txBody>
                  <a:tcPr/>
                </a:tc>
                <a:tc>
                  <a:txBody>
                    <a:bodyPr/>
                    <a:lstStyle/>
                    <a:p>
                      <a:pPr algn="ctr"/>
                      <a:r>
                        <a:rPr lang="en-US" sz="1600" dirty="0"/>
                        <a:t>1</a:t>
                      </a:r>
                      <a:endParaRPr lang="en-IN" sz="1600" dirty="0"/>
                    </a:p>
                  </a:txBody>
                  <a:tcPr/>
                </a:tc>
                <a:tc>
                  <a:txBody>
                    <a:bodyPr/>
                    <a:lstStyle/>
                    <a:p>
                      <a:pPr algn="ctr"/>
                      <a:r>
                        <a:rPr lang="en-US" sz="1600" dirty="0"/>
                        <a:t>0</a:t>
                      </a:r>
                      <a:endParaRPr lang="en-IN" sz="1600" dirty="0"/>
                    </a:p>
                  </a:txBody>
                  <a:tcPr/>
                </a:tc>
                <a:extLst>
                  <a:ext uri="{0D108BD9-81ED-4DB2-BD59-A6C34878D82A}">
                    <a16:rowId xmlns:a16="http://schemas.microsoft.com/office/drawing/2014/main" val="10002"/>
                  </a:ext>
                </a:extLst>
              </a:tr>
            </a:tbl>
          </a:graphicData>
        </a:graphic>
      </p:graphicFrame>
      <p:graphicFrame>
        <p:nvGraphicFramePr>
          <p:cNvPr id="7" name="Table 6"/>
          <p:cNvGraphicFramePr>
            <a:graphicFrameLocks noGrp="1"/>
          </p:cNvGraphicFramePr>
          <p:nvPr/>
        </p:nvGraphicFramePr>
        <p:xfrm>
          <a:off x="3120824" y="3286124"/>
          <a:ext cx="6604008" cy="706120"/>
        </p:xfrm>
        <a:graphic>
          <a:graphicData uri="http://schemas.openxmlformats.org/drawingml/2006/table">
            <a:tbl>
              <a:tblPr firstRow="1" bandRow="1">
                <a:tableStyleId>{5940675A-B579-460E-94D1-54222C63F5DA}</a:tableStyleId>
              </a:tblPr>
              <a:tblGrid>
                <a:gridCol w="550334">
                  <a:extLst>
                    <a:ext uri="{9D8B030D-6E8A-4147-A177-3AD203B41FA5}">
                      <a16:colId xmlns:a16="http://schemas.microsoft.com/office/drawing/2014/main" val="20000"/>
                    </a:ext>
                  </a:extLst>
                </a:gridCol>
                <a:gridCol w="550334">
                  <a:extLst>
                    <a:ext uri="{9D8B030D-6E8A-4147-A177-3AD203B41FA5}">
                      <a16:colId xmlns:a16="http://schemas.microsoft.com/office/drawing/2014/main" val="20001"/>
                    </a:ext>
                  </a:extLst>
                </a:gridCol>
                <a:gridCol w="550334">
                  <a:extLst>
                    <a:ext uri="{9D8B030D-6E8A-4147-A177-3AD203B41FA5}">
                      <a16:colId xmlns:a16="http://schemas.microsoft.com/office/drawing/2014/main" val="20002"/>
                    </a:ext>
                  </a:extLst>
                </a:gridCol>
                <a:gridCol w="550334">
                  <a:extLst>
                    <a:ext uri="{9D8B030D-6E8A-4147-A177-3AD203B41FA5}">
                      <a16:colId xmlns:a16="http://schemas.microsoft.com/office/drawing/2014/main" val="20003"/>
                    </a:ext>
                  </a:extLst>
                </a:gridCol>
                <a:gridCol w="550334">
                  <a:extLst>
                    <a:ext uri="{9D8B030D-6E8A-4147-A177-3AD203B41FA5}">
                      <a16:colId xmlns:a16="http://schemas.microsoft.com/office/drawing/2014/main" val="20004"/>
                    </a:ext>
                  </a:extLst>
                </a:gridCol>
                <a:gridCol w="550334">
                  <a:extLst>
                    <a:ext uri="{9D8B030D-6E8A-4147-A177-3AD203B41FA5}">
                      <a16:colId xmlns:a16="http://schemas.microsoft.com/office/drawing/2014/main" val="20005"/>
                    </a:ext>
                  </a:extLst>
                </a:gridCol>
                <a:gridCol w="550334">
                  <a:extLst>
                    <a:ext uri="{9D8B030D-6E8A-4147-A177-3AD203B41FA5}">
                      <a16:colId xmlns:a16="http://schemas.microsoft.com/office/drawing/2014/main" val="20006"/>
                    </a:ext>
                  </a:extLst>
                </a:gridCol>
                <a:gridCol w="550334">
                  <a:extLst>
                    <a:ext uri="{9D8B030D-6E8A-4147-A177-3AD203B41FA5}">
                      <a16:colId xmlns:a16="http://schemas.microsoft.com/office/drawing/2014/main" val="20007"/>
                    </a:ext>
                  </a:extLst>
                </a:gridCol>
                <a:gridCol w="550334">
                  <a:extLst>
                    <a:ext uri="{9D8B030D-6E8A-4147-A177-3AD203B41FA5}">
                      <a16:colId xmlns:a16="http://schemas.microsoft.com/office/drawing/2014/main" val="20008"/>
                    </a:ext>
                  </a:extLst>
                </a:gridCol>
                <a:gridCol w="550334">
                  <a:extLst>
                    <a:ext uri="{9D8B030D-6E8A-4147-A177-3AD203B41FA5}">
                      <a16:colId xmlns:a16="http://schemas.microsoft.com/office/drawing/2014/main" val="20009"/>
                    </a:ext>
                  </a:extLst>
                </a:gridCol>
                <a:gridCol w="550334">
                  <a:extLst>
                    <a:ext uri="{9D8B030D-6E8A-4147-A177-3AD203B41FA5}">
                      <a16:colId xmlns:a16="http://schemas.microsoft.com/office/drawing/2014/main" val="20010"/>
                    </a:ext>
                  </a:extLst>
                </a:gridCol>
                <a:gridCol w="550334">
                  <a:extLst>
                    <a:ext uri="{9D8B030D-6E8A-4147-A177-3AD203B41FA5}">
                      <a16:colId xmlns:a16="http://schemas.microsoft.com/office/drawing/2014/main" val="20011"/>
                    </a:ext>
                  </a:extLst>
                </a:gridCol>
              </a:tblGrid>
              <a:tr h="370840">
                <a:tc>
                  <a:txBody>
                    <a:bodyPr/>
                    <a:lstStyle/>
                    <a:p>
                      <a:r>
                        <a:rPr lang="en-US" sz="1600" dirty="0"/>
                        <a:t>b12</a:t>
                      </a:r>
                      <a:endParaRPr lang="en-IN" sz="1600" dirty="0"/>
                    </a:p>
                  </a:txBody>
                  <a:tcPr>
                    <a:solidFill>
                      <a:schemeClr val="bg1">
                        <a:lumMod val="85000"/>
                      </a:schemeClr>
                    </a:solidFill>
                  </a:tcPr>
                </a:tc>
                <a:tc>
                  <a:txBody>
                    <a:bodyPr/>
                    <a:lstStyle/>
                    <a:p>
                      <a:r>
                        <a:rPr lang="en-US" sz="1600" dirty="0"/>
                        <a:t>b11</a:t>
                      </a:r>
                      <a:endParaRPr lang="en-IN" sz="1600" dirty="0"/>
                    </a:p>
                  </a:txBody>
                  <a:tcPr>
                    <a:solidFill>
                      <a:schemeClr val="bg1">
                        <a:lumMod val="85000"/>
                      </a:schemeClr>
                    </a:solidFill>
                  </a:tcPr>
                </a:tc>
                <a:tc>
                  <a:txBody>
                    <a:bodyPr/>
                    <a:lstStyle/>
                    <a:p>
                      <a:r>
                        <a:rPr lang="en-US" sz="1600" dirty="0"/>
                        <a:t>b10</a:t>
                      </a:r>
                      <a:endParaRPr lang="en-IN" sz="1600" dirty="0"/>
                    </a:p>
                  </a:txBody>
                  <a:tcPr>
                    <a:solidFill>
                      <a:schemeClr val="bg1">
                        <a:lumMod val="85000"/>
                      </a:schemeClr>
                    </a:solidFill>
                  </a:tcPr>
                </a:tc>
                <a:tc>
                  <a:txBody>
                    <a:bodyPr/>
                    <a:lstStyle/>
                    <a:p>
                      <a:r>
                        <a:rPr lang="en-US" sz="1600" dirty="0"/>
                        <a:t>b9</a:t>
                      </a:r>
                      <a:endParaRPr lang="en-IN" sz="1600" dirty="0"/>
                    </a:p>
                  </a:txBody>
                  <a:tcPr>
                    <a:solidFill>
                      <a:schemeClr val="bg1">
                        <a:lumMod val="85000"/>
                      </a:schemeClr>
                    </a:solidFill>
                  </a:tcPr>
                </a:tc>
                <a:tc>
                  <a:txBody>
                    <a:bodyPr/>
                    <a:lstStyle/>
                    <a:p>
                      <a:r>
                        <a:rPr lang="en-US" sz="1600" dirty="0"/>
                        <a:t>b8</a:t>
                      </a:r>
                      <a:endParaRPr lang="en-IN" sz="1600" dirty="0"/>
                    </a:p>
                  </a:txBody>
                  <a:tcPr>
                    <a:solidFill>
                      <a:schemeClr val="bg1">
                        <a:lumMod val="85000"/>
                      </a:schemeClr>
                    </a:solidFill>
                  </a:tcPr>
                </a:tc>
                <a:tc>
                  <a:txBody>
                    <a:bodyPr/>
                    <a:lstStyle/>
                    <a:p>
                      <a:r>
                        <a:rPr lang="en-US" sz="1600" dirty="0"/>
                        <a:t>b7</a:t>
                      </a:r>
                      <a:endParaRPr lang="en-IN" sz="1600" dirty="0"/>
                    </a:p>
                  </a:txBody>
                  <a:tcPr>
                    <a:solidFill>
                      <a:schemeClr val="bg1">
                        <a:lumMod val="85000"/>
                      </a:schemeClr>
                    </a:solidFill>
                  </a:tcPr>
                </a:tc>
                <a:tc>
                  <a:txBody>
                    <a:bodyPr/>
                    <a:lstStyle/>
                    <a:p>
                      <a:r>
                        <a:rPr lang="en-US" sz="1600" dirty="0"/>
                        <a:t>b6</a:t>
                      </a:r>
                      <a:endParaRPr lang="en-IN" sz="1600" dirty="0"/>
                    </a:p>
                  </a:txBody>
                  <a:tcPr>
                    <a:solidFill>
                      <a:schemeClr val="bg1">
                        <a:lumMod val="85000"/>
                      </a:schemeClr>
                    </a:solidFill>
                  </a:tcPr>
                </a:tc>
                <a:tc>
                  <a:txBody>
                    <a:bodyPr/>
                    <a:lstStyle/>
                    <a:p>
                      <a:r>
                        <a:rPr lang="en-US" sz="1600" dirty="0"/>
                        <a:t>b5</a:t>
                      </a:r>
                      <a:endParaRPr lang="en-IN" sz="1600" dirty="0"/>
                    </a:p>
                  </a:txBody>
                  <a:tcPr>
                    <a:solidFill>
                      <a:schemeClr val="bg1">
                        <a:lumMod val="85000"/>
                      </a:schemeClr>
                    </a:solidFill>
                  </a:tcPr>
                </a:tc>
                <a:tc>
                  <a:txBody>
                    <a:bodyPr/>
                    <a:lstStyle/>
                    <a:p>
                      <a:r>
                        <a:rPr lang="en-US" sz="1600" dirty="0"/>
                        <a:t>b4</a:t>
                      </a:r>
                      <a:endParaRPr lang="en-IN" sz="1600" dirty="0"/>
                    </a:p>
                  </a:txBody>
                  <a:tcPr>
                    <a:solidFill>
                      <a:schemeClr val="bg1">
                        <a:lumMod val="85000"/>
                      </a:schemeClr>
                    </a:solidFill>
                  </a:tcPr>
                </a:tc>
                <a:tc>
                  <a:txBody>
                    <a:bodyPr/>
                    <a:lstStyle/>
                    <a:p>
                      <a:r>
                        <a:rPr lang="en-US" sz="1600" dirty="0"/>
                        <a:t>b3</a:t>
                      </a:r>
                      <a:endParaRPr lang="en-IN" sz="1600" dirty="0"/>
                    </a:p>
                  </a:txBody>
                  <a:tcPr>
                    <a:solidFill>
                      <a:schemeClr val="bg1">
                        <a:lumMod val="85000"/>
                      </a:schemeClr>
                    </a:solidFill>
                  </a:tcPr>
                </a:tc>
                <a:tc>
                  <a:txBody>
                    <a:bodyPr/>
                    <a:lstStyle/>
                    <a:p>
                      <a:r>
                        <a:rPr lang="en-US" sz="1600" dirty="0"/>
                        <a:t>b2</a:t>
                      </a:r>
                      <a:endParaRPr lang="en-IN" sz="1600" dirty="0"/>
                    </a:p>
                  </a:txBody>
                  <a:tcPr>
                    <a:solidFill>
                      <a:schemeClr val="bg1">
                        <a:lumMod val="85000"/>
                      </a:schemeClr>
                    </a:solidFill>
                  </a:tcPr>
                </a:tc>
                <a:tc>
                  <a:txBody>
                    <a:bodyPr/>
                    <a:lstStyle/>
                    <a:p>
                      <a:r>
                        <a:rPr lang="en-US" sz="1600" dirty="0"/>
                        <a:t>b1</a:t>
                      </a:r>
                      <a:endParaRPr lang="en-IN" sz="1600" dirty="0"/>
                    </a:p>
                  </a:txBody>
                  <a:tcPr>
                    <a:solidFill>
                      <a:schemeClr val="bg1">
                        <a:lumMod val="85000"/>
                      </a:schemeClr>
                    </a:solidFill>
                  </a:tcPr>
                </a:tc>
                <a:extLst>
                  <a:ext uri="{0D108BD9-81ED-4DB2-BD59-A6C34878D82A}">
                    <a16:rowId xmlns:a16="http://schemas.microsoft.com/office/drawing/2014/main" val="10000"/>
                  </a:ext>
                </a:extLst>
              </a:tr>
              <a:tr h="129226">
                <a:tc>
                  <a:txBody>
                    <a:bodyPr/>
                    <a:lstStyle/>
                    <a:p>
                      <a:r>
                        <a:rPr lang="en-US" sz="1600" dirty="0"/>
                        <a:t>d8</a:t>
                      </a:r>
                      <a:endParaRPr lang="en-IN" sz="1600" dirty="0"/>
                    </a:p>
                  </a:txBody>
                  <a:tcPr/>
                </a:tc>
                <a:tc>
                  <a:txBody>
                    <a:bodyPr/>
                    <a:lstStyle/>
                    <a:p>
                      <a:r>
                        <a:rPr lang="en-US" sz="1600" dirty="0"/>
                        <a:t>d7</a:t>
                      </a:r>
                      <a:endParaRPr lang="en-IN" sz="1600" dirty="0"/>
                    </a:p>
                  </a:txBody>
                  <a:tcPr/>
                </a:tc>
                <a:tc>
                  <a:txBody>
                    <a:bodyPr/>
                    <a:lstStyle/>
                    <a:p>
                      <a:r>
                        <a:rPr lang="en-US" sz="1600" dirty="0"/>
                        <a:t>d6</a:t>
                      </a:r>
                      <a:endParaRPr lang="en-IN" sz="1600" dirty="0"/>
                    </a:p>
                  </a:txBody>
                  <a:tcPr/>
                </a:tc>
                <a:tc>
                  <a:txBody>
                    <a:bodyPr/>
                    <a:lstStyle/>
                    <a:p>
                      <a:r>
                        <a:rPr lang="en-US" sz="1600" dirty="0"/>
                        <a:t>d5</a:t>
                      </a:r>
                      <a:endParaRPr lang="en-IN" sz="1600" dirty="0"/>
                    </a:p>
                  </a:txBody>
                  <a:tcPr/>
                </a:tc>
                <a:tc>
                  <a:txBody>
                    <a:bodyPr/>
                    <a:lstStyle/>
                    <a:p>
                      <a:r>
                        <a:rPr lang="en-US" sz="1600" dirty="0"/>
                        <a:t>c8</a:t>
                      </a:r>
                      <a:endParaRPr lang="en-IN" sz="1600" dirty="0"/>
                    </a:p>
                  </a:txBody>
                  <a:tcPr/>
                </a:tc>
                <a:tc>
                  <a:txBody>
                    <a:bodyPr/>
                    <a:lstStyle/>
                    <a:p>
                      <a:r>
                        <a:rPr lang="en-US" sz="1600" dirty="0"/>
                        <a:t>d4</a:t>
                      </a:r>
                      <a:endParaRPr lang="en-IN" sz="1600" dirty="0"/>
                    </a:p>
                  </a:txBody>
                  <a:tcPr/>
                </a:tc>
                <a:tc>
                  <a:txBody>
                    <a:bodyPr/>
                    <a:lstStyle/>
                    <a:p>
                      <a:r>
                        <a:rPr lang="en-US" sz="1600" dirty="0"/>
                        <a:t>d3</a:t>
                      </a:r>
                      <a:endParaRPr lang="en-IN" sz="1600" dirty="0"/>
                    </a:p>
                  </a:txBody>
                  <a:tcPr/>
                </a:tc>
                <a:tc>
                  <a:txBody>
                    <a:bodyPr/>
                    <a:lstStyle/>
                    <a:p>
                      <a:r>
                        <a:rPr lang="en-US" sz="1600" dirty="0"/>
                        <a:t>d2</a:t>
                      </a:r>
                      <a:endParaRPr lang="en-IN" sz="1600" dirty="0"/>
                    </a:p>
                  </a:txBody>
                  <a:tcPr/>
                </a:tc>
                <a:tc>
                  <a:txBody>
                    <a:bodyPr/>
                    <a:lstStyle/>
                    <a:p>
                      <a:r>
                        <a:rPr lang="en-US" sz="1600" dirty="0"/>
                        <a:t>c4</a:t>
                      </a:r>
                      <a:endParaRPr lang="en-IN" sz="1600" dirty="0"/>
                    </a:p>
                  </a:txBody>
                  <a:tcPr/>
                </a:tc>
                <a:tc>
                  <a:txBody>
                    <a:bodyPr/>
                    <a:lstStyle/>
                    <a:p>
                      <a:r>
                        <a:rPr lang="en-US" sz="1600" dirty="0"/>
                        <a:t>d1</a:t>
                      </a:r>
                      <a:endParaRPr lang="en-IN" sz="1600" dirty="0"/>
                    </a:p>
                  </a:txBody>
                  <a:tcPr/>
                </a:tc>
                <a:tc>
                  <a:txBody>
                    <a:bodyPr/>
                    <a:lstStyle/>
                    <a:p>
                      <a:r>
                        <a:rPr lang="en-US" sz="1600" dirty="0"/>
                        <a:t>c2</a:t>
                      </a:r>
                      <a:endParaRPr lang="en-IN" sz="1600" dirty="0"/>
                    </a:p>
                  </a:txBody>
                  <a:tcPr/>
                </a:tc>
                <a:tc>
                  <a:txBody>
                    <a:bodyPr/>
                    <a:lstStyle/>
                    <a:p>
                      <a:r>
                        <a:rPr lang="en-US" sz="1600" dirty="0"/>
                        <a:t>c1</a:t>
                      </a:r>
                      <a:endParaRPr lang="en-IN" sz="1600" dirty="0"/>
                    </a:p>
                  </a:txBody>
                  <a:tcPr/>
                </a:tc>
                <a:extLst>
                  <a:ext uri="{0D108BD9-81ED-4DB2-BD59-A6C34878D82A}">
                    <a16:rowId xmlns:a16="http://schemas.microsoft.com/office/drawing/2014/main" val="10001"/>
                  </a:ext>
                </a:extLst>
              </a:tr>
            </a:tbl>
          </a:graphicData>
        </a:graphic>
      </p:graphicFrame>
    </p:spTree>
  </p:cSld>
  <p:clrMapOvr>
    <a:masterClrMapping/>
  </p:clrMapOvr>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863BC-AE36-4B79-BF7B-39FA7CDA9C98}"/>
              </a:ext>
            </a:extLst>
          </p:cNvPr>
          <p:cNvSpPr>
            <a:spLocks noGrp="1"/>
          </p:cNvSpPr>
          <p:nvPr>
            <p:ph type="title"/>
          </p:nvPr>
        </p:nvSpPr>
        <p:spPr>
          <a:xfrm>
            <a:off x="0" y="-52251"/>
            <a:ext cx="9906000" cy="762000"/>
          </a:xfrm>
        </p:spPr>
        <p:txBody>
          <a:bodyPr/>
          <a:lstStyle/>
          <a:p>
            <a:r>
              <a:rPr lang="en-IN" dirty="0"/>
              <a:t>Forward Error Correction (FEC)</a:t>
            </a:r>
          </a:p>
        </p:txBody>
      </p:sp>
      <p:sp>
        <p:nvSpPr>
          <p:cNvPr id="3" name="Content Placeholder 2">
            <a:extLst>
              <a:ext uri="{FF2B5EF4-FFF2-40B4-BE49-F238E27FC236}">
                <a16:creationId xmlns:a16="http://schemas.microsoft.com/office/drawing/2014/main" id="{2227B7E4-1C23-4DB9-B896-F3120CAE9E66}"/>
              </a:ext>
            </a:extLst>
          </p:cNvPr>
          <p:cNvSpPr>
            <a:spLocks noGrp="1"/>
          </p:cNvSpPr>
          <p:nvPr>
            <p:ph idx="1"/>
          </p:nvPr>
        </p:nvSpPr>
        <p:spPr/>
        <p:txBody>
          <a:bodyPr/>
          <a:lstStyle/>
          <a:p>
            <a:pPr algn="just"/>
            <a:r>
              <a:rPr lang="en-US" b="0" i="0" dirty="0">
                <a:solidFill>
                  <a:srgbClr val="000000"/>
                </a:solidFill>
                <a:effectLst/>
                <a:latin typeface="Arial" panose="020B0604020202020204" pitchFamily="34" charset="0"/>
              </a:rPr>
              <a:t>Forward error correction (FEC) is an error correction technique to detect and correct a limited number of errors in transmitted data without the need for retransmission.</a:t>
            </a:r>
          </a:p>
          <a:p>
            <a:r>
              <a:rPr lang="en-US" b="0" i="0" dirty="0">
                <a:solidFill>
                  <a:srgbClr val="000000"/>
                </a:solidFill>
                <a:effectLst/>
                <a:latin typeface="Arial" panose="020B0604020202020204" pitchFamily="34" charset="0"/>
              </a:rPr>
              <a:t>The sender sends a redundant error-correcting code along with the data frame. </a:t>
            </a:r>
          </a:p>
          <a:p>
            <a:r>
              <a:rPr lang="en-US" b="0" i="0" dirty="0">
                <a:solidFill>
                  <a:srgbClr val="000000"/>
                </a:solidFill>
                <a:effectLst/>
                <a:latin typeface="Arial" panose="020B0604020202020204" pitchFamily="34" charset="0"/>
              </a:rPr>
              <a:t>The receiver performs necessary checks based upon the additional redundant bits. </a:t>
            </a:r>
          </a:p>
          <a:p>
            <a:r>
              <a:rPr lang="en-US" b="0" i="0" dirty="0">
                <a:solidFill>
                  <a:srgbClr val="000000"/>
                </a:solidFill>
                <a:effectLst/>
                <a:latin typeface="Arial" panose="020B0604020202020204" pitchFamily="34" charset="0"/>
              </a:rPr>
              <a:t>If it finds that the data is free from errors, it executes error-correcting code that generates the actual frame. </a:t>
            </a:r>
          </a:p>
          <a:p>
            <a:r>
              <a:rPr lang="en-US" b="0" i="0" dirty="0">
                <a:solidFill>
                  <a:srgbClr val="000000"/>
                </a:solidFill>
                <a:effectLst/>
                <a:latin typeface="Arial" panose="020B0604020202020204" pitchFamily="34" charset="0"/>
              </a:rPr>
              <a:t>It then removes the redundant bits before passing the message to the upper layers</a:t>
            </a:r>
            <a:br>
              <a:rPr lang="en-US" dirty="0"/>
            </a:br>
            <a:endParaRPr lang="en-IN" dirty="0"/>
          </a:p>
        </p:txBody>
      </p:sp>
    </p:spTree>
    <p:extLst>
      <p:ext uri="{BB962C8B-B14F-4D97-AF65-F5344CB8AC3E}">
        <p14:creationId xmlns:p14="http://schemas.microsoft.com/office/powerpoint/2010/main" val="4029357132"/>
      </p:ext>
    </p:extLst>
  </p:cSld>
  <p:clrMapOvr>
    <a:masterClrMapping/>
  </p:clrMapOvr>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81F59-CD7E-4137-92DD-C425AD10D148}"/>
              </a:ext>
            </a:extLst>
          </p:cNvPr>
          <p:cNvSpPr>
            <a:spLocks noGrp="1"/>
          </p:cNvSpPr>
          <p:nvPr>
            <p:ph type="title"/>
          </p:nvPr>
        </p:nvSpPr>
        <p:spPr/>
        <p:txBody>
          <a:bodyPr/>
          <a:lstStyle/>
          <a:p>
            <a:r>
              <a:rPr lang="en-IN" b="1" i="0" dirty="0">
                <a:effectLst/>
                <a:latin typeface="Arial" panose="020B0604020202020204" pitchFamily="34" charset="0"/>
              </a:rPr>
              <a:t>Advantages and Disadvantages</a:t>
            </a:r>
            <a:endParaRPr lang="en-IN" dirty="0"/>
          </a:p>
        </p:txBody>
      </p:sp>
      <p:sp>
        <p:nvSpPr>
          <p:cNvPr id="3" name="Content Placeholder 2">
            <a:extLst>
              <a:ext uri="{FF2B5EF4-FFF2-40B4-BE49-F238E27FC236}">
                <a16:creationId xmlns:a16="http://schemas.microsoft.com/office/drawing/2014/main" id="{1A652557-47AD-4518-BE76-926EBD6DAE8D}"/>
              </a:ext>
            </a:extLst>
          </p:cNvPr>
          <p:cNvSpPr>
            <a:spLocks noGrp="1"/>
          </p:cNvSpPr>
          <p:nvPr>
            <p:ph idx="1"/>
          </p:nvPr>
        </p:nvSpPr>
        <p:spPr/>
        <p:txBody>
          <a:bodyPr/>
          <a:lstStyle/>
          <a:p>
            <a:pPr algn="just">
              <a:buFont typeface="Arial" panose="020B0604020202020204" pitchFamily="34" charset="0"/>
              <a:buChar char="•"/>
            </a:pPr>
            <a:r>
              <a:rPr lang="en-US" b="0" i="0" dirty="0">
                <a:solidFill>
                  <a:srgbClr val="000000"/>
                </a:solidFill>
                <a:effectLst/>
                <a:latin typeface="Arial" panose="020B0604020202020204" pitchFamily="34" charset="0"/>
              </a:rPr>
              <a:t>Because FEC does not require handshaking between the source and the destination, it can be used for broadcasting of data to many destinations simultaneously from a single source.</a:t>
            </a:r>
          </a:p>
          <a:p>
            <a:pPr algn="just">
              <a:buFont typeface="Arial" panose="020B0604020202020204" pitchFamily="34" charset="0"/>
              <a:buChar char="•"/>
            </a:pPr>
            <a:r>
              <a:rPr lang="en-US" b="0" i="0" dirty="0">
                <a:solidFill>
                  <a:srgbClr val="000000"/>
                </a:solidFill>
                <a:effectLst/>
                <a:latin typeface="Arial" panose="020B0604020202020204" pitchFamily="34" charset="0"/>
              </a:rPr>
              <a:t>Another advantage is that FEC saves bandwidth required for retransmission. So, it is used in real time systems.</a:t>
            </a:r>
          </a:p>
          <a:p>
            <a:pPr algn="just">
              <a:buFont typeface="Arial" panose="020B0604020202020204" pitchFamily="34" charset="0"/>
              <a:buChar char="•"/>
            </a:pPr>
            <a:r>
              <a:rPr lang="en-US" b="0" i="0" dirty="0">
                <a:solidFill>
                  <a:srgbClr val="000000"/>
                </a:solidFill>
                <a:effectLst/>
                <a:latin typeface="Arial" panose="020B0604020202020204" pitchFamily="34" charset="0"/>
              </a:rPr>
              <a:t>Its main limitation is that if there are too many errors, the frames need to be retransmitted.</a:t>
            </a:r>
          </a:p>
        </p:txBody>
      </p:sp>
    </p:spTree>
    <p:extLst>
      <p:ext uri="{BB962C8B-B14F-4D97-AF65-F5344CB8AC3E}">
        <p14:creationId xmlns:p14="http://schemas.microsoft.com/office/powerpoint/2010/main" val="2116821630"/>
      </p:ext>
    </p:extLst>
  </p:cSld>
  <p:clrMapOvr>
    <a:masterClrMapping/>
  </p:clrMapOvr>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665B2B-84B8-4219-82D2-34CE116EFFFD}"/>
              </a:ext>
            </a:extLst>
          </p:cNvPr>
          <p:cNvSpPr>
            <a:spLocks noGrp="1"/>
          </p:cNvSpPr>
          <p:nvPr>
            <p:ph type="title"/>
          </p:nvPr>
        </p:nvSpPr>
        <p:spPr/>
        <p:txBody>
          <a:bodyPr/>
          <a:lstStyle/>
          <a:p>
            <a:r>
              <a:rPr lang="en-IN" b="1" i="0" dirty="0">
                <a:effectLst/>
                <a:latin typeface="Arial" panose="020B0604020202020204" pitchFamily="34" charset="0"/>
              </a:rPr>
              <a:t>Types of FEC</a:t>
            </a:r>
            <a:endParaRPr lang="en-IN" dirty="0"/>
          </a:p>
        </p:txBody>
      </p:sp>
      <p:sp>
        <p:nvSpPr>
          <p:cNvPr id="3" name="Content Placeholder 2">
            <a:extLst>
              <a:ext uri="{FF2B5EF4-FFF2-40B4-BE49-F238E27FC236}">
                <a16:creationId xmlns:a16="http://schemas.microsoft.com/office/drawing/2014/main" id="{E080971B-AB9C-4A47-A979-3D1E00460ACB}"/>
              </a:ext>
            </a:extLst>
          </p:cNvPr>
          <p:cNvSpPr>
            <a:spLocks noGrp="1"/>
          </p:cNvSpPr>
          <p:nvPr>
            <p:ph idx="1"/>
          </p:nvPr>
        </p:nvSpPr>
        <p:spPr>
          <a:xfrm>
            <a:off x="314325" y="990600"/>
            <a:ext cx="8999538" cy="5715000"/>
          </a:xfrm>
        </p:spPr>
        <p:txBody>
          <a:bodyPr/>
          <a:lstStyle/>
          <a:p>
            <a:pPr marL="0" indent="0" algn="l">
              <a:buNone/>
            </a:pPr>
            <a:r>
              <a:rPr lang="en-US" b="1" i="0" dirty="0">
                <a:effectLst/>
                <a:latin typeface="Arial" panose="020B0604020202020204" pitchFamily="34" charset="0"/>
              </a:rPr>
              <a:t>Block codes</a:t>
            </a:r>
          </a:p>
          <a:p>
            <a:pPr algn="just"/>
            <a:r>
              <a:rPr lang="en-US" b="0" i="0" dirty="0">
                <a:solidFill>
                  <a:srgbClr val="000000"/>
                </a:solidFill>
                <a:effectLst/>
                <a:latin typeface="Arial" panose="020B0604020202020204" pitchFamily="34" charset="0"/>
              </a:rPr>
              <a:t>A block code encoder divides the information sequence "u" into message blocks of "k" information bits (symbols) and converts each message "u" into an n-bit code (symbols). The coding rate is defined as "R = k/n". The redundant bits (symbols), n-k, give the code the ability to deal with channel noise.</a:t>
            </a:r>
          </a:p>
          <a:p>
            <a:pPr algn="just"/>
            <a:r>
              <a:rPr lang="en-US" b="0" i="0" dirty="0">
                <a:solidFill>
                  <a:srgbClr val="000000"/>
                </a:solidFill>
                <a:effectLst/>
                <a:latin typeface="Arial" panose="020B0604020202020204" pitchFamily="34" charset="0"/>
              </a:rPr>
              <a:t>The minimum distance, </a:t>
            </a:r>
            <a:r>
              <a:rPr lang="en-US" b="1" i="0" dirty="0" err="1">
                <a:solidFill>
                  <a:srgbClr val="000000"/>
                </a:solidFill>
                <a:effectLst/>
                <a:latin typeface="Arial" panose="020B0604020202020204" pitchFamily="34" charset="0"/>
              </a:rPr>
              <a:t>d</a:t>
            </a:r>
            <a:r>
              <a:rPr lang="en-US" b="1" i="0" baseline="-25000" dirty="0" err="1">
                <a:solidFill>
                  <a:srgbClr val="000000"/>
                </a:solidFill>
                <a:effectLst/>
                <a:latin typeface="Arial" panose="020B0604020202020204" pitchFamily="34" charset="0"/>
              </a:rPr>
              <a:t>min</a:t>
            </a:r>
            <a:r>
              <a:rPr lang="en-US" b="0" i="0" dirty="0">
                <a:solidFill>
                  <a:srgbClr val="000000"/>
                </a:solidFill>
                <a:effectLst/>
                <a:latin typeface="Arial" panose="020B0604020202020204" pitchFamily="34" charset="0"/>
              </a:rPr>
              <a:t>, between two closest codewords, which specifies the minimum amount of data changes required to turn one valid codeword into another, is an essential parameter of a block code. This parameter determines a code's ability to detect and rectify errors.</a:t>
            </a:r>
          </a:p>
          <a:p>
            <a:pPr algn="just"/>
            <a:r>
              <a:rPr lang="en-US" b="0" i="0" dirty="0">
                <a:solidFill>
                  <a:srgbClr val="000000"/>
                </a:solidFill>
                <a:effectLst/>
                <a:latin typeface="Arial" panose="020B0604020202020204" pitchFamily="34" charset="0"/>
              </a:rPr>
              <a:t>Usually, an FEC code can detect and correct up to </a:t>
            </a:r>
          </a:p>
          <a:p>
            <a:pPr marL="0" indent="0" algn="just">
              <a:buNone/>
            </a:pPr>
            <a:r>
              <a:rPr lang="en-US" b="0" dirty="0">
                <a:effectLst/>
                <a:latin typeface="Arial" panose="020B0604020202020204" pitchFamily="34" charset="0"/>
              </a:rPr>
              <a:t>	</a:t>
            </a:r>
            <a:r>
              <a:rPr lang="en-US" b="1" i="0" dirty="0">
                <a:solidFill>
                  <a:srgbClr val="000000"/>
                </a:solidFill>
                <a:effectLst/>
                <a:latin typeface="Arial" panose="020B0604020202020204" pitchFamily="34" charset="0"/>
              </a:rPr>
              <a:t>(d</a:t>
            </a:r>
            <a:r>
              <a:rPr lang="en-US" b="1" i="0" baseline="-25000" dirty="0">
                <a:solidFill>
                  <a:srgbClr val="000000"/>
                </a:solidFill>
                <a:effectLst/>
                <a:latin typeface="Arial" panose="020B0604020202020204" pitchFamily="34" charset="0"/>
              </a:rPr>
              <a:t>min</a:t>
            </a:r>
            <a:r>
              <a:rPr lang="en-US" b="1" i="0" dirty="0">
                <a:solidFill>
                  <a:srgbClr val="000000"/>
                </a:solidFill>
                <a:effectLst/>
                <a:latin typeface="Arial" panose="020B0604020202020204" pitchFamily="34" charset="0"/>
              </a:rPr>
              <a:t>-1)/2</a:t>
            </a:r>
            <a:r>
              <a:rPr lang="en-US" b="0" i="0" dirty="0">
                <a:solidFill>
                  <a:srgbClr val="000000"/>
                </a:solidFill>
                <a:effectLst/>
                <a:latin typeface="Arial" panose="020B0604020202020204" pitchFamily="34" charset="0"/>
              </a:rPr>
              <a:t> mistakes per codeword.</a:t>
            </a:r>
          </a:p>
        </p:txBody>
      </p:sp>
    </p:spTree>
    <p:extLst>
      <p:ext uri="{BB962C8B-B14F-4D97-AF65-F5344CB8AC3E}">
        <p14:creationId xmlns:p14="http://schemas.microsoft.com/office/powerpoint/2010/main" val="594438151"/>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Rectangle 5"/>
          <p:cNvSpPr>
            <a:spLocks noGrp="1" noChangeArrowheads="1"/>
          </p:cNvSpPr>
          <p:nvPr>
            <p:ph type="subTitle" idx="1"/>
          </p:nvPr>
        </p:nvSpPr>
        <p:spPr>
          <a:xfrm>
            <a:off x="1447800" y="1447800"/>
            <a:ext cx="6934200" cy="1752600"/>
          </a:xfrm>
        </p:spPr>
        <p:txBody>
          <a:bodyPr/>
          <a:lstStyle/>
          <a:p>
            <a:pPr eaLnBrk="1" hangingPunct="1">
              <a:buFont typeface="Wingdings" pitchFamily="-128" charset="2"/>
              <a:buNone/>
            </a:pPr>
            <a:r>
              <a:rPr lang="en-US" dirty="0">
                <a:latin typeface="Times New Roman" pitchFamily="-128" charset="0"/>
                <a:cs typeface="Times New Roman" pitchFamily="-128" charset="0"/>
              </a:rPr>
              <a:t>Flow &amp; Error Control</a:t>
            </a:r>
          </a:p>
        </p:txBody>
      </p:sp>
      <p:pic>
        <p:nvPicPr>
          <p:cNvPr id="12290" name="Picture 2" descr="Image result for network flow contro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28912" y="2895600"/>
            <a:ext cx="4371975" cy="263930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B2C1D-A676-438A-BF4B-605A0274D65F}"/>
              </a:ext>
            </a:extLst>
          </p:cNvPr>
          <p:cNvSpPr>
            <a:spLocks noGrp="1"/>
          </p:cNvSpPr>
          <p:nvPr>
            <p:ph type="title"/>
          </p:nvPr>
        </p:nvSpPr>
        <p:spPr/>
        <p:txBody>
          <a:bodyPr/>
          <a:lstStyle/>
          <a:p>
            <a:r>
              <a:rPr lang="en-IN" b="1" i="0" dirty="0">
                <a:effectLst/>
                <a:latin typeface="Arial" panose="020B0604020202020204" pitchFamily="34" charset="0"/>
              </a:rPr>
              <a:t>Types of FEC</a:t>
            </a:r>
            <a:endParaRPr lang="en-IN" dirty="0"/>
          </a:p>
        </p:txBody>
      </p:sp>
      <p:sp>
        <p:nvSpPr>
          <p:cNvPr id="3" name="Content Placeholder 2">
            <a:extLst>
              <a:ext uri="{FF2B5EF4-FFF2-40B4-BE49-F238E27FC236}">
                <a16:creationId xmlns:a16="http://schemas.microsoft.com/office/drawing/2014/main" id="{966F4655-1100-4884-A8B8-4D083A9CD66D}"/>
              </a:ext>
            </a:extLst>
          </p:cNvPr>
          <p:cNvSpPr>
            <a:spLocks noGrp="1"/>
          </p:cNvSpPr>
          <p:nvPr>
            <p:ph idx="1"/>
          </p:nvPr>
        </p:nvSpPr>
        <p:spPr/>
        <p:txBody>
          <a:bodyPr/>
          <a:lstStyle/>
          <a:p>
            <a:pPr marL="0" indent="0" algn="l">
              <a:buNone/>
            </a:pPr>
            <a:r>
              <a:rPr lang="en-IN" b="1" i="0" dirty="0">
                <a:effectLst/>
                <a:latin typeface="Arial" panose="020B0604020202020204" pitchFamily="34" charset="0"/>
              </a:rPr>
              <a:t>Convolutional codes</a:t>
            </a:r>
          </a:p>
          <a:p>
            <a:pPr algn="just"/>
            <a:r>
              <a:rPr lang="en-US" b="0" i="0" dirty="0">
                <a:solidFill>
                  <a:srgbClr val="000000"/>
                </a:solidFill>
                <a:effectLst/>
                <a:latin typeface="Arial" panose="020B0604020202020204" pitchFamily="34" charset="0"/>
              </a:rPr>
              <a:t>A convolutional code encoder accepts k-bit blocks of the information sequence "u" and generates an encoded sequence "v" of n-symbol blocks. However, each encoded block is dependent on "m" prior message blocks and the matching k-bit message block at the same time unit.</a:t>
            </a:r>
          </a:p>
          <a:p>
            <a:pPr algn="just"/>
            <a:r>
              <a:rPr lang="en-US" b="0" i="0" dirty="0">
                <a:solidFill>
                  <a:srgbClr val="000000"/>
                </a:solidFill>
                <a:effectLst/>
                <a:latin typeface="Arial" panose="020B0604020202020204" pitchFamily="34" charset="0"/>
              </a:rPr>
              <a:t>To provide reliable transmission across a noisy channel and redundant bits, n-k, further redundancy is added by raising the memory order "m" of the code.</a:t>
            </a:r>
          </a:p>
          <a:p>
            <a:endParaRPr lang="en-IN" dirty="0"/>
          </a:p>
        </p:txBody>
      </p:sp>
    </p:spTree>
    <p:extLst>
      <p:ext uri="{BB962C8B-B14F-4D97-AF65-F5344CB8AC3E}">
        <p14:creationId xmlns:p14="http://schemas.microsoft.com/office/powerpoint/2010/main" val="3801275856"/>
      </p:ext>
    </p:extLst>
  </p:cSld>
  <p:clrMapOvr>
    <a:masterClrMapping/>
  </p:clrMapOvr>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4" name="Rectangle 5"/>
          <p:cNvSpPr>
            <a:spLocks noGrp="1" noChangeArrowheads="1"/>
          </p:cNvSpPr>
          <p:nvPr>
            <p:ph type="subTitle" sz="quarter" idx="1"/>
          </p:nvPr>
        </p:nvSpPr>
        <p:spPr>
          <a:xfrm>
            <a:off x="1485900" y="990600"/>
            <a:ext cx="7353300" cy="2362200"/>
          </a:xfrm>
        </p:spPr>
        <p:txBody>
          <a:bodyPr/>
          <a:lstStyle/>
          <a:p>
            <a:pPr eaLnBrk="1" hangingPunct="1">
              <a:buFont typeface="Wingdings" pitchFamily="2" charset="2"/>
              <a:buNone/>
            </a:pPr>
            <a:endParaRPr lang="en-US" dirty="0">
              <a:effectLst/>
            </a:endParaRPr>
          </a:p>
          <a:p>
            <a:pPr eaLnBrk="1" hangingPunct="1">
              <a:buNone/>
            </a:pPr>
            <a:r>
              <a:rPr lang="en-US" dirty="0">
                <a:effectLst/>
              </a:rPr>
              <a:t>Medium Access  control Methods –CSMA, CSMA/CA &amp; /CD</a:t>
            </a:r>
          </a:p>
        </p:txBody>
      </p:sp>
    </p:spTree>
    <p:extLst>
      <p:ext uri="{BB962C8B-B14F-4D97-AF65-F5344CB8AC3E}">
        <p14:creationId xmlns:p14="http://schemas.microsoft.com/office/powerpoint/2010/main" val="2624973617"/>
      </p:ext>
    </p:extLst>
  </p:cSld>
  <p:clrMapOvr>
    <a:masterClrMapping/>
  </p:clrMapOvr>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14325" y="228600"/>
            <a:ext cx="5181600" cy="762000"/>
          </a:xfrm>
          <a:noFill/>
        </p:spPr>
        <p:txBody>
          <a:bodyPr/>
          <a:lstStyle/>
          <a:p>
            <a:pPr algn="l"/>
            <a:r>
              <a:rPr lang="en-IN" sz="2500" dirty="0">
                <a:solidFill>
                  <a:srgbClr val="C00000"/>
                </a:solidFill>
              </a:rPr>
              <a:t>MULTIPLE ACCESS PROTOCOLS</a:t>
            </a:r>
          </a:p>
        </p:txBody>
      </p:sp>
      <p:sp>
        <p:nvSpPr>
          <p:cNvPr id="6" name="Content Placeholder 5"/>
          <p:cNvSpPr>
            <a:spLocks noGrp="1"/>
          </p:cNvSpPr>
          <p:nvPr>
            <p:ph idx="1"/>
          </p:nvPr>
        </p:nvSpPr>
        <p:spPr/>
        <p:txBody>
          <a:bodyPr/>
          <a:lstStyle/>
          <a:p>
            <a:pPr algn="just"/>
            <a:r>
              <a:rPr lang="en-IN" b="0" dirty="0">
                <a:effectLst/>
              </a:rPr>
              <a:t>When nodes or stations are connected and use a common link called a </a:t>
            </a:r>
            <a:r>
              <a:rPr lang="en-IN" b="0" dirty="0">
                <a:solidFill>
                  <a:srgbClr val="FF0000"/>
                </a:solidFill>
                <a:effectLst/>
              </a:rPr>
              <a:t>multipoint or broadcast link.</a:t>
            </a:r>
            <a:r>
              <a:rPr lang="en-IN" b="0" dirty="0">
                <a:effectLst/>
              </a:rPr>
              <a:t> We need a multiple-access protocol to </a:t>
            </a:r>
            <a:r>
              <a:rPr lang="en-IN" b="0" dirty="0">
                <a:solidFill>
                  <a:srgbClr val="FF0000"/>
                </a:solidFill>
                <a:effectLst/>
              </a:rPr>
              <a:t>coordinate access </a:t>
            </a:r>
            <a:r>
              <a:rPr lang="en-IN" b="0" dirty="0">
                <a:effectLst/>
              </a:rPr>
              <a:t>to the link.</a:t>
            </a:r>
          </a:p>
          <a:p>
            <a:pPr algn="just"/>
            <a:r>
              <a:rPr lang="en-IN" b="0" dirty="0">
                <a:effectLst/>
              </a:rPr>
              <a:t>The problem of controlling the access to the medium is similar to the </a:t>
            </a:r>
            <a:r>
              <a:rPr lang="en-IN" b="0" dirty="0">
                <a:solidFill>
                  <a:srgbClr val="FF0000"/>
                </a:solidFill>
                <a:effectLst/>
              </a:rPr>
              <a:t>rules of speaking in an assembly. </a:t>
            </a:r>
          </a:p>
          <a:p>
            <a:pPr algn="just"/>
            <a:r>
              <a:rPr lang="en-IN" b="0" dirty="0">
                <a:effectLst/>
              </a:rPr>
              <a:t>The procedures guarantee that the right to speak is upheld and ensure that </a:t>
            </a:r>
          </a:p>
          <a:p>
            <a:pPr lvl="1" algn="just">
              <a:lnSpc>
                <a:spcPct val="150000"/>
              </a:lnSpc>
            </a:pPr>
            <a:r>
              <a:rPr lang="en-IN" b="0" dirty="0"/>
              <a:t>Two people do not speak at the same time, </a:t>
            </a:r>
          </a:p>
          <a:p>
            <a:pPr lvl="1" algn="just">
              <a:lnSpc>
                <a:spcPct val="150000"/>
              </a:lnSpc>
            </a:pPr>
            <a:r>
              <a:rPr lang="en-IN" b="0" dirty="0"/>
              <a:t>Do not interrupt each other, </a:t>
            </a:r>
          </a:p>
          <a:p>
            <a:pPr lvl="1" algn="just">
              <a:lnSpc>
                <a:spcPct val="150000"/>
              </a:lnSpc>
            </a:pPr>
            <a:r>
              <a:rPr lang="en-IN" b="0" dirty="0"/>
              <a:t>Do not monopolize the discussion, and so on.</a:t>
            </a:r>
          </a:p>
        </p:txBody>
      </p:sp>
    </p:spTree>
    <p:extLst>
      <p:ext uri="{BB962C8B-B14F-4D97-AF65-F5344CB8AC3E}">
        <p14:creationId xmlns:p14="http://schemas.microsoft.com/office/powerpoint/2010/main" val="130559887"/>
      </p:ext>
    </p:extLst>
  </p:cSld>
  <p:clrMapOvr>
    <a:masterClrMapping/>
  </p:clrMapOvr>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8276" name="Text Box 4"/>
          <p:cNvSpPr txBox="1">
            <a:spLocks noChangeArrowheads="1"/>
          </p:cNvSpPr>
          <p:nvPr/>
        </p:nvSpPr>
        <p:spPr bwMode="auto">
          <a:xfrm>
            <a:off x="2225829" y="433880"/>
            <a:ext cx="5371791" cy="413639"/>
          </a:xfrm>
          <a:prstGeom prst="rect">
            <a:avLst/>
          </a:prstGeom>
          <a:noFill/>
          <a:ln w="9525">
            <a:noFill/>
            <a:miter lim="800000"/>
            <a:headEnd/>
            <a:tailEnd/>
          </a:ln>
          <a:effectLst/>
        </p:spPr>
        <p:txBody>
          <a:bodyPr wrap="none">
            <a:spAutoFit/>
          </a:bodyPr>
          <a:lstStyle/>
          <a:p>
            <a:r>
              <a:rPr lang="en-US" sz="2400" baseline="0" dirty="0">
                <a:solidFill>
                  <a:srgbClr val="C00000"/>
                </a:solidFill>
                <a:latin typeface="Times New Roman" panose="02020603050405020304" pitchFamily="18" charset="0"/>
                <a:cs typeface="Times New Roman" panose="02020603050405020304" pitchFamily="18" charset="0"/>
              </a:rPr>
              <a:t>Taxonomy of Multiple-Access </a:t>
            </a:r>
            <a:r>
              <a:rPr lang="en-US" sz="2400" dirty="0">
                <a:solidFill>
                  <a:srgbClr val="C00000"/>
                </a:solidFill>
                <a:latin typeface="Times New Roman" panose="02020603050405020304" pitchFamily="18" charset="0"/>
                <a:cs typeface="Times New Roman" panose="02020603050405020304" pitchFamily="18" charset="0"/>
              </a:rPr>
              <a:t>P</a:t>
            </a:r>
            <a:r>
              <a:rPr lang="en-US" sz="2400" baseline="0" dirty="0">
                <a:solidFill>
                  <a:srgbClr val="C00000"/>
                </a:solidFill>
                <a:latin typeface="Times New Roman" panose="02020603050405020304" pitchFamily="18" charset="0"/>
                <a:cs typeface="Times New Roman" panose="02020603050405020304" pitchFamily="18" charset="0"/>
              </a:rPr>
              <a:t>rotocols</a:t>
            </a:r>
          </a:p>
        </p:txBody>
      </p:sp>
      <p:pic>
        <p:nvPicPr>
          <p:cNvPr id="1078279" name="Picture 7"/>
          <p:cNvPicPr>
            <a:picLocks noChangeAspect="1" noChangeArrowheads="1"/>
          </p:cNvPicPr>
          <p:nvPr/>
        </p:nvPicPr>
        <p:blipFill>
          <a:blip r:embed="rId3"/>
          <a:srcRect/>
          <a:stretch>
            <a:fillRect/>
          </a:stretch>
        </p:blipFill>
        <p:spPr bwMode="auto">
          <a:xfrm>
            <a:off x="1073150" y="1659950"/>
            <a:ext cx="7613650" cy="3521651"/>
          </a:xfrm>
          <a:prstGeom prst="rect">
            <a:avLst/>
          </a:prstGeom>
          <a:noFill/>
          <a:ln w="9525">
            <a:noFill/>
            <a:miter lim="800000"/>
            <a:headEnd/>
            <a:tailEnd/>
          </a:ln>
          <a:effectLst/>
        </p:spPr>
      </p:pic>
    </p:spTree>
    <p:extLst>
      <p:ext uri="{BB962C8B-B14F-4D97-AF65-F5344CB8AC3E}">
        <p14:creationId xmlns:p14="http://schemas.microsoft.com/office/powerpoint/2010/main" val="880007647"/>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3" name="Rectangle 2"/>
          <p:cNvSpPr>
            <a:spLocks noGrp="1" noChangeArrowheads="1"/>
          </p:cNvSpPr>
          <p:nvPr>
            <p:ph type="title"/>
          </p:nvPr>
        </p:nvSpPr>
        <p:spPr>
          <a:xfrm>
            <a:off x="152400" y="-7257"/>
            <a:ext cx="3505200" cy="762000"/>
          </a:xfrm>
          <a:noFill/>
        </p:spPr>
        <p:txBody>
          <a:bodyPr/>
          <a:lstStyle/>
          <a:p>
            <a:pPr algn="l"/>
            <a:r>
              <a:rPr lang="en-US" sz="2500" dirty="0">
                <a:solidFill>
                  <a:srgbClr val="C00000"/>
                </a:solidFill>
              </a:rPr>
              <a:t>Random Access Methods</a:t>
            </a:r>
          </a:p>
        </p:txBody>
      </p:sp>
      <p:sp>
        <p:nvSpPr>
          <p:cNvPr id="8198" name="Rectangle 3"/>
          <p:cNvSpPr>
            <a:spLocks noGrp="1" noChangeArrowheads="1"/>
          </p:cNvSpPr>
          <p:nvPr>
            <p:ph idx="1"/>
          </p:nvPr>
        </p:nvSpPr>
        <p:spPr>
          <a:xfrm>
            <a:off x="457200" y="609600"/>
            <a:ext cx="8847138" cy="5791200"/>
          </a:xfrm>
        </p:spPr>
        <p:txBody>
          <a:bodyPr/>
          <a:lstStyle/>
          <a:p>
            <a:pPr marL="457200" indent="-457200" algn="just">
              <a:lnSpc>
                <a:spcPct val="150000"/>
              </a:lnSpc>
              <a:buFont typeface="Wingdings" pitchFamily="2" charset="2"/>
              <a:buChar char="Ø"/>
              <a:defRPr/>
            </a:pPr>
            <a:r>
              <a:rPr lang="en-US" b="0" dirty="0">
                <a:effectLst/>
                <a:latin typeface="Arial" pitchFamily="34" charset="0"/>
                <a:cs typeface="Arial" pitchFamily="34" charset="0"/>
              </a:rPr>
              <a:t>In </a:t>
            </a:r>
            <a:r>
              <a:rPr lang="en-US" dirty="0">
                <a:solidFill>
                  <a:srgbClr val="FF0000"/>
                </a:solidFill>
                <a:effectLst/>
                <a:latin typeface="Arial" pitchFamily="34" charset="0"/>
                <a:cs typeface="Arial" pitchFamily="34" charset="0"/>
              </a:rPr>
              <a:t>random access or contention methods</a:t>
            </a:r>
            <a:r>
              <a:rPr lang="en-US" b="0" dirty="0">
                <a:effectLst/>
                <a:latin typeface="Arial" pitchFamily="34" charset="0"/>
                <a:cs typeface="Arial" pitchFamily="34" charset="0"/>
              </a:rPr>
              <a:t>, no station is superior to another station and none is assigned the control over another.</a:t>
            </a:r>
          </a:p>
          <a:p>
            <a:pPr marL="457200" indent="-457200" algn="just">
              <a:lnSpc>
                <a:spcPct val="150000"/>
              </a:lnSpc>
              <a:buFont typeface="Wingdings" pitchFamily="2" charset="2"/>
              <a:buChar char="Ø"/>
              <a:defRPr/>
            </a:pPr>
            <a:r>
              <a:rPr lang="en-US" b="0" dirty="0">
                <a:effectLst/>
                <a:latin typeface="Arial" pitchFamily="34" charset="0"/>
                <a:cs typeface="Arial" pitchFamily="34" charset="0"/>
              </a:rPr>
              <a:t>No station permits, or does not permit, another station to send. </a:t>
            </a:r>
          </a:p>
          <a:p>
            <a:pPr marL="457200" indent="-457200" algn="just">
              <a:lnSpc>
                <a:spcPct val="150000"/>
              </a:lnSpc>
              <a:buFont typeface="Wingdings" pitchFamily="2" charset="2"/>
              <a:buChar char="Ø"/>
              <a:defRPr/>
            </a:pPr>
            <a:r>
              <a:rPr lang="en-US" b="0" dirty="0">
                <a:effectLst/>
                <a:latin typeface="Arial" pitchFamily="34" charset="0"/>
                <a:cs typeface="Arial" pitchFamily="34" charset="0"/>
              </a:rPr>
              <a:t>At each instance, a station that has data to send uses a procedure defined by the protocol to make a decision on whether or not to send. </a:t>
            </a:r>
          </a:p>
          <a:p>
            <a:pPr marL="457200" indent="-457200" algn="just">
              <a:lnSpc>
                <a:spcPct val="150000"/>
              </a:lnSpc>
              <a:buFont typeface="Wingdings" pitchFamily="2" charset="2"/>
              <a:buChar char="Ø"/>
              <a:defRPr/>
            </a:pPr>
            <a:r>
              <a:rPr lang="en-US" b="0" dirty="0">
                <a:effectLst/>
                <a:latin typeface="Arial" pitchFamily="34" charset="0"/>
                <a:cs typeface="Arial" pitchFamily="34" charset="0"/>
              </a:rPr>
              <a:t> This procedure depends on the state of the medium whether it is idle or busy.</a:t>
            </a:r>
          </a:p>
          <a:p>
            <a:pPr marL="457200" indent="-457200" algn="just">
              <a:lnSpc>
                <a:spcPct val="150000"/>
              </a:lnSpc>
              <a:buFont typeface="Wingdings" pitchFamily="2" charset="2"/>
              <a:buNone/>
              <a:defRPr/>
            </a:pPr>
            <a:endParaRPr lang="en-US" dirty="0">
              <a:solidFill>
                <a:srgbClr val="CC0000"/>
              </a:solidFill>
              <a:effectLst/>
              <a:latin typeface="Arial" charset="0"/>
            </a:endParaRPr>
          </a:p>
        </p:txBody>
      </p:sp>
    </p:spTree>
    <p:extLst>
      <p:ext uri="{BB962C8B-B14F-4D97-AF65-F5344CB8AC3E}">
        <p14:creationId xmlns:p14="http://schemas.microsoft.com/office/powerpoint/2010/main" val="1903092238"/>
      </p:ext>
    </p:extLst>
  </p:cSld>
  <p:clrMapOvr>
    <a:masterClrMapping/>
  </p:clrMapOvr>
  <p:transition/>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152400" y="130629"/>
            <a:ext cx="5943600" cy="762000"/>
          </a:xfrm>
          <a:noFill/>
        </p:spPr>
        <p:txBody>
          <a:bodyPr/>
          <a:lstStyle/>
          <a:p>
            <a:pPr algn="l"/>
            <a:r>
              <a:rPr lang="en-JM" sz="2500" dirty="0">
                <a:solidFill>
                  <a:srgbClr val="C00000"/>
                </a:solidFill>
              </a:rPr>
              <a:t>Reason for Random Access or Contention</a:t>
            </a:r>
          </a:p>
        </p:txBody>
      </p:sp>
      <p:sp>
        <p:nvSpPr>
          <p:cNvPr id="3" name="Content Placeholder 2"/>
          <p:cNvSpPr>
            <a:spLocks noGrp="1"/>
          </p:cNvSpPr>
          <p:nvPr>
            <p:ph idx="1"/>
          </p:nvPr>
        </p:nvSpPr>
        <p:spPr>
          <a:xfrm>
            <a:off x="304800" y="1143000"/>
            <a:ext cx="8999538" cy="4419600"/>
          </a:xfrm>
        </p:spPr>
        <p:txBody>
          <a:bodyPr/>
          <a:lstStyle/>
          <a:p>
            <a:pPr algn="just">
              <a:lnSpc>
                <a:spcPct val="150000"/>
              </a:lnSpc>
              <a:buFont typeface="Wingdings" pitchFamily="2" charset="2"/>
              <a:buNone/>
              <a:defRPr/>
            </a:pPr>
            <a:r>
              <a:rPr lang="en-US" b="0" dirty="0">
                <a:effectLst/>
                <a:latin typeface="Arial" pitchFamily="34" charset="0"/>
                <a:cs typeface="Arial" pitchFamily="34" charset="0"/>
              </a:rPr>
              <a:t>	Two features give this methods its name </a:t>
            </a:r>
          </a:p>
          <a:p>
            <a:pPr algn="just">
              <a:lnSpc>
                <a:spcPct val="150000"/>
              </a:lnSpc>
              <a:buFont typeface="Wingdings" pitchFamily="2" charset="2"/>
              <a:buChar char="Ø"/>
              <a:defRPr/>
            </a:pPr>
            <a:r>
              <a:rPr lang="en-US" b="0" dirty="0">
                <a:effectLst/>
                <a:latin typeface="Arial" pitchFamily="34" charset="0"/>
                <a:cs typeface="Arial" pitchFamily="34" charset="0"/>
              </a:rPr>
              <a:t> No scheduled time for a station to transmit and Transmission is random among the stations. So these methods are called </a:t>
            </a:r>
            <a:r>
              <a:rPr lang="en-US" i="1" dirty="0">
                <a:solidFill>
                  <a:srgbClr val="FF0000"/>
                </a:solidFill>
                <a:effectLst/>
                <a:latin typeface="Arial" pitchFamily="34" charset="0"/>
                <a:cs typeface="Arial" pitchFamily="34" charset="0"/>
              </a:rPr>
              <a:t>random access</a:t>
            </a:r>
            <a:r>
              <a:rPr lang="en-US" dirty="0">
                <a:effectLst/>
                <a:latin typeface="Arial" pitchFamily="34" charset="0"/>
                <a:cs typeface="Arial" pitchFamily="34" charset="0"/>
              </a:rPr>
              <a:t>.</a:t>
            </a:r>
          </a:p>
          <a:p>
            <a:pPr algn="just">
              <a:lnSpc>
                <a:spcPct val="150000"/>
              </a:lnSpc>
              <a:buFont typeface="Wingdings" pitchFamily="2" charset="2"/>
              <a:buChar char="Ø"/>
              <a:defRPr/>
            </a:pPr>
            <a:r>
              <a:rPr lang="en-US" dirty="0">
                <a:effectLst/>
                <a:latin typeface="Arial" pitchFamily="34" charset="0"/>
                <a:cs typeface="Arial" pitchFamily="34" charset="0"/>
              </a:rPr>
              <a:t> </a:t>
            </a:r>
            <a:r>
              <a:rPr lang="en-US" b="0" dirty="0">
                <a:effectLst/>
                <a:latin typeface="Arial" pitchFamily="34" charset="0"/>
                <a:cs typeface="Arial" pitchFamily="34" charset="0"/>
              </a:rPr>
              <a:t>No specific rules as which station should send next . Stations compete with one another to access the medium. So called </a:t>
            </a:r>
            <a:r>
              <a:rPr lang="en-US" i="1" dirty="0">
                <a:solidFill>
                  <a:srgbClr val="FF0000"/>
                </a:solidFill>
                <a:effectLst/>
                <a:latin typeface="Arial" pitchFamily="34" charset="0"/>
                <a:cs typeface="Arial" pitchFamily="34" charset="0"/>
              </a:rPr>
              <a:t>Contention methods</a:t>
            </a:r>
            <a:endParaRPr lang="en-JM" dirty="0">
              <a:effectLst/>
            </a:endParaRPr>
          </a:p>
        </p:txBody>
      </p:sp>
    </p:spTree>
    <p:extLst>
      <p:ext uri="{BB962C8B-B14F-4D97-AF65-F5344CB8AC3E}">
        <p14:creationId xmlns:p14="http://schemas.microsoft.com/office/powerpoint/2010/main" val="3225188440"/>
      </p:ext>
    </p:extLst>
  </p:cSld>
  <p:clrMapOvr>
    <a:masterClrMapping/>
  </p:clrMapOvr>
  <p:transition/>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7256" y="36286"/>
            <a:ext cx="7841343" cy="762000"/>
          </a:xfrm>
          <a:noFill/>
        </p:spPr>
        <p:txBody>
          <a:bodyPr/>
          <a:lstStyle/>
          <a:p>
            <a:r>
              <a:rPr lang="en-JM" sz="2500" dirty="0">
                <a:solidFill>
                  <a:srgbClr val="C00000"/>
                </a:solidFill>
              </a:rPr>
              <a:t>  Procedure followed by Station  for  Random Access</a:t>
            </a:r>
          </a:p>
        </p:txBody>
      </p:sp>
      <p:sp>
        <p:nvSpPr>
          <p:cNvPr id="3" name="Content Placeholder 2"/>
          <p:cNvSpPr>
            <a:spLocks noGrp="1"/>
          </p:cNvSpPr>
          <p:nvPr>
            <p:ph idx="1"/>
          </p:nvPr>
        </p:nvSpPr>
        <p:spPr>
          <a:xfrm>
            <a:off x="330926" y="927463"/>
            <a:ext cx="8999538" cy="5638800"/>
          </a:xfrm>
        </p:spPr>
        <p:txBody>
          <a:bodyPr/>
          <a:lstStyle/>
          <a:p>
            <a:pPr algn="just">
              <a:buFont typeface="Wingdings" pitchFamily="2" charset="2"/>
              <a:buChar char="Ø"/>
              <a:defRPr/>
            </a:pPr>
            <a:r>
              <a:rPr lang="en-JM" b="0" dirty="0">
                <a:effectLst/>
              </a:rPr>
              <a:t>Each station has the right to the medium without being controlled by another station</a:t>
            </a:r>
          </a:p>
          <a:p>
            <a:pPr algn="just">
              <a:buFont typeface="Wingdings" pitchFamily="2" charset="2"/>
              <a:buChar char="Ø"/>
              <a:defRPr/>
            </a:pPr>
            <a:r>
              <a:rPr lang="en-JM" b="0" dirty="0">
                <a:effectLst/>
              </a:rPr>
              <a:t>If more than one station tries to send, there is an access conflict- collision and frames will be </a:t>
            </a:r>
            <a:r>
              <a:rPr lang="en-JM" u="sng" dirty="0">
                <a:effectLst/>
              </a:rPr>
              <a:t>either destroyed or modified</a:t>
            </a:r>
          </a:p>
          <a:p>
            <a:pPr algn="just">
              <a:buFont typeface="Wingdings" pitchFamily="2" charset="2"/>
              <a:buChar char="Ø"/>
              <a:defRPr/>
            </a:pPr>
            <a:r>
              <a:rPr lang="en-JM" b="0" dirty="0">
                <a:effectLst/>
              </a:rPr>
              <a:t>To avoid access conflict or to resolve it when it happens, each station follows a procedure which answers the following queries:</a:t>
            </a:r>
          </a:p>
          <a:p>
            <a:pPr algn="just">
              <a:buFont typeface="Wingdings" pitchFamily="2" charset="2"/>
              <a:buChar char="§"/>
              <a:defRPr/>
            </a:pPr>
            <a:r>
              <a:rPr lang="en-JM" b="0" i="1" dirty="0">
                <a:solidFill>
                  <a:srgbClr val="FF0000"/>
                </a:solidFill>
                <a:effectLst/>
              </a:rPr>
              <a:t>When can station access the medium</a:t>
            </a:r>
          </a:p>
          <a:p>
            <a:pPr algn="just">
              <a:buFont typeface="Wingdings" pitchFamily="2" charset="2"/>
              <a:buChar char="§"/>
              <a:defRPr/>
            </a:pPr>
            <a:r>
              <a:rPr lang="en-JM" b="0" i="1" dirty="0">
                <a:solidFill>
                  <a:srgbClr val="FF0000"/>
                </a:solidFill>
                <a:effectLst/>
              </a:rPr>
              <a:t>What can station do if medium is busy</a:t>
            </a:r>
          </a:p>
          <a:p>
            <a:pPr algn="just">
              <a:buFont typeface="Wingdings" pitchFamily="2" charset="2"/>
              <a:buChar char="§"/>
              <a:defRPr/>
            </a:pPr>
            <a:r>
              <a:rPr lang="en-JM" b="0" i="1" dirty="0">
                <a:solidFill>
                  <a:srgbClr val="FF0000"/>
                </a:solidFill>
                <a:effectLst/>
              </a:rPr>
              <a:t>How can the station determine the success or failure of the transmission</a:t>
            </a:r>
          </a:p>
          <a:p>
            <a:pPr algn="just">
              <a:buFont typeface="Wingdings" pitchFamily="2" charset="2"/>
              <a:buChar char="§"/>
              <a:defRPr/>
            </a:pPr>
            <a:r>
              <a:rPr lang="en-JM" b="0" i="1" dirty="0">
                <a:solidFill>
                  <a:srgbClr val="FF0000"/>
                </a:solidFill>
                <a:effectLst/>
              </a:rPr>
              <a:t>What can station do if there is an access conflict</a:t>
            </a:r>
          </a:p>
          <a:p>
            <a:pPr algn="just">
              <a:buFont typeface="Wingdings" pitchFamily="2" charset="2"/>
              <a:buChar char="§"/>
              <a:defRPr/>
            </a:pPr>
            <a:endParaRPr lang="en-JM" dirty="0">
              <a:effectLst/>
            </a:endParaRPr>
          </a:p>
        </p:txBody>
      </p:sp>
    </p:spTree>
    <p:extLst>
      <p:ext uri="{BB962C8B-B14F-4D97-AF65-F5344CB8AC3E}">
        <p14:creationId xmlns:p14="http://schemas.microsoft.com/office/powerpoint/2010/main" val="2934349674"/>
      </p:ext>
    </p:extLst>
  </p:cSld>
  <p:clrMapOvr>
    <a:masterClrMapping/>
  </p:clrMapOvr>
  <p:transition/>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Slide Number Placeholder 5"/>
          <p:cNvSpPr txBox="1">
            <a:spLocks noGrp="1"/>
          </p:cNvSpPr>
          <p:nvPr/>
        </p:nvSpPr>
        <p:spPr bwMode="auto">
          <a:xfrm>
            <a:off x="8915400" y="6553200"/>
            <a:ext cx="577850" cy="304800"/>
          </a:xfrm>
          <a:prstGeom prst="rect">
            <a:avLst/>
          </a:prstGeom>
          <a:noFill/>
          <a:ln w="9525">
            <a:noFill/>
            <a:miter lim="800000"/>
            <a:headEnd/>
            <a:tailEnd/>
          </a:ln>
        </p:spPr>
        <p:txBody>
          <a:bodyPr/>
          <a:lstStyle/>
          <a:p>
            <a:pPr algn="r" eaLnBrk="0" hangingPunct="0">
              <a:lnSpc>
                <a:spcPct val="100000"/>
              </a:lnSpc>
            </a:pPr>
            <a:fld id="{4552FC30-4FD1-4840-8030-E0A6080909F7}" type="slidenum">
              <a:rPr lang="en-US" sz="1200">
                <a:solidFill>
                  <a:schemeClr val="tx1"/>
                </a:solidFill>
                <a:latin typeface="Arial" charset="0"/>
              </a:rPr>
              <a:pPr algn="r" eaLnBrk="0" hangingPunct="0">
                <a:lnSpc>
                  <a:spcPct val="100000"/>
                </a:lnSpc>
              </a:pPr>
              <a:t>97</a:t>
            </a:fld>
            <a:endParaRPr lang="en-US" sz="1200">
              <a:solidFill>
                <a:schemeClr val="tx1"/>
              </a:solidFill>
              <a:latin typeface="Arial" charset="0"/>
            </a:endParaRPr>
          </a:p>
        </p:txBody>
      </p:sp>
      <p:sp>
        <p:nvSpPr>
          <p:cNvPr id="71686" name="Rectangle 3"/>
          <p:cNvSpPr>
            <a:spLocks noGrp="1" noChangeArrowheads="1"/>
          </p:cNvSpPr>
          <p:nvPr>
            <p:ph type="body" idx="4294967295"/>
          </p:nvPr>
        </p:nvSpPr>
        <p:spPr>
          <a:xfrm>
            <a:off x="0" y="76200"/>
            <a:ext cx="9601200" cy="5300663"/>
          </a:xfrm>
        </p:spPr>
        <p:txBody>
          <a:bodyPr/>
          <a:lstStyle/>
          <a:p>
            <a:pPr marL="457200" indent="-457200" algn="just">
              <a:lnSpc>
                <a:spcPct val="150000"/>
              </a:lnSpc>
              <a:buFont typeface="Wingdings" pitchFamily="2" charset="2"/>
              <a:buChar char="Ø"/>
              <a:defRPr/>
            </a:pPr>
            <a:r>
              <a:rPr lang="en-US" dirty="0">
                <a:solidFill>
                  <a:srgbClr val="000000"/>
                </a:solidFill>
                <a:effectLst/>
                <a:latin typeface="Arial" charset="0"/>
              </a:rPr>
              <a:t> </a:t>
            </a:r>
            <a:r>
              <a:rPr lang="en-US" b="0" dirty="0">
                <a:solidFill>
                  <a:srgbClr val="000000"/>
                </a:solidFill>
                <a:effectLst/>
                <a:latin typeface="Arial" charset="0"/>
              </a:rPr>
              <a:t>Random access methods we would be studying have evolved from a very interesting protocol known as </a:t>
            </a:r>
            <a:r>
              <a:rPr lang="en-US" i="1" dirty="0">
                <a:solidFill>
                  <a:srgbClr val="FF0000"/>
                </a:solidFill>
                <a:effectLst/>
                <a:latin typeface="Arial" charset="0"/>
              </a:rPr>
              <a:t>ALOHA </a:t>
            </a:r>
            <a:r>
              <a:rPr lang="en-US" b="0" dirty="0">
                <a:solidFill>
                  <a:srgbClr val="000000"/>
                </a:solidFill>
                <a:effectLst/>
                <a:latin typeface="Arial" charset="0"/>
              </a:rPr>
              <a:t>which uses a very simple procedure called </a:t>
            </a:r>
            <a:r>
              <a:rPr lang="en-US" i="1" dirty="0">
                <a:solidFill>
                  <a:srgbClr val="FF0000"/>
                </a:solidFill>
                <a:effectLst/>
                <a:latin typeface="Arial" charset="0"/>
              </a:rPr>
              <a:t>Multiple Access (MA) </a:t>
            </a:r>
          </a:p>
          <a:p>
            <a:pPr marL="457200" indent="-457200" algn="just">
              <a:lnSpc>
                <a:spcPct val="150000"/>
              </a:lnSpc>
              <a:buFont typeface="Wingdings" pitchFamily="2" charset="2"/>
              <a:buChar char="Ø"/>
              <a:defRPr/>
            </a:pPr>
            <a:r>
              <a:rPr lang="en-US" i="1" dirty="0">
                <a:solidFill>
                  <a:srgbClr val="FF0000"/>
                </a:solidFill>
                <a:effectLst/>
                <a:latin typeface="Arial" charset="0"/>
              </a:rPr>
              <a:t> </a:t>
            </a:r>
            <a:r>
              <a:rPr lang="en-US" b="0" dirty="0">
                <a:solidFill>
                  <a:srgbClr val="000000"/>
                </a:solidFill>
                <a:effectLst/>
                <a:latin typeface="Arial" charset="0"/>
              </a:rPr>
              <a:t>Method was later improved with the addition of procedure that </a:t>
            </a:r>
            <a:r>
              <a:rPr lang="en-US" u="sng" dirty="0">
                <a:solidFill>
                  <a:srgbClr val="000000"/>
                </a:solidFill>
                <a:effectLst/>
                <a:latin typeface="Arial" charset="0"/>
              </a:rPr>
              <a:t>forces the station to sense the medium before transmitting</a:t>
            </a:r>
            <a:r>
              <a:rPr lang="en-US" b="0" dirty="0">
                <a:solidFill>
                  <a:srgbClr val="000000"/>
                </a:solidFill>
                <a:effectLst/>
                <a:latin typeface="Arial" charset="0"/>
              </a:rPr>
              <a:t>. This was called </a:t>
            </a:r>
            <a:r>
              <a:rPr lang="en-US" b="0" dirty="0">
                <a:solidFill>
                  <a:srgbClr val="FF0000"/>
                </a:solidFill>
                <a:effectLst/>
                <a:latin typeface="Arial" charset="0"/>
              </a:rPr>
              <a:t>Carrier Sense Multiple Access</a:t>
            </a:r>
          </a:p>
          <a:p>
            <a:pPr marL="457200" indent="-457200" algn="just">
              <a:lnSpc>
                <a:spcPct val="150000"/>
              </a:lnSpc>
              <a:buFont typeface="Wingdings" pitchFamily="2" charset="2"/>
              <a:buChar char="Ø"/>
              <a:defRPr/>
            </a:pPr>
            <a:r>
              <a:rPr lang="en-US" b="0" dirty="0">
                <a:solidFill>
                  <a:srgbClr val="000000"/>
                </a:solidFill>
                <a:effectLst/>
                <a:latin typeface="Arial" charset="0"/>
              </a:rPr>
              <a:t> This later evolved into two parallel methods </a:t>
            </a:r>
          </a:p>
          <a:p>
            <a:pPr marL="457200" indent="-457200" algn="just">
              <a:lnSpc>
                <a:spcPct val="150000"/>
              </a:lnSpc>
              <a:buFont typeface="Wingdings" pitchFamily="2" charset="2"/>
              <a:buChar char="§"/>
              <a:defRPr/>
            </a:pPr>
            <a:r>
              <a:rPr lang="en-US" b="0" dirty="0">
                <a:solidFill>
                  <a:srgbClr val="000000"/>
                </a:solidFill>
                <a:effectLst/>
                <a:latin typeface="Arial" charset="0"/>
              </a:rPr>
              <a:t> </a:t>
            </a:r>
            <a:r>
              <a:rPr lang="en-US" b="0" i="1" dirty="0">
                <a:solidFill>
                  <a:srgbClr val="FF0000"/>
                </a:solidFill>
                <a:effectLst/>
                <a:latin typeface="Arial" charset="0"/>
              </a:rPr>
              <a:t>Carrier Sense Multiple Access (CSMA)</a:t>
            </a:r>
          </a:p>
          <a:p>
            <a:pPr marL="457200" indent="-457200" algn="just">
              <a:lnSpc>
                <a:spcPct val="150000"/>
              </a:lnSpc>
              <a:buFont typeface="Wingdings" pitchFamily="2" charset="2"/>
              <a:buChar char="§"/>
              <a:defRPr/>
            </a:pPr>
            <a:r>
              <a:rPr lang="en-US" b="0" i="1" dirty="0">
                <a:solidFill>
                  <a:srgbClr val="FF0000"/>
                </a:solidFill>
                <a:effectLst/>
                <a:latin typeface="Arial" charset="0"/>
              </a:rPr>
              <a:t> Carrier Sense Multiple Access with Collision Detection and Avoidance (CSMA/CD) &amp; (CSMA/CA)</a:t>
            </a:r>
          </a:p>
        </p:txBody>
      </p:sp>
    </p:spTree>
    <p:extLst>
      <p:ext uri="{BB962C8B-B14F-4D97-AF65-F5344CB8AC3E}">
        <p14:creationId xmlns:p14="http://schemas.microsoft.com/office/powerpoint/2010/main" val="3302353113"/>
      </p:ext>
    </p:extLst>
  </p:cSld>
  <p:clrMapOvr>
    <a:masterClrMapping/>
  </p:clrMapOvr>
  <p:transition/>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5" name="Rectangle 2"/>
          <p:cNvSpPr>
            <a:spLocks noGrp="1" noChangeArrowheads="1"/>
          </p:cNvSpPr>
          <p:nvPr>
            <p:ph type="title"/>
          </p:nvPr>
        </p:nvSpPr>
        <p:spPr>
          <a:xfrm>
            <a:off x="304800" y="145143"/>
            <a:ext cx="2743200" cy="762000"/>
          </a:xfrm>
          <a:noFill/>
        </p:spPr>
        <p:txBody>
          <a:bodyPr/>
          <a:lstStyle/>
          <a:p>
            <a:pPr algn="l"/>
            <a:r>
              <a:rPr lang="en-US" sz="2500" dirty="0">
                <a:solidFill>
                  <a:srgbClr val="C00000"/>
                </a:solidFill>
              </a:rPr>
              <a:t>CSMA protocol</a:t>
            </a:r>
          </a:p>
        </p:txBody>
      </p:sp>
      <p:sp>
        <p:nvSpPr>
          <p:cNvPr id="1132547" name="Rectangle 3"/>
          <p:cNvSpPr>
            <a:spLocks noGrp="1" noChangeArrowheads="1"/>
          </p:cNvSpPr>
          <p:nvPr>
            <p:ph idx="1"/>
          </p:nvPr>
        </p:nvSpPr>
        <p:spPr>
          <a:xfrm>
            <a:off x="337457" y="1295400"/>
            <a:ext cx="8999538" cy="3886200"/>
          </a:xfrm>
        </p:spPr>
        <p:txBody>
          <a:bodyPr/>
          <a:lstStyle/>
          <a:p>
            <a:pPr marL="457200" indent="-457200" algn="just">
              <a:lnSpc>
                <a:spcPct val="150000"/>
              </a:lnSpc>
              <a:buFont typeface="Wingdings" pitchFamily="2" charset="2"/>
              <a:buChar char="n"/>
              <a:defRPr/>
            </a:pPr>
            <a:r>
              <a:rPr lang="en-US" sz="2200" b="0" dirty="0">
                <a:effectLst/>
              </a:rPr>
              <a:t> To minimize the chance of collisions and increase the performance, the CSMA (Carrier Sense Multiple Access) method was developed</a:t>
            </a:r>
          </a:p>
          <a:p>
            <a:pPr marL="457200" indent="-457200" algn="just">
              <a:lnSpc>
                <a:spcPct val="150000"/>
              </a:lnSpc>
              <a:buFont typeface="Wingdings" pitchFamily="2" charset="2"/>
              <a:buChar char="n"/>
              <a:defRPr/>
            </a:pPr>
            <a:r>
              <a:rPr lang="en-US" sz="2200" b="0" dirty="0">
                <a:effectLst/>
              </a:rPr>
              <a:t>CSMA requires that each station first listen to the medium before sending</a:t>
            </a:r>
          </a:p>
          <a:p>
            <a:pPr marL="457200" indent="-457200" algn="just">
              <a:lnSpc>
                <a:spcPct val="150000"/>
              </a:lnSpc>
              <a:buFont typeface="Wingdings" pitchFamily="2" charset="2"/>
              <a:buChar char="n"/>
              <a:defRPr/>
            </a:pPr>
            <a:r>
              <a:rPr lang="en-US" sz="2200" b="0" dirty="0">
                <a:effectLst/>
              </a:rPr>
              <a:t> CSMA can reduce the possibility of collision but cannot eliminate it. </a:t>
            </a:r>
          </a:p>
          <a:p>
            <a:pPr marL="457200" indent="-457200" algn="just">
              <a:lnSpc>
                <a:spcPct val="150000"/>
              </a:lnSpc>
              <a:buFont typeface="Wingdings" pitchFamily="2" charset="2"/>
              <a:buChar char="n"/>
              <a:defRPr/>
            </a:pPr>
            <a:r>
              <a:rPr lang="en-US" sz="2200" b="0" dirty="0">
                <a:effectLst/>
              </a:rPr>
              <a:t>Possibility of collisions still exists due to propagation delay</a:t>
            </a:r>
          </a:p>
          <a:p>
            <a:pPr marL="457200" indent="-457200" algn="just">
              <a:lnSpc>
                <a:spcPct val="150000"/>
              </a:lnSpc>
              <a:buFont typeface="Wingdings" pitchFamily="2" charset="2"/>
              <a:buChar char="n"/>
              <a:defRPr/>
            </a:pPr>
            <a:r>
              <a:rPr lang="en-US" sz="2200" b="0" dirty="0">
                <a:effectLst/>
              </a:rPr>
              <a:t>Two CSMA protocols developed were: </a:t>
            </a:r>
            <a:r>
              <a:rPr lang="en-US" sz="2200" b="0" u="sng" dirty="0">
                <a:effectLst/>
              </a:rPr>
              <a:t>Persistent and non-persistent</a:t>
            </a:r>
          </a:p>
          <a:p>
            <a:pPr marL="457200" indent="-457200" algn="just">
              <a:lnSpc>
                <a:spcPct val="150000"/>
              </a:lnSpc>
              <a:buFont typeface="Wingdings" pitchFamily="2" charset="2"/>
              <a:buNone/>
              <a:defRPr/>
            </a:pPr>
            <a:endParaRPr lang="en-US" sz="2200" b="0" dirty="0">
              <a:effectLst/>
            </a:endParaRPr>
          </a:p>
        </p:txBody>
      </p:sp>
    </p:spTree>
    <p:extLst>
      <p:ext uri="{BB962C8B-B14F-4D97-AF65-F5344CB8AC3E}">
        <p14:creationId xmlns:p14="http://schemas.microsoft.com/office/powerpoint/2010/main" val="2617731962"/>
      </p:ext>
    </p:extLst>
  </p:cSld>
  <p:clrMapOvr>
    <a:masterClrMapping/>
  </p:clrMapOvr>
  <p:transition/>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9" name="Rectangle 2"/>
          <p:cNvSpPr>
            <a:spLocks noGrp="1" noChangeArrowheads="1"/>
          </p:cNvSpPr>
          <p:nvPr>
            <p:ph type="title"/>
          </p:nvPr>
        </p:nvSpPr>
        <p:spPr>
          <a:xfrm>
            <a:off x="304800" y="152400"/>
            <a:ext cx="3860800" cy="762000"/>
          </a:xfrm>
          <a:noFill/>
        </p:spPr>
        <p:txBody>
          <a:bodyPr/>
          <a:lstStyle/>
          <a:p>
            <a:pPr algn="l"/>
            <a:r>
              <a:rPr lang="en-US" sz="2500" dirty="0">
                <a:solidFill>
                  <a:srgbClr val="C00000"/>
                </a:solidFill>
              </a:rPr>
              <a:t>Vulnerable time in CSMA</a:t>
            </a:r>
          </a:p>
        </p:txBody>
      </p:sp>
      <p:sp>
        <p:nvSpPr>
          <p:cNvPr id="1132547" name="Rectangle 3"/>
          <p:cNvSpPr>
            <a:spLocks noGrp="1" noChangeArrowheads="1"/>
          </p:cNvSpPr>
          <p:nvPr>
            <p:ph idx="1"/>
          </p:nvPr>
        </p:nvSpPr>
        <p:spPr>
          <a:xfrm>
            <a:off x="304800" y="914400"/>
            <a:ext cx="8999538" cy="5638800"/>
          </a:xfrm>
        </p:spPr>
        <p:txBody>
          <a:bodyPr/>
          <a:lstStyle/>
          <a:p>
            <a:pPr marL="457200" indent="-457200" algn="just">
              <a:lnSpc>
                <a:spcPct val="150000"/>
              </a:lnSpc>
              <a:buFont typeface="Wingdings" pitchFamily="2" charset="2"/>
              <a:buChar char="n"/>
              <a:defRPr/>
            </a:pPr>
            <a:r>
              <a:rPr lang="en-US" sz="2200" dirty="0">
                <a:latin typeface="Arial" charset="0"/>
              </a:rPr>
              <a:t> </a:t>
            </a:r>
            <a:r>
              <a:rPr lang="en-US" sz="2200" b="0" dirty="0">
                <a:effectLst/>
                <a:latin typeface="Arial" charset="0"/>
              </a:rPr>
              <a:t>Vulnerable time in CSMA is the propagation time which is T</a:t>
            </a:r>
            <a:r>
              <a:rPr lang="en-US" sz="2200" b="0" baseline="-25000" dirty="0">
                <a:effectLst/>
                <a:latin typeface="Arial" charset="0"/>
              </a:rPr>
              <a:t>p </a:t>
            </a:r>
            <a:r>
              <a:rPr lang="en-US" sz="2200" b="0" dirty="0">
                <a:effectLst/>
                <a:latin typeface="Arial" charset="0"/>
              </a:rPr>
              <a:t> i.e.  time needed for a signal to propagated from one end to other.</a:t>
            </a:r>
          </a:p>
          <a:p>
            <a:pPr marL="457200" indent="-457200" algn="just">
              <a:lnSpc>
                <a:spcPct val="150000"/>
              </a:lnSpc>
              <a:buFont typeface="Wingdings" pitchFamily="2" charset="2"/>
              <a:buChar char="n"/>
              <a:defRPr/>
            </a:pPr>
            <a:r>
              <a:rPr lang="en-US" sz="2200" baseline="-25000" dirty="0">
                <a:latin typeface="Arial" charset="0"/>
              </a:rPr>
              <a:t> </a:t>
            </a:r>
            <a:r>
              <a:rPr lang="en-US" sz="2200" b="0" dirty="0">
                <a:effectLst/>
                <a:latin typeface="Arial" charset="0"/>
              </a:rPr>
              <a:t>When a station sends a frame and any other station sends a frame during this time, a collision will result.</a:t>
            </a:r>
          </a:p>
          <a:p>
            <a:pPr marL="457200" indent="-457200" algn="just">
              <a:lnSpc>
                <a:spcPct val="150000"/>
              </a:lnSpc>
              <a:buFont typeface="Wingdings" pitchFamily="2" charset="2"/>
              <a:buChar char="n"/>
              <a:defRPr/>
            </a:pPr>
            <a:r>
              <a:rPr lang="en-US" sz="2200" b="0" dirty="0">
                <a:effectLst/>
                <a:latin typeface="Arial" charset="0"/>
              </a:rPr>
              <a:t> But if the first bit of frame reaches the end of medium, every station will  have heard the bit and will refrain from sending.</a:t>
            </a:r>
          </a:p>
          <a:p>
            <a:pPr marL="457200" indent="-457200" algn="just">
              <a:lnSpc>
                <a:spcPct val="150000"/>
              </a:lnSpc>
              <a:buFont typeface="Wingdings" pitchFamily="2" charset="2"/>
              <a:buChar char="n"/>
              <a:defRPr/>
            </a:pPr>
            <a:r>
              <a:rPr lang="en-US" sz="2200" b="0" dirty="0">
                <a:effectLst/>
                <a:latin typeface="Arial" charset="0"/>
              </a:rPr>
              <a:t> Figure in next slide shows the worst case where a frame sent by station A at time t</a:t>
            </a:r>
            <a:r>
              <a:rPr lang="en-US" sz="2200" b="0" baseline="-25000" dirty="0">
                <a:effectLst/>
                <a:latin typeface="Arial" charset="0"/>
              </a:rPr>
              <a:t>1</a:t>
            </a:r>
            <a:r>
              <a:rPr lang="en-US" sz="2200" b="0" dirty="0">
                <a:effectLst/>
                <a:latin typeface="Arial" charset="0"/>
              </a:rPr>
              <a:t> reaches the rightmost station D at time t</a:t>
            </a:r>
            <a:r>
              <a:rPr lang="en-US" sz="2200" b="0" baseline="-25000" dirty="0">
                <a:effectLst/>
                <a:latin typeface="Arial" charset="0"/>
              </a:rPr>
              <a:t>1</a:t>
            </a:r>
            <a:r>
              <a:rPr lang="en-US" sz="2200" b="0" dirty="0">
                <a:effectLst/>
                <a:latin typeface="Arial" charset="0"/>
              </a:rPr>
              <a:t>+ T</a:t>
            </a:r>
            <a:r>
              <a:rPr lang="en-US" sz="2200" b="0" baseline="-25000" dirty="0">
                <a:effectLst/>
                <a:latin typeface="Arial" charset="0"/>
              </a:rPr>
              <a:t>p </a:t>
            </a:r>
          </a:p>
          <a:p>
            <a:pPr marL="457200" indent="-457200" algn="just">
              <a:lnSpc>
                <a:spcPct val="150000"/>
              </a:lnSpc>
              <a:buFont typeface="Wingdings" pitchFamily="2" charset="2"/>
              <a:buNone/>
              <a:defRPr/>
            </a:pPr>
            <a:endParaRPr lang="en-US" sz="2200" dirty="0">
              <a:latin typeface="Arial" charset="0"/>
            </a:endParaRPr>
          </a:p>
        </p:txBody>
      </p:sp>
    </p:spTree>
    <p:extLst>
      <p:ext uri="{BB962C8B-B14F-4D97-AF65-F5344CB8AC3E}">
        <p14:creationId xmlns:p14="http://schemas.microsoft.com/office/powerpoint/2010/main" val="1425798904"/>
      </p:ext>
    </p:extLst>
  </p:cSld>
  <p:clrMapOvr>
    <a:masterClrMapping/>
  </p:clrMapOvr>
  <p:transition/>
</p:sld>
</file>

<file path=ppt/theme/theme1.xml><?xml version="1.0" encoding="utf-8"?>
<a:theme xmlns:a="http://schemas.openxmlformats.org/drawingml/2006/main" name="template">
  <a:themeElements>
    <a:clrScheme name="">
      <a:dk1>
        <a:srgbClr val="000066"/>
      </a:dk1>
      <a:lt1>
        <a:srgbClr val="FFFFFF"/>
      </a:lt1>
      <a:dk2>
        <a:srgbClr val="003300"/>
      </a:dk2>
      <a:lt2>
        <a:srgbClr val="00FF99"/>
      </a:lt2>
      <a:accent1>
        <a:srgbClr val="800000"/>
      </a:accent1>
      <a:accent2>
        <a:srgbClr val="33CCCC"/>
      </a:accent2>
      <a:accent3>
        <a:srgbClr val="FFFFFF"/>
      </a:accent3>
      <a:accent4>
        <a:srgbClr val="000056"/>
      </a:accent4>
      <a:accent5>
        <a:srgbClr val="C0AAAA"/>
      </a:accent5>
      <a:accent6>
        <a:srgbClr val="2DB9B9"/>
      </a:accent6>
      <a:hlink>
        <a:srgbClr val="660033"/>
      </a:hlink>
      <a:folHlink>
        <a:srgbClr val="000099"/>
      </a:folHlink>
    </a:clrScheme>
    <a:fontScheme name="template">
      <a:majorFont>
        <a:latin typeface="Helvetica"/>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0">
          <a:gsLst>
            <a:gs pos="0">
              <a:srgbClr val="808080"/>
            </a:gs>
            <a:gs pos="100000">
              <a:srgbClr val="002F2F">
                <a:alpha val="0"/>
              </a:srgbClr>
            </a:gs>
          </a:gsLst>
          <a:lin ang="2700000" scaled="1"/>
        </a:gradFill>
        <a:ln w="9525" cap="flat" cmpd="sng" algn="ctr">
          <a:noFill/>
          <a:prstDash val="solid"/>
          <a:round/>
          <a:headEnd type="none" w="med" len="med"/>
          <a:tailEnd type="none" w="med" len="med"/>
        </a:ln>
        <a:effectLst/>
      </a:spPr>
      <a:bodyPr vert="horz" wrap="none" lIns="0" tIns="0" rIns="0" bIns="0" numCol="1" anchor="ctr" anchorCtr="0" compatLnSpc="1">
        <a:prstTxWarp prst="textNoShape">
          <a:avLst/>
        </a:prstTxWarp>
      </a:bodyPr>
      <a:lstStyle>
        <a:defPPr marL="0" marR="0" indent="0" algn="ctr" defTabSz="914400" rtl="0" eaLnBrk="1" fontAlgn="base" latinLnBrk="0" hangingPunct="1">
          <a:lnSpc>
            <a:spcPct val="87000"/>
          </a:lnSpc>
          <a:spcBef>
            <a:spcPct val="0"/>
          </a:spcBef>
          <a:spcAft>
            <a:spcPct val="0"/>
          </a:spcAft>
          <a:buClrTx/>
          <a:buSzTx/>
          <a:buFontTx/>
          <a:buNone/>
          <a:tabLst/>
          <a:defRPr kumimoji="0" lang="en-US" altLang="en-US" sz="3400" b="1" i="0" u="none" strike="noStrike" cap="none" normalizeH="0" baseline="0" smtClean="0">
            <a:ln>
              <a:noFill/>
            </a:ln>
            <a:solidFill>
              <a:srgbClr val="0066FF"/>
            </a:solidFill>
            <a:effectLst/>
            <a:latin typeface="Helvetica" charset="0"/>
          </a:defRPr>
        </a:defPPr>
      </a:lstStyle>
    </a:spDef>
    <a:lnDef>
      <a:spPr bwMode="auto">
        <a:xfrm>
          <a:off x="0" y="0"/>
          <a:ext cx="1" cy="1"/>
        </a:xfrm>
        <a:custGeom>
          <a:avLst/>
          <a:gdLst/>
          <a:ahLst/>
          <a:cxnLst/>
          <a:rect l="0" t="0" r="0" b="0"/>
          <a:pathLst/>
        </a:custGeom>
        <a:gradFill rotWithShape="0">
          <a:gsLst>
            <a:gs pos="0">
              <a:srgbClr val="808080"/>
            </a:gs>
            <a:gs pos="100000">
              <a:srgbClr val="002F2F">
                <a:alpha val="0"/>
              </a:srgbClr>
            </a:gs>
          </a:gsLst>
          <a:lin ang="2700000" scaled="1"/>
        </a:gradFill>
        <a:ln w="9525" cap="flat" cmpd="sng" algn="ctr">
          <a:noFill/>
          <a:prstDash val="solid"/>
          <a:round/>
          <a:headEnd type="none" w="med" len="med"/>
          <a:tailEnd type="none" w="med" len="med"/>
        </a:ln>
        <a:effectLst/>
      </a:spPr>
      <a:bodyPr vert="horz" wrap="none" lIns="0" tIns="0" rIns="0" bIns="0" numCol="1" anchor="ctr" anchorCtr="0" compatLnSpc="1">
        <a:prstTxWarp prst="textNoShape">
          <a:avLst/>
        </a:prstTxWarp>
      </a:bodyPr>
      <a:lstStyle>
        <a:defPPr marL="0" marR="0" indent="0" algn="ctr" defTabSz="914400" rtl="0" eaLnBrk="1" fontAlgn="base" latinLnBrk="0" hangingPunct="1">
          <a:lnSpc>
            <a:spcPct val="87000"/>
          </a:lnSpc>
          <a:spcBef>
            <a:spcPct val="0"/>
          </a:spcBef>
          <a:spcAft>
            <a:spcPct val="0"/>
          </a:spcAft>
          <a:buClrTx/>
          <a:buSzTx/>
          <a:buFontTx/>
          <a:buNone/>
          <a:tabLst/>
          <a:defRPr kumimoji="0" lang="en-US" altLang="en-US" sz="3400" b="1" i="0" u="none" strike="noStrike" cap="none" normalizeH="0" baseline="0" smtClean="0">
            <a:ln>
              <a:noFill/>
            </a:ln>
            <a:solidFill>
              <a:srgbClr val="0066FF"/>
            </a:solidFill>
            <a:effectLst/>
            <a:latin typeface="Helvetica" charset="0"/>
          </a:defRPr>
        </a:defPPr>
      </a:lstStyle>
    </a:lnDef>
  </a:objectDefaults>
  <a:extraClrSchemeLst>
    <a:extraClrScheme>
      <a:clrScheme name="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template 8">
        <a:dk1>
          <a:srgbClr val="000000"/>
        </a:dk1>
        <a:lt1>
          <a:srgbClr val="FFFFFF"/>
        </a:lt1>
        <a:dk2>
          <a:srgbClr val="002396"/>
        </a:dk2>
        <a:lt2>
          <a:srgbClr val="00FF64"/>
        </a:lt2>
        <a:accent1>
          <a:srgbClr val="DC0A00"/>
        </a:accent1>
        <a:accent2>
          <a:srgbClr val="00FFFF"/>
        </a:accent2>
        <a:accent3>
          <a:srgbClr val="AAACC9"/>
        </a:accent3>
        <a:accent4>
          <a:srgbClr val="DADADA"/>
        </a:accent4>
        <a:accent5>
          <a:srgbClr val="EBAAAA"/>
        </a:accent5>
        <a:accent6>
          <a:srgbClr val="00E7E7"/>
        </a:accent6>
        <a:hlink>
          <a:srgbClr val="E1E100"/>
        </a:hlink>
        <a:folHlink>
          <a:srgbClr val="FF9632"/>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18102</TotalTime>
  <Pages>15</Pages>
  <Words>8816</Words>
  <Application>Microsoft Office PowerPoint</Application>
  <PresentationFormat>A4 Paper (210x297 mm)</PresentationFormat>
  <Paragraphs>997</Paragraphs>
  <Slides>137</Slides>
  <Notes>92</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137</vt:i4>
      </vt:variant>
    </vt:vector>
  </HeadingPairs>
  <TitlesOfParts>
    <vt:vector size="146" baseType="lpstr">
      <vt:lpstr>Arial</vt:lpstr>
      <vt:lpstr>Century Gothic</vt:lpstr>
      <vt:lpstr>Comic Sans MS</vt:lpstr>
      <vt:lpstr>Helvetica</vt:lpstr>
      <vt:lpstr>Symbol</vt:lpstr>
      <vt:lpstr>Times New Roman</vt:lpstr>
      <vt:lpstr>Wingdings</vt:lpstr>
      <vt:lpstr>template</vt:lpstr>
      <vt:lpstr>Equation</vt:lpstr>
      <vt:lpstr>UNIT IV</vt:lpstr>
      <vt:lpstr>Agenda</vt:lpstr>
      <vt:lpstr>FRAMING</vt:lpstr>
      <vt:lpstr>FRAMING</vt:lpstr>
      <vt:lpstr>FRAMING</vt:lpstr>
      <vt:lpstr>FRAMING(Fig-1)</vt:lpstr>
      <vt:lpstr>FRAMING</vt:lpstr>
      <vt:lpstr>FRAMING</vt:lpstr>
      <vt:lpstr>PowerPoint Presentation</vt:lpstr>
      <vt:lpstr>PowerPoint Presentation</vt:lpstr>
      <vt:lpstr>Line Discipline</vt:lpstr>
      <vt:lpstr>PowerPoint Presentation</vt:lpstr>
      <vt:lpstr>PowerPoint Presentation</vt:lpstr>
      <vt:lpstr>PowerPoint Presentation</vt:lpstr>
      <vt:lpstr>PowerPoint Presentation</vt:lpstr>
      <vt:lpstr>PowerPoint Presentation</vt:lpstr>
      <vt:lpstr>Sender Window</vt:lpstr>
      <vt:lpstr>Sender &amp; Receiver Window</vt:lpstr>
      <vt:lpstr>Receiver Window</vt:lpstr>
      <vt:lpstr>Sliding Window</vt:lpstr>
      <vt:lpstr>PowerPoint Presentation</vt:lpstr>
      <vt:lpstr>PowerPoint Presentation</vt:lpstr>
      <vt:lpstr>PowerPoint Presentation</vt:lpstr>
      <vt:lpstr>Damaged Frames</vt:lpstr>
      <vt:lpstr>PowerPoint Presentation</vt:lpstr>
      <vt:lpstr>ARQ- Lost Frames</vt:lpstr>
      <vt:lpstr>PowerPoint Presentation</vt:lpstr>
      <vt:lpstr>ARQ- Lost Acknowledgement</vt:lpstr>
      <vt:lpstr>ARQ Lost Acknowledgement</vt:lpstr>
      <vt:lpstr>PowerPoint Presentation</vt:lpstr>
      <vt:lpstr>PowerPoint Presentation</vt:lpstr>
      <vt:lpstr>Go-back-n: Damaged Frame</vt:lpstr>
      <vt:lpstr>PowerPoint Presentation</vt:lpstr>
      <vt:lpstr>Go-back-n: Lost Data Frame</vt:lpstr>
      <vt:lpstr>PowerPoint Presentation</vt:lpstr>
      <vt:lpstr>Go-back-n: Lost Acknowledgement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Performance</vt:lpstr>
      <vt:lpstr>PowerPoint Presentation</vt:lpstr>
      <vt:lpstr>PowerPoint Presentation</vt:lpstr>
      <vt:lpstr>PowerPoint Presentation</vt:lpstr>
      <vt:lpstr>PowerPoint Presentation</vt:lpstr>
      <vt:lpstr>PowerPoint Presentation</vt:lpstr>
      <vt:lpstr>CRC Algorithm</vt:lpstr>
      <vt:lpstr>CRC Generator</vt:lpstr>
      <vt:lpstr>PowerPoint Presentation</vt:lpstr>
      <vt:lpstr>PowerPoint Presentation</vt:lpstr>
      <vt:lpstr>PowerPoint Presentation</vt:lpstr>
      <vt:lpstr>PowerPoint Presentation</vt:lpstr>
      <vt:lpstr>CRC Example</vt:lpstr>
      <vt:lpstr>CRC</vt:lpstr>
      <vt:lpstr>PowerPoint Presentation</vt:lpstr>
      <vt:lpstr>PowerPoint Presentation</vt:lpstr>
      <vt:lpstr>PowerPoint Presentation</vt:lpstr>
      <vt:lpstr>PowerPoint Presentation</vt:lpstr>
      <vt:lpstr>At the sender</vt:lpstr>
      <vt:lpstr>PowerPoint Presentation</vt:lpstr>
      <vt:lpstr>Performance</vt:lpstr>
      <vt:lpstr>PowerPoint Presentation</vt:lpstr>
      <vt:lpstr>PowerPoint Presentation</vt:lpstr>
      <vt:lpstr>Hamming Code</vt:lpstr>
      <vt:lpstr>Hamming Code</vt:lpstr>
      <vt:lpstr>Hamming Code</vt:lpstr>
      <vt:lpstr>Hamming Code</vt:lpstr>
      <vt:lpstr>Hamming Code</vt:lpstr>
      <vt:lpstr>Hamming Code</vt:lpstr>
      <vt:lpstr>Hamming Code</vt:lpstr>
      <vt:lpstr>Hamming Code</vt:lpstr>
      <vt:lpstr>PowerPoint Presentation</vt:lpstr>
      <vt:lpstr>Hamming Code</vt:lpstr>
      <vt:lpstr>Hamming Code</vt:lpstr>
      <vt:lpstr>Hamming Code</vt:lpstr>
      <vt:lpstr>Hamming Code</vt:lpstr>
      <vt:lpstr>Forward Error Correction (FEC)</vt:lpstr>
      <vt:lpstr>Advantages and Disadvantages</vt:lpstr>
      <vt:lpstr>Types of FEC</vt:lpstr>
      <vt:lpstr>Types of FEC</vt:lpstr>
      <vt:lpstr>PowerPoint Presentation</vt:lpstr>
      <vt:lpstr>MULTIPLE ACCESS PROTOCOLS</vt:lpstr>
      <vt:lpstr>PowerPoint Presentation</vt:lpstr>
      <vt:lpstr>Random Access Methods</vt:lpstr>
      <vt:lpstr>Reason for Random Access or Contention</vt:lpstr>
      <vt:lpstr>  Procedure followed by Station  for  Random Access</vt:lpstr>
      <vt:lpstr>PowerPoint Presentation</vt:lpstr>
      <vt:lpstr>CSMA protocol</vt:lpstr>
      <vt:lpstr>Vulnerable time in CSMA</vt:lpstr>
      <vt:lpstr>Vulnerable Time in CSMA</vt:lpstr>
      <vt:lpstr>Behavior of three persistence methods </vt:lpstr>
      <vt:lpstr>1-Persistent CSMA protocol</vt:lpstr>
      <vt:lpstr>Non-persistent CSMA protocol</vt:lpstr>
      <vt:lpstr>p-persistent CSMA protocol</vt:lpstr>
      <vt:lpstr>Flow Diagram of three persistence methods </vt:lpstr>
      <vt:lpstr>Carrier Sense Multiple Access with Collision Detection  (CSMA/CD)</vt:lpstr>
      <vt:lpstr>Collision of first bit in CSMA/CD</vt:lpstr>
      <vt:lpstr>PowerPoint Presentation</vt:lpstr>
      <vt:lpstr>Collision and abortion in CSMA/CD</vt:lpstr>
      <vt:lpstr>Minimum Frame size for CSMA/CD</vt:lpstr>
      <vt:lpstr>Flow Diagram for CSMA/CD</vt:lpstr>
      <vt:lpstr>PowerPoint Presentation</vt:lpstr>
      <vt:lpstr>HDLC and PPP</vt:lpstr>
      <vt:lpstr>The Data Link Layer in the Internet</vt:lpstr>
      <vt:lpstr>Point to Point Data Link Control</vt:lpstr>
      <vt:lpstr>PPP Design Requirements [RFC 1557]</vt:lpstr>
      <vt:lpstr>PPP Design Requirements (cont.)</vt:lpstr>
      <vt:lpstr>PPP non-requirements</vt:lpstr>
      <vt:lpstr>PPP Data Frame</vt:lpstr>
      <vt:lpstr>PPP Data Frame</vt:lpstr>
      <vt:lpstr>Byte Stuffing</vt:lpstr>
      <vt:lpstr>PPP Data Control Protocol</vt:lpstr>
      <vt:lpstr>Where does PPP get used?</vt:lpstr>
      <vt:lpstr>High-Level Data Link Control (HDLC)</vt:lpstr>
      <vt:lpstr>HDLC Overview</vt:lpstr>
      <vt:lpstr>HDLC Overview</vt:lpstr>
      <vt:lpstr>HDLC</vt:lpstr>
      <vt:lpstr>HDLC</vt:lpstr>
      <vt:lpstr>HDLC</vt:lpstr>
      <vt:lpstr>Non-operational Modes</vt:lpstr>
      <vt:lpstr>Data Link Control HDLC frame structure</vt:lpstr>
      <vt:lpstr>Data Link Control HDLC frame structure</vt:lpstr>
      <vt:lpstr>HDLC</vt:lpstr>
      <vt:lpstr>HDLC</vt:lpstr>
      <vt:lpstr>HDLC</vt:lpstr>
      <vt:lpstr>HDLC</vt:lpstr>
      <vt:lpstr>Review of Link Layer</vt:lpstr>
    </vt:vector>
  </TitlesOfParts>
  <Company>Amicas,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and Network Organization</dc:title>
  <dc:creator>Amicas User</dc:creator>
  <cp:lastModifiedBy>Prakash M</cp:lastModifiedBy>
  <cp:revision>911</cp:revision>
  <cp:lastPrinted>1999-01-11T23:34:46Z</cp:lastPrinted>
  <dcterms:created xsi:type="dcterms:W3CDTF">2004-02-10T04:29:22Z</dcterms:created>
  <dcterms:modified xsi:type="dcterms:W3CDTF">2022-03-21T03:36:51Z</dcterms:modified>
</cp:coreProperties>
</file>