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3" r:id="rId6"/>
    <p:sldId id="262" r:id="rId7"/>
    <p:sldId id="261" r:id="rId8"/>
    <p:sldId id="260" r:id="rId9"/>
    <p:sldId id="268" r:id="rId10"/>
    <p:sldId id="267" r:id="rId11"/>
    <p:sldId id="266" r:id="rId12"/>
    <p:sldId id="265" r:id="rId13"/>
    <p:sldId id="272" r:id="rId14"/>
    <p:sldId id="271" r:id="rId15"/>
    <p:sldId id="270" r:id="rId16"/>
    <p:sldId id="264" r:id="rId17"/>
    <p:sldId id="269" r:id="rId18"/>
    <p:sldId id="276" r:id="rId19"/>
    <p:sldId id="275" r:id="rId20"/>
    <p:sldId id="274" r:id="rId21"/>
    <p:sldId id="273" r:id="rId22"/>
    <p:sldId id="277" r:id="rId23"/>
    <p:sldId id="282" r:id="rId24"/>
    <p:sldId id="281" r:id="rId25"/>
    <p:sldId id="280" r:id="rId26"/>
    <p:sldId id="278" r:id="rId27"/>
    <p:sldId id="279" r:id="rId28"/>
    <p:sldId id="284" r:id="rId29"/>
    <p:sldId id="283" r:id="rId30"/>
    <p:sldId id="290" r:id="rId31"/>
    <p:sldId id="289" r:id="rId32"/>
    <p:sldId id="288" r:id="rId33"/>
    <p:sldId id="287" r:id="rId34"/>
    <p:sldId id="286" r:id="rId35"/>
    <p:sldId id="285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5" d="100"/>
          <a:sy n="95" d="100"/>
        </p:scale>
        <p:origin x="-206" y="-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958339-B517-41BE-9322-CBDF60BF8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03222A3-4DCD-4105-B122-BB244AC46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8CD0E8-A7E6-4E51-B56B-2CFFBE11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B874-0E54-49D7-A034-A995063E0325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F3C1D6-7B2F-432C-8E13-F252FBF26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59F180-1346-4C33-8454-DB3E13F4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FE39-308F-4779-B0BD-B2248DD3B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06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1BE6C-F290-4BDF-A830-3EDFD6C7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6D47BA-8FA6-4D75-B5AB-53E37F220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A6261E-F90C-489C-AFF4-7495BF194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B874-0E54-49D7-A034-A995063E0325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DFA9B1-84A7-4EDF-9D30-216DD95F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3A9909-AE2A-42B4-BCA2-1AB0C933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FE39-308F-4779-B0BD-B2248DD3B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19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4E2E808-F5AC-4515-88B8-564121BD6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A35618E-262F-4959-ABB2-5DE675C3E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E5744E-93BA-4F57-9588-9263DA40A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B874-0E54-49D7-A034-A995063E0325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975D9B-60D8-473A-A8A6-3A463A53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8CCB99-2737-4E5E-9A74-416CF2631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FE39-308F-4779-B0BD-B2248DD3B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95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F2113E-2F13-478A-B52D-A77E46DA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ED47D5-837A-4A48-9B7F-05D0A3E51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11285F-C5BE-4396-B014-87FDA855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B874-0E54-49D7-A034-A995063E0325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34F0B5-104A-4104-91E1-CFAB8E0E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722384-BF8F-4D49-96C3-121230D1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FE39-308F-4779-B0BD-B2248DD3B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23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A3CFD1-D4DE-4E1E-871F-4C9EE710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6BE6791-8634-4E78-A8B9-CDDAF2845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6E2E7B-B73C-4CFC-8CFD-AB6F3A43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B874-0E54-49D7-A034-A995063E0325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E0EDF2-CDE0-4D9F-8160-2934B949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2FF9EB-0A61-45EC-966F-0F3638A4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FE39-308F-4779-B0BD-B2248DD3B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5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F7975D-28B0-4B9E-A808-0A49D481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65C2F4-9B6E-41D9-A82B-79B47869B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7204DB9-D94C-4337-B2D5-C722AE064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573AFAD-E859-489A-8058-A7EEE54A6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B874-0E54-49D7-A034-A995063E0325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F84700-D280-42D3-B62F-D91735DC5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9DBF92D-FD23-474A-9AA4-6C0F72BD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FE39-308F-4779-B0BD-B2248DD3B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62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C5E3FD-6F14-42A8-BC24-DF340284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F30605-B48A-44C6-9CB7-330EBA37C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FF201D-BE8C-499D-B3CD-659D7F798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B34B95D-BCE0-4459-8A49-1355BBA63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140956F-3805-4E0F-AD54-B68D683EA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7E5373A-E268-4E4B-868C-F23096A5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B874-0E54-49D7-A034-A995063E0325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68A79F7-76C8-41B4-89DB-CD5E0C6D8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911816D-9470-48BB-AC46-E26F3170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FE39-308F-4779-B0BD-B2248DD3B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69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57F7AA-30BB-4C35-957B-F6537A42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C442FB7-6DCC-4691-A41D-E090506A4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B874-0E54-49D7-A034-A995063E0325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0878EAA-000B-4BFE-8E2F-9797F26E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6A6A117-D3AC-4FA0-8706-55C7F677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FE39-308F-4779-B0BD-B2248DD3B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26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69C9848-32DF-4D9D-8B94-384CD203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B874-0E54-49D7-A034-A995063E0325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E20BE56-6868-4864-A0B5-8D289925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AB2E839-34F0-452A-9F43-8420E8D2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FE39-308F-4779-B0BD-B2248DD3B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3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81DFF8-5493-42A6-8602-71E553638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2AF50C-2544-4019-95EA-EE48D17FE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9D19C5E-58CC-4F04-86AB-773EE9C2B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67F290-A1A9-4BB3-B2F2-DAC84AB4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B874-0E54-49D7-A034-A995063E0325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B70AFA3-3D12-4FB6-9E38-BD217D5D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A1F6539-F739-4DFB-A092-9B52D192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FE39-308F-4779-B0BD-B2248DD3B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5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E44222-CA48-4821-A9EF-DF34DEE1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190EDE5-F495-40ED-81BA-A39F2F253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44BB6EE-B9A1-43D9-87D9-DA47D83B7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F0877F-156E-4781-B986-81328E4F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B874-0E54-49D7-A034-A995063E0325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18E2A02-6610-44A3-9CBF-B4387C13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B2DFC9-5E5E-41C4-A381-304AE560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FE39-308F-4779-B0BD-B2248DD3B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66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C742318-B408-49ED-B67E-8D44A7C91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C8F6CF-5523-44F5-ADBE-B2581FD74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4019D6-236C-454D-9D18-945E92FFE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2B874-0E54-49D7-A034-A995063E0325}" type="datetimeFigureOut">
              <a:rPr lang="en-IN" smtClean="0"/>
              <a:t>18-04-2022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F1B3D9-4ACF-4778-9BCC-37E043DFA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AA52BE-96D8-4C82-A01D-F54A1D2CD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0FE39-308F-4779-B0BD-B2248DD3B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16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DFE04-F6DD-4F95-9801-CF127E43C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9295C96-EBA2-4D7D-A00F-739EC30FDD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509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3BD297-3713-4B4D-9DC3-71054974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Internet History Tools</a:t>
            </a:r>
            <a:b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FAFF6B-6364-4EBF-9100-15EEB0867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Reads Information in Complete History Database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Displays List of Visited Sites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Opens URLs in Internet Explorer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Adds URLs to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Favorites</a:t>
            </a:r>
            <a:endParaRPr lang="en-IN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Copies URLs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Prints URLS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Saves Listing/Ranges as Text File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7998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B59EE4-328D-42A3-915E-8DD4F3B79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Image E-Mail Viewers</a:t>
            </a:r>
            <a:b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6899EB-A322-4D69-8C20-8E3472234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Views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Converts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Catalogs</a:t>
            </a: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Side by Side File Comparisons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9795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126A3A-C603-44F7-8313-8F6D0352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Password Cracking Tools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393247-5FD9-4B3F-B6EC-4688E44A4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Password Recovery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Allows access to computers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 Methods to Crack Passwords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Dictionary Attack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Hybrid Attack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Brute Force Attack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455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D2ECC6-D6CD-4F39-988B-405E1D293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Open Source Tools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701C41-D126-4C56-9E63-160058416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Free tools available to Computer Forensic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Specialists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Cover entire scope of forensic tools in use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May more clearly and comprehensively meet the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Daubert guidelines than closed source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Among the most widely used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1463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65EA42-EB93-4DD8-9284-39ACD210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Mobile Device Tools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FDC675F-CD33-4376-A129-93FDA0E5E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Number and variety of toolkits considerably more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limited than for computers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Require examiner to have full access to device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Most tools focus on a single function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Deleted data remains on PDA until successful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HotSync with computer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233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E29651-A9A9-4CA3-B10C-3D4B373E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Forensic Tool Suites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DC2B56-0B01-499A-AD6C-89FBA26E9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Parben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Coroners Toolkit (TCT)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Sleuth Kit (TSK)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EnCase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Forensic Toolkit (FTK)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Maresware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Provide a lower cost way to maximize the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Typically include the most often used tools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4282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DE1A9F-D97C-4210-8E5B-9012E790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Closer Look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E0B8F4-BFDF-4B11-8469-C8EDE639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EnCase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ByteBack</a:t>
            </a:r>
            <a:endParaRPr lang="en-IN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Forensic Toolkit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Maresware</a:t>
            </a:r>
            <a:endParaRPr lang="en-IN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Parben</a:t>
            </a:r>
            <a:endParaRPr lang="en-IN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Coroners Toolkit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Sleuth Kit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6192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760E4E-AAD0-475B-B7A9-6BCFBA08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EnCase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02FAE8-04D2-4D29-A508-C9A6533B0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Originally developed for law enforcement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Built around case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Integrated Windows-based graphical user interface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(GUI)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Multiple Features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6836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3EFCE2-909C-4C1A-95DD-0C88D0B1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ByteBack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08F423-F7FC-4986-A99C-C670745E8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Cloning/Imaging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Automated File Recovery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Rebuild Partitions Boot Records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Media Wipe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Media Editor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Software Write Block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895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97F3EB-C718-4B80-84B1-FC2EC877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Forensic Toolkit (FTK)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6BAA1D-7668-44DF-BBA8-7142C1BC0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Another Tool Suite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Acquires Examines Electronic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Imaging Tool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File Viewer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401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DE9A0D-04C0-4361-B875-D169ED04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Computer Forensic Tools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B6F610-8694-4A9D-90D6-15173C159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Tools are used to analyze digital data prove or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disprove criminal activity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Used in 2 of the 3 Phases of Computer Forensics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Acquisition Images systems gathers evidence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Analysis Examines data recovers deleted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Presentation Tools not used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4877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6BD6D2-F707-4CC9-9621-8DD4A5DE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Maresware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1B1A80-5941-446B-9BEE-438A6E591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Collection of Tool rather than Tool Suite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Main Difference Tools are Stand-Alone Called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 Needed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 Notable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Declasfy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Brandit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Bates_no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Upcopy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9314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E20E1-667D-41B6-A5F9-ABF32942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Paraben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35B25B-2EAA-40EB-B41D-7763612F9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Collection of Stand-Alone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Made up of 10 Individual Software Tool Sets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Purchased Separately, Price Break for Multiple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Tool Purchases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Frequently Used with Mobile Devices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0005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4981C4-29F5-4A9D-BED9-229399C6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Coroners Toolkit (TCT)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E58380-2605-4994-8A58-53C15671C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Open Source Tool Suite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Supports a Post-Mortem Analysis of Unix Linux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Written for Incident Response rather than Law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Enforcement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Not Designed for Requirements to Produce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Prosecute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340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70E92F-5428-4794-B010-122250B3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Sleuth Kit (TSK)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DE1536-379A-48B3-BC96-F0EBE3323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Open-Source Software Suite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Built on TCT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Collection of Command-Line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Provides Media Management Forensic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Core Toolkit Consists of 6 Tools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136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F6B50C-4263-43ED-9952-EA11AB4CC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Hardware Acquisition Tools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216508-9888-4618-8708-F071BBF33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Various Hardware Software platforms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Collect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Process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Save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Display Data in Meaningful Manner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9346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AA85A7-9049-4924-BDCC-A73B7398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Forensic Hardware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D30430-1481-4A84-9F16-0B65294EA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Workstations - Copy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Drive Imaging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Drive Wiper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Bridge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Write Blocker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SATA, SCSI, IDE, USB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Imaging Device</a:t>
            </a: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SCSI Bridge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8163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28D699-7293-4782-9521-158A1DE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Tool Costs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AB08E8-F605-4113-B327-720C7A31E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Workstations starting at 5,000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Bridges starting at 200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Drive Wipers starting at 1000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Wide assortment of special cables and hardware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accessories vary in price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Software Free (Open Source) to over 1000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3419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3AF4CF-E59F-4532-AF79-1759F7D8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Choosing Your Forensic Toolkit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96B002-0AA7-46B6-8AB3-801C27CCE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Expected Types of Investigations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Internal Reporting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Prosecution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Operating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Budget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Technical Skill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Law Enforcement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Private Organization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868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BE83DC-B1CD-49DA-BA70-55A35E740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Prepare to Tool 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E3056D-C055-449C-9336-E19D5AD18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Make Lists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Dont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Overbuy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Overlapping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 One-Size Fits All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Training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456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9AA705-5519-4826-B817-15402B6C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Forensic Report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EB9E1B-D92C-400D-80FD-66FEC7161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Include in Written Report (as per FRCP)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Expert opinions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Basis for the opinions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Information considered in coming to opinions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Related exhibits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Expert witness Curriculum Vitae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19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594EF-6B6D-4F20-AFC7-F59D1B45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Admissibility of Forensic Evidence in Court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0F17C6-78A3-460D-AAA5-BC3FA4B76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 must be relevant reliable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Reliability of evidence gathered by tools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assessed by judge in pre-trial hearing aka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Daubert Hearing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Assesses Methodology to gather evidence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Sound scientific practices?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Reliable evidence?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587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F1948E-F181-46E3-B483-35CB95C6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Deposition Banks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54965D-847E-48B6-AD03-20B0E9166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Store examples of an expert witness testimony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Used by attorneys on either side to discover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contrary positions that an expert witness may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have made in the past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6801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8B52F1-1872-4F8D-993E-A0FDD739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Examination Plan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CFC8FD-717B-48A5-8D20-69CE4B35B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Examination Plan lets an expert witness know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questions to expect during testimony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Include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Example questions that an attorney may ask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Definitions of forensic terms and functions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Substantive information the attorney may have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omitted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DONT Include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Answers to questions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Anything that could be construed as coaching by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your attorney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5313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4F8B39-806B-4115-9471-2B7D2175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Avoiding Preliminary Reports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B33945-CBD9-4B3B-8BD2-ABF7BD3FE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Any written statement created during an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examination is subject to Discovery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Discovery allows one party to force the other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parties to produce requested documents or other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physical evidence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Opposing council could demand copies of your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preliminary reports as part of Discovery process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Any discrepancies between the Preliminary Reports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and the Final Copies could be used to discredit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expert witness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676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B0F925-603C-49E2-80DF-15E10BAA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Spoliation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D57F7D-A259-4211-AEEE-DC0F8A16B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Spoliation is destroying or concealing evidence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Destroying a draft or preliminary version of a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report could be considered Spoliation and could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subject the attorney or expert witness to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evidentiary sanctions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0265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BD4201-E4F8-4D2D-8C46-698C9033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Structure of an Investigation Report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798E38-3040-4A6D-9A02-0F34672B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Abstract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Table of contents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Body of report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Conclusion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References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Glossary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Acknowledgements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Appendices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1734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94F567-8140-47DC-A5FF-AC00BA31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Suggestions for Remaining Objective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01E61B-51E9-48EC-863F-9CD2EFC7D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Avoid personal comments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Base all opinions in reports on knowledge and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expertise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Dont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use facts that can change, cannot be used,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 are not relevant to your expert opinion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53382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C5043E-8504-472A-BC3D-6554E213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Using FTK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ProDiscover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to Generate Reports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E11DC7-B644-45E7-8B04-25A35B579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Software tools can generate logs and other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reports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Output is text, MS-Word, or HTML format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Reporting from forensics tools is intended to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supplement, NOT replace a formal written report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Forensic tool reporting is typically referenced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the Appendices of a formal written report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70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E66FCC-8E0A-4A0E-AEF9-6AFAA241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Pre-trial Hearings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1C0C89-7DEA-4CFB-833F-164394E8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Frye Test past method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Responsibility on scientific community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Defined acceptable evidence gathering procedures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Used Peer Reviewed Journals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Daubert Hearing current method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Offers additional methods to test quality of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evidence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30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46009F-6535-4073-8166-15619A19F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Daubert Hearing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6F6EC-F5AF-4174-A7ED-15A43F02C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 Is this procedure tested?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Error Rate What is the error rate of this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procedure?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Publication Has procedure been published and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reviewed by peers?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Acceptance Is the procedure generally accepted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within the relevant scientific community?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353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75477-F5EA-475C-B9AC-4CBF44653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Types of Security Software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AFBA1F-6310-4C41-991F-D0846C206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Antispyware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Antivirus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Authentication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E-Mail Security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Identity Access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Intrusion Detection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Intrusion Prevention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Network Firewall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Remote Access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Network Security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Vulnerability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Wireless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Emergent Technology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95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15F1DA-FF11-4075-B9F7-C737F6B3C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Types of Forensic Software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8317C6-575C-4E20-9F72-C4513205F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Acquisition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 Discovery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Internet History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Image Viewers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E-mail Viewers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Password Cracking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Open Source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Mobile Device tools (PDA/Cell Phone)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Large Storage Analysis Tools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7242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FBA094-3037-4C4D-AE7D-C686F680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Electronic Data Discovery Tools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71AC75-BBA7-4268-86B2-4952E76BF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Extract Index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Create Electronic Images of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Search by Keyword or Document Similarity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Metadata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Author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Date Created Updated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Email date sent, received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350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DACC2D-A789-497A-A3BB-2CE546993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More About Electronic Data Discovery Tools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C6D34B-0BCF-4927-97BB-C13295DCD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Analyze</a:t>
            </a: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Retrieve data from different media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Convert between different media and file formats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Extract text data from documents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Create images of the documents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Print documents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Archive documents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026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685</Words>
  <Application>Microsoft Office PowerPoint</Application>
  <PresentationFormat>Custom</PresentationFormat>
  <Paragraphs>241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Computer Forensic Tools</vt:lpstr>
      <vt:lpstr>Admissibility of Forensic Evidence in Court</vt:lpstr>
      <vt:lpstr>Pre-trial Hearings</vt:lpstr>
      <vt:lpstr>Daubert Hearing Process</vt:lpstr>
      <vt:lpstr>Types of Security Software</vt:lpstr>
      <vt:lpstr>Types of Forensic Software</vt:lpstr>
      <vt:lpstr>Electronic Data Discovery Tools</vt:lpstr>
      <vt:lpstr>More About Electronic Data Discovery Tools</vt:lpstr>
      <vt:lpstr>Internet History Tools </vt:lpstr>
      <vt:lpstr>Image E-Mail Viewers </vt:lpstr>
      <vt:lpstr>Password Cracking Tools</vt:lpstr>
      <vt:lpstr>Open Source Tools</vt:lpstr>
      <vt:lpstr>Mobile Device Tools</vt:lpstr>
      <vt:lpstr>Forensic Tool Suites</vt:lpstr>
      <vt:lpstr>A Closer Look</vt:lpstr>
      <vt:lpstr>EnCase</vt:lpstr>
      <vt:lpstr>ByteBack</vt:lpstr>
      <vt:lpstr>Forensic Toolkit (FTK)</vt:lpstr>
      <vt:lpstr>Maresware</vt:lpstr>
      <vt:lpstr>Paraben</vt:lpstr>
      <vt:lpstr>Coroners Toolkit (TCT)</vt:lpstr>
      <vt:lpstr>The Sleuth Kit (TSK)</vt:lpstr>
      <vt:lpstr>Hardware Acquisition Tools</vt:lpstr>
      <vt:lpstr>Forensic Hardware</vt:lpstr>
      <vt:lpstr>Tool Costs</vt:lpstr>
      <vt:lpstr>Choosing Your Forensic Toolkit</vt:lpstr>
      <vt:lpstr>Prepare to Tool Up</vt:lpstr>
      <vt:lpstr>Forensic Report Writing</vt:lpstr>
      <vt:lpstr>Deposition Banks </vt:lpstr>
      <vt:lpstr>Examination Plan </vt:lpstr>
      <vt:lpstr>Avoiding Preliminary Reports </vt:lpstr>
      <vt:lpstr>Spoliation </vt:lpstr>
      <vt:lpstr>Structure of an Investigation Report </vt:lpstr>
      <vt:lpstr>Suggestions for Remaining Objective </vt:lpstr>
      <vt:lpstr>Using FTK ProDiscover to Generate Reports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Bharathi V</dc:creator>
  <cp:lastModifiedBy>vinoth kumar</cp:lastModifiedBy>
  <cp:revision>7</cp:revision>
  <dcterms:created xsi:type="dcterms:W3CDTF">2022-04-18T10:48:44Z</dcterms:created>
  <dcterms:modified xsi:type="dcterms:W3CDTF">2022-04-18T14:36:39Z</dcterms:modified>
</cp:coreProperties>
</file>