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5"/>
    <p:restoredTop sz="94641"/>
  </p:normalViewPr>
  <p:slideViewPr>
    <p:cSldViewPr snapToGrid="0" snapToObjects="1">
      <p:cViewPr>
        <p:scale>
          <a:sx n="125" d="100"/>
          <a:sy n="125" d="100"/>
        </p:scale>
        <p:origin x="8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 Runtime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019323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237003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00837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15611" y="2800836"/>
            <a:ext cx="1529509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45120" y="2800836"/>
            <a:ext cx="1888808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library</a:t>
            </a:r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121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133</cp:revision>
  <cp:lastPrinted>2017-06-24T12:12:08Z</cp:lastPrinted>
  <dcterms:created xsi:type="dcterms:W3CDTF">2017-06-21T12:10:49Z</dcterms:created>
  <dcterms:modified xsi:type="dcterms:W3CDTF">2017-06-26T15:04:33Z</dcterms:modified>
</cp:coreProperties>
</file>