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/>
    <p:restoredTop sz="94641"/>
  </p:normalViewPr>
  <p:slideViewPr>
    <p:cSldViewPr snapToGrid="0" snapToObjects="1">
      <p:cViewPr>
        <p:scale>
          <a:sx n="125" d="100"/>
          <a:sy n="125" d="100"/>
        </p:scale>
        <p:origin x="224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47873-13DB-B348-9DB5-F2E305A983E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7F4D4-8786-3749-B298-6E0BEB032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8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4A0AB-0E9A-E048-9EAB-8034B376575F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AD9A-F0E6-194F-9070-FEEA88B6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4419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Frame Buffer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70490" y="5067654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TLB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6561" y="5067653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2632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8703" y="5067652"/>
            <a:ext cx="1786071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4418" y="4503630"/>
            <a:ext cx="8930356" cy="56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4244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618574" y="2837204"/>
            <a:ext cx="1786072" cy="16578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2"/>
            <a:endCxn id="10" idx="6"/>
          </p:cNvCxnSpPr>
          <p:nvPr/>
        </p:nvCxnSpPr>
        <p:spPr>
          <a:xfrm>
            <a:off x="204244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  <a:endCxn id="11" idx="6"/>
          </p:cNvCxnSpPr>
          <p:nvPr/>
        </p:nvCxnSpPr>
        <p:spPr>
          <a:xfrm>
            <a:off x="7618574" y="3666147"/>
            <a:ext cx="178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56560" y="4600976"/>
            <a:ext cx="248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Secure Bindings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17633" y="3783924"/>
            <a:ext cx="16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POSIX + TCP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81771" y="381575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IPC + VM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145965" y="323633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69835" y="317706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App 1</a:t>
            </a:r>
            <a:endParaRPr lang="en-US"/>
          </a:p>
        </p:txBody>
      </p:sp>
      <p:cxnSp>
        <p:nvCxnSpPr>
          <p:cNvPr id="22" name="Straight Connector 21"/>
          <p:cNvCxnSpPr>
            <a:stCxn id="10" idx="6"/>
            <a:endCxn id="11" idx="2"/>
          </p:cNvCxnSpPr>
          <p:nvPr/>
        </p:nvCxnSpPr>
        <p:spPr>
          <a:xfrm>
            <a:off x="3828516" y="3666147"/>
            <a:ext cx="379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  <a:endCxn id="11" idx="0"/>
          </p:cNvCxnSpPr>
          <p:nvPr/>
        </p:nvCxnSpPr>
        <p:spPr>
          <a:xfrm>
            <a:off x="2935480" y="2837204"/>
            <a:ext cx="55761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6086" y="3160823"/>
            <a:ext cx="1334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Applications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8321" y="3914514"/>
            <a:ext cx="271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Library OS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2277454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080617" y="48753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832504" y="4887606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7652759" y="4888773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421737" y="4816137"/>
            <a:ext cx="1" cy="3845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506094" y="4254624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35480" y="4246083"/>
            <a:ext cx="0" cy="498012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659" y="4596315"/>
            <a:ext cx="107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solidFill>
                  <a:schemeClr val="accent3">
                    <a:lumMod val="75000"/>
                  </a:schemeClr>
                </a:solidFill>
              </a:rPr>
              <a:t>Exokernel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932" y="520069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Hardware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9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124445" y="1950720"/>
            <a:ext cx="3110996" cy="2286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Haven</a:t>
            </a:r>
            <a:endParaRPr lang="en-US" sz="2800" dirty="0"/>
          </a:p>
        </p:txBody>
      </p:sp>
      <p:cxnSp>
        <p:nvCxnSpPr>
          <p:cNvPr id="11" name="Straight Connector 10"/>
          <p:cNvCxnSpPr>
            <a:stCxn id="9" idx="0"/>
            <a:endCxn id="8" idx="3"/>
          </p:cNvCxnSpPr>
          <p:nvPr/>
        </p:nvCxnSpPr>
        <p:spPr>
          <a:xfrm flipV="1">
            <a:off x="327152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5"/>
            <a:endCxn id="10" idx="0"/>
          </p:cNvCxnSpPr>
          <p:nvPr/>
        </p:nvCxnSpPr>
        <p:spPr>
          <a:xfrm>
            <a:off x="5788155" y="1727535"/>
            <a:ext cx="1891788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47640" y="426720"/>
            <a:ext cx="1859280" cy="152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8836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7092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431800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683463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47640" y="4104640"/>
            <a:ext cx="1859280" cy="15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Research Proposal</a:t>
            </a:r>
            <a:endParaRPr lang="en-US" dirty="0"/>
          </a:p>
        </p:txBody>
      </p:sp>
      <p:cxnSp>
        <p:nvCxnSpPr>
          <p:cNvPr id="9" name="Straight Arrow Connector 8"/>
          <p:cNvCxnSpPr>
            <a:stCxn id="3" idx="4"/>
            <a:endCxn id="7" idx="0"/>
          </p:cNvCxnSpPr>
          <p:nvPr/>
        </p:nvCxnSpPr>
        <p:spPr>
          <a:xfrm>
            <a:off x="4318000" y="3474720"/>
            <a:ext cx="1859280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7" idx="0"/>
          </p:cNvCxnSpPr>
          <p:nvPr/>
        </p:nvCxnSpPr>
        <p:spPr>
          <a:xfrm flipH="1">
            <a:off x="6177280" y="3474720"/>
            <a:ext cx="1923285" cy="62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113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6128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71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67988" y="5845324"/>
            <a:ext cx="1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Exokernel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51133" y="2256090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06127" y="4413903"/>
            <a:ext cx="3418317" cy="410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1133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133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375588" y="3725966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51133" y="1281868"/>
            <a:ext cx="1837346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2513" y="1281867"/>
            <a:ext cx="1496937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6127" y="1281866"/>
            <a:ext cx="1837346" cy="3025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7507" y="1281866"/>
            <a:ext cx="1496937" cy="30252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17266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1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80734" y="1415901"/>
            <a:ext cx="141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Application 2</a:t>
            </a:r>
          </a:p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6127" y="2256090"/>
            <a:ext cx="183734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7507" y="2256089"/>
            <a:ext cx="1496937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75589" y="2256089"/>
            <a:ext cx="1093861" cy="9913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006127" y="2256088"/>
            <a:ext cx="984191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990318" y="2256088"/>
            <a:ext cx="853155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POSIX</a:t>
            </a:r>
          </a:p>
          <a:p>
            <a:pPr algn="ctr"/>
            <a:r>
              <a:rPr lang="en-US" sz="1600" dirty="0" smtClean="0"/>
              <a:t>threads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927508" y="2256087"/>
            <a:ext cx="771970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699478" y="2256087"/>
            <a:ext cx="724966" cy="20509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t="8123" r="10202" b="34713"/>
          <a:stretch/>
        </p:blipFill>
        <p:spPr>
          <a:xfrm>
            <a:off x="2580830" y="965677"/>
            <a:ext cx="7007551" cy="485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61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700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420" y="2419379"/>
            <a:ext cx="2281421" cy="81368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0973" y="1388689"/>
            <a:ext cx="1430810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35069" y="1388689"/>
            <a:ext cx="1824221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4073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86767" y="5845324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OS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40733" y="4419599"/>
            <a:ext cx="3418317" cy="4515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Exokernel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40733" y="1388689"/>
            <a:ext cx="1430810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334829" y="1388689"/>
            <a:ext cx="1824221" cy="29710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LibOS-2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0733" y="1388689"/>
            <a:ext cx="1430810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334829" y="1388689"/>
            <a:ext cx="1824221" cy="9144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+ GC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9385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LRU paging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863298" y="2310020"/>
            <a:ext cx="924560" cy="81368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Custompaging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5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561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0973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15612" y="4148603"/>
            <a:ext cx="3418317" cy="70075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Hypervisor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15611" y="3474720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PL Runtime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040973" y="336628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Guest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6740" y="2583963"/>
            <a:ext cx="3418317" cy="70075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Processes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0973" y="1801643"/>
            <a:ext cx="1661587" cy="7007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Runtime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94001" y="1801643"/>
            <a:ext cx="1665290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40973" y="1019323"/>
            <a:ext cx="1661587" cy="7007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40972" y="237003"/>
            <a:ext cx="3418317" cy="700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Configuration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15611" y="2800837"/>
            <a:ext cx="3418317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6415611" y="2800836"/>
            <a:ext cx="1529509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45120" y="2800836"/>
            <a:ext cx="1888808" cy="59231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library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42775" y="5713243"/>
            <a:ext cx="22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Standard deployment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80068" y="5713243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Unikernel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097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097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58413" y="4930923"/>
            <a:ext cx="3418317" cy="700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8413" y="2409913"/>
            <a:ext cx="3418317" cy="2461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8412" y="197835"/>
            <a:ext cx="3418317" cy="21522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Enclave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0972" y="1656080"/>
            <a:ext cx="3418317" cy="6940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5970" y="406449"/>
            <a:ext cx="2743200" cy="8274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95970" y="1100460"/>
            <a:ext cx="2743200" cy="8274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LibOS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35886" y="5691501"/>
            <a:ext cx="102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Standard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79964" y="5691501"/>
            <a:ext cx="7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  <a:r>
              <a:rPr lang="en-US" smtClean="0"/>
              <a:t>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0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440" y="1148080"/>
            <a:ext cx="3627120" cy="301752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Trusted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9560" y="1696720"/>
            <a:ext cx="2214880" cy="1818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22160" y="619760"/>
            <a:ext cx="2814320" cy="60756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Un-trusted DRAM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2160" y="619760"/>
            <a:ext cx="2814320" cy="20624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Protected Region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56660" y="213360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756660" y="3312160"/>
            <a:ext cx="39166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40951" y="1464995"/>
            <a:ext cx="194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Encrypted</a:t>
            </a:r>
          </a:p>
          <a:p>
            <a:pPr algn="ctr"/>
            <a:r>
              <a:rPr lang="en-US" dirty="0" smtClean="0"/>
              <a:t>Integrity protected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7151" y="2643554"/>
            <a:ext cx="89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Regular</a:t>
            </a:r>
          </a:p>
          <a:p>
            <a:pPr algn="ctr"/>
            <a:r>
              <a:rPr lang="en-US" dirty="0" smtClean="0"/>
              <a:t>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9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341880" y="1950720"/>
            <a:ext cx="1859280" cy="1524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Unikernel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6" name="Straight Connector 5"/>
          <p:cNvCxnSpPr>
            <a:stCxn id="3" idx="0"/>
            <a:endCxn id="2" idx="3"/>
          </p:cNvCxnSpPr>
          <p:nvPr/>
        </p:nvCxnSpPr>
        <p:spPr>
          <a:xfrm flipV="1">
            <a:off x="3271520" y="1727535"/>
            <a:ext cx="120192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5"/>
            <a:endCxn id="4" idx="0"/>
          </p:cNvCxnSpPr>
          <p:nvPr/>
        </p:nvCxnSpPr>
        <p:spPr>
          <a:xfrm>
            <a:off x="578815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5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201160" y="426720"/>
            <a:ext cx="1859280" cy="1524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Exokernel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137920" y="1950720"/>
            <a:ext cx="3063240" cy="229616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Unikernel</a:t>
            </a:r>
            <a:endParaRPr lang="en-US" sz="2800" dirty="0"/>
          </a:p>
        </p:txBody>
      </p:sp>
      <p:sp>
        <p:nvSpPr>
          <p:cNvPr id="4" name="Oval 3"/>
          <p:cNvSpPr/>
          <p:nvPr/>
        </p:nvSpPr>
        <p:spPr>
          <a:xfrm>
            <a:off x="6124445" y="1950720"/>
            <a:ext cx="1859280" cy="152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Haven</a:t>
            </a:r>
            <a:endParaRPr lang="en-US" dirty="0"/>
          </a:p>
        </p:txBody>
      </p:sp>
      <p:cxnSp>
        <p:nvCxnSpPr>
          <p:cNvPr id="5" name="Straight Connector 4"/>
          <p:cNvCxnSpPr>
            <a:stCxn id="3" idx="0"/>
            <a:endCxn id="2" idx="3"/>
          </p:cNvCxnSpPr>
          <p:nvPr/>
        </p:nvCxnSpPr>
        <p:spPr>
          <a:xfrm flipV="1">
            <a:off x="2669540" y="1727535"/>
            <a:ext cx="1803905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5"/>
            <a:endCxn id="4" idx="0"/>
          </p:cNvCxnSpPr>
          <p:nvPr/>
        </p:nvCxnSpPr>
        <p:spPr>
          <a:xfrm>
            <a:off x="5788155" y="1727535"/>
            <a:ext cx="1265930" cy="2231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3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130</Words>
  <Application>Microsoft Macintosh PowerPoint</Application>
  <PresentationFormat>Widescreen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122</cp:revision>
  <cp:lastPrinted>2017-06-24T12:12:08Z</cp:lastPrinted>
  <dcterms:created xsi:type="dcterms:W3CDTF">2017-06-21T12:10:49Z</dcterms:created>
  <dcterms:modified xsi:type="dcterms:W3CDTF">2017-06-24T12:18:21Z</dcterms:modified>
</cp:coreProperties>
</file>