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4"/>
    <p:restoredTop sz="94641"/>
  </p:normalViewPr>
  <p:slideViewPr>
    <p:cSldViewPr snapToGrid="0" snapToObjects="1">
      <p:cViewPr varScale="1">
        <p:scale>
          <a:sx n="149" d="100"/>
          <a:sy n="149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5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0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0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5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4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8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5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5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4A0AB-0E9A-E048-9EAB-8034B376575F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2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4419" y="5067654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 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0490" y="5067654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6561" y="5067653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2632" y="5067652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28703" y="5067652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4418" y="4503630"/>
            <a:ext cx="8930356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42444" y="2837204"/>
            <a:ext cx="1786072" cy="16578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618574" y="2837204"/>
            <a:ext cx="1786072" cy="16578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0" idx="2"/>
            <a:endCxn id="10" idx="6"/>
          </p:cNvCxnSpPr>
          <p:nvPr/>
        </p:nvCxnSpPr>
        <p:spPr>
          <a:xfrm>
            <a:off x="2042444" y="3666147"/>
            <a:ext cx="1786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2"/>
            <a:endCxn id="11" idx="6"/>
          </p:cNvCxnSpPr>
          <p:nvPr/>
        </p:nvCxnSpPr>
        <p:spPr>
          <a:xfrm>
            <a:off x="7618574" y="3666147"/>
            <a:ext cx="1786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56560" y="4600976"/>
            <a:ext cx="248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Secure Bindings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17633" y="3783924"/>
            <a:ext cx="161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POSIX + TCP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81771" y="3815752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IPC + VM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45965" y="323633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69835" y="317706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App 1</a:t>
            </a:r>
            <a:endParaRPr lang="en-US"/>
          </a:p>
        </p:txBody>
      </p:sp>
      <p:cxnSp>
        <p:nvCxnSpPr>
          <p:cNvPr id="22" name="Straight Connector 21"/>
          <p:cNvCxnSpPr>
            <a:stCxn id="10" idx="6"/>
            <a:endCxn id="11" idx="2"/>
          </p:cNvCxnSpPr>
          <p:nvPr/>
        </p:nvCxnSpPr>
        <p:spPr>
          <a:xfrm>
            <a:off x="3828516" y="3666147"/>
            <a:ext cx="379005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0"/>
            <a:endCxn id="11" idx="0"/>
          </p:cNvCxnSpPr>
          <p:nvPr/>
        </p:nvCxnSpPr>
        <p:spPr>
          <a:xfrm>
            <a:off x="2935480" y="2837204"/>
            <a:ext cx="557613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56086" y="3160823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Applications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88321" y="3914514"/>
            <a:ext cx="271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chemeClr val="accent3">
                    <a:lumMod val="75000"/>
                  </a:schemeClr>
                </a:solidFill>
              </a:rPr>
              <a:t>Library OS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2277454" y="4875373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080617" y="4875373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832504" y="4887606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652759" y="4888773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9421737" y="4816137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506094" y="4254624"/>
            <a:ext cx="0" cy="49801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935480" y="4246083"/>
            <a:ext cx="0" cy="49801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4659" y="4596315"/>
            <a:ext cx="107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chemeClr val="accent3">
                    <a:lumMod val="75000"/>
                  </a:schemeClr>
                </a:solidFill>
              </a:rPr>
              <a:t>Exokernel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932" y="520069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Hardware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1133" y="4930923"/>
            <a:ext cx="3418317" cy="7007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06128" y="4930923"/>
            <a:ext cx="3418317" cy="7007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7167" y="584532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Monolithic 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7988" y="5845324"/>
            <a:ext cx="162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Exokernel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51133" y="2256090"/>
            <a:ext cx="3418317" cy="2461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06127" y="4413903"/>
            <a:ext cx="3418317" cy="41019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Exokernel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1133" y="2256089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51133" y="3725966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POSIX</a:t>
            </a:r>
          </a:p>
          <a:p>
            <a:pPr algn="ctr"/>
            <a:r>
              <a:rPr lang="en-US" sz="1600" dirty="0" smtClean="0"/>
              <a:t>threads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375588" y="3725966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51133" y="1281868"/>
            <a:ext cx="1837346" cy="914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72513" y="1281867"/>
            <a:ext cx="1496937" cy="914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06127" y="1281866"/>
            <a:ext cx="1837346" cy="30252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27507" y="1281866"/>
            <a:ext cx="1496937" cy="30252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17266" y="1415901"/>
            <a:ext cx="1415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Application 1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980734" y="1415901"/>
            <a:ext cx="1415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Application 2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06127" y="2256090"/>
            <a:ext cx="1837346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927507" y="2256089"/>
            <a:ext cx="1496937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375589" y="2256089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006127" y="2256088"/>
            <a:ext cx="984191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990318" y="2256088"/>
            <a:ext cx="853155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POSIX</a:t>
            </a:r>
          </a:p>
          <a:p>
            <a:pPr algn="ctr"/>
            <a:r>
              <a:rPr lang="en-US" sz="1600" dirty="0" smtClean="0"/>
              <a:t>threads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8927508" y="2256087"/>
            <a:ext cx="771970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699478" y="2256087"/>
            <a:ext cx="724966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6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94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48</Words>
  <Application>Microsoft Macintosh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43</cp:revision>
  <dcterms:created xsi:type="dcterms:W3CDTF">2017-06-21T12:10:49Z</dcterms:created>
  <dcterms:modified xsi:type="dcterms:W3CDTF">2017-06-21T15:40:35Z</dcterms:modified>
</cp:coreProperties>
</file>