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19"/>
    <p:restoredTop sz="94641"/>
  </p:normalViewPr>
  <p:slideViewPr>
    <p:cSldViewPr snapToGrid="0" snapToObjects="1">
      <p:cViewPr>
        <p:scale>
          <a:sx n="125" d="100"/>
          <a:sy n="125" d="100"/>
        </p:scale>
        <p:origin x="14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873-13DB-B348-9DB5-F2E305A983E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4D4-8786-3749-B298-6E0BEB03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4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4419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0490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6561" y="5067653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2632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28703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4418" y="4503630"/>
            <a:ext cx="8930356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4244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1857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2"/>
            <a:endCxn id="10" idx="6"/>
          </p:cNvCxnSpPr>
          <p:nvPr/>
        </p:nvCxnSpPr>
        <p:spPr>
          <a:xfrm>
            <a:off x="204244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11" idx="6"/>
          </p:cNvCxnSpPr>
          <p:nvPr/>
        </p:nvCxnSpPr>
        <p:spPr>
          <a:xfrm>
            <a:off x="761857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6560" y="4600976"/>
            <a:ext cx="248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Secure Bindings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17633" y="3783924"/>
            <a:ext cx="16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POSIX + TCP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81771" y="381575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 + VM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5965" y="323633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69835" y="317706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 1</a:t>
            </a:r>
            <a:endParaRPr lang="en-US"/>
          </a:p>
        </p:txBody>
      </p:sp>
      <p:cxnSp>
        <p:nvCxnSpPr>
          <p:cNvPr id="22" name="Straight Connector 21"/>
          <p:cNvCxnSpPr>
            <a:stCxn id="10" idx="6"/>
            <a:endCxn id="11" idx="2"/>
          </p:cNvCxnSpPr>
          <p:nvPr/>
        </p:nvCxnSpPr>
        <p:spPr>
          <a:xfrm>
            <a:off x="3828516" y="3666147"/>
            <a:ext cx="379005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  <a:endCxn id="11" idx="0"/>
          </p:cNvCxnSpPr>
          <p:nvPr/>
        </p:nvCxnSpPr>
        <p:spPr>
          <a:xfrm>
            <a:off x="2935480" y="2837204"/>
            <a:ext cx="557613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6086" y="3160823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Applications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8321" y="3914514"/>
            <a:ext cx="271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Library OS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277454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80617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832504" y="4887606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652759" y="48887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9421737" y="4816137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06094" y="4254624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35480" y="4246083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659" y="4596315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Exokernel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932" y="520069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Hardware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20116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4188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124445" y="1950720"/>
            <a:ext cx="3110996" cy="2286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Haven</a:t>
            </a:r>
            <a:endParaRPr lang="en-US" sz="2800" dirty="0"/>
          </a:p>
        </p:txBody>
      </p:sp>
      <p:cxnSp>
        <p:nvCxnSpPr>
          <p:cNvPr id="11" name="Straight Connector 10"/>
          <p:cNvCxnSpPr>
            <a:stCxn id="9" idx="0"/>
            <a:endCxn id="8" idx="3"/>
          </p:cNvCxnSpPr>
          <p:nvPr/>
        </p:nvCxnSpPr>
        <p:spPr>
          <a:xfrm flipV="1">
            <a:off x="3271520" y="1727535"/>
            <a:ext cx="120192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10" idx="0"/>
          </p:cNvCxnSpPr>
          <p:nvPr/>
        </p:nvCxnSpPr>
        <p:spPr>
          <a:xfrm>
            <a:off x="5788155" y="1727535"/>
            <a:ext cx="1891788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4764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8836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7092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2" idx="3"/>
          </p:cNvCxnSpPr>
          <p:nvPr/>
        </p:nvCxnSpPr>
        <p:spPr>
          <a:xfrm flipV="1">
            <a:off x="4318000" y="1727535"/>
            <a:ext cx="120192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834635" y="1727535"/>
            <a:ext cx="1265930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47640" y="4104640"/>
            <a:ext cx="1859280" cy="152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Research Proposal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4"/>
            <a:endCxn id="7" idx="0"/>
          </p:cNvCxnSpPr>
          <p:nvPr/>
        </p:nvCxnSpPr>
        <p:spPr>
          <a:xfrm>
            <a:off x="4318000" y="3474720"/>
            <a:ext cx="1859280" cy="629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7" idx="0"/>
          </p:cNvCxnSpPr>
          <p:nvPr/>
        </p:nvCxnSpPr>
        <p:spPr>
          <a:xfrm flipH="1">
            <a:off x="6177280" y="3474720"/>
            <a:ext cx="1923285" cy="629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13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6128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167" y="58453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7988" y="5845324"/>
            <a:ext cx="16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Exokernel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1132" y="2256087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06127" y="4413903"/>
            <a:ext cx="3418317" cy="4101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1133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51133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375588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51133" y="1281868"/>
            <a:ext cx="1837346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2513" y="1281867"/>
            <a:ext cx="1496937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06127" y="1281866"/>
            <a:ext cx="1837346" cy="30252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27507" y="1281866"/>
            <a:ext cx="1496937" cy="30252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17266" y="1415901"/>
            <a:ext cx="141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1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80734" y="1415901"/>
            <a:ext cx="1415067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2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06127" y="2256090"/>
            <a:ext cx="183734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927507" y="2256089"/>
            <a:ext cx="1496937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75589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06127" y="2256088"/>
            <a:ext cx="984191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990318" y="2256088"/>
            <a:ext cx="853155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927508" y="2256087"/>
            <a:ext cx="771970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699478" y="2256087"/>
            <a:ext cx="72496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6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0"/>
            <a:ext cx="89154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1" t="8123" r="10202" b="34713"/>
          <a:stretch/>
        </p:blipFill>
        <p:spPr>
          <a:xfrm>
            <a:off x="2580830" y="965677"/>
            <a:ext cx="7007551" cy="48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6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097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9420" y="2419379"/>
            <a:ext cx="2281421" cy="8136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LRU paging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0973" y="1388689"/>
            <a:ext cx="1430810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35069" y="1388689"/>
            <a:ext cx="1824221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GC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4073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40733" y="4419599"/>
            <a:ext cx="3418317" cy="4515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40733" y="1388689"/>
            <a:ext cx="1430810" cy="29710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LibOS-1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34829" y="1388689"/>
            <a:ext cx="1824221" cy="29710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LibOS-2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40733" y="1388689"/>
            <a:ext cx="1430810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334829" y="1388689"/>
            <a:ext cx="1824221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GC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93858" y="2310020"/>
            <a:ext cx="924560" cy="8136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LRU paging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863298" y="2310020"/>
            <a:ext cx="924560" cy="8136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Custompaging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5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561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0973" y="4148603"/>
            <a:ext cx="3418317" cy="700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Hypervisor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15612" y="4148603"/>
            <a:ext cx="3418317" cy="700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Hypervisor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15611" y="3474720"/>
            <a:ext cx="3418317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 Runtime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0973" y="3366283"/>
            <a:ext cx="3418317" cy="7007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Guest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6740" y="2583963"/>
            <a:ext cx="3418317" cy="7007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Processes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0973" y="1801643"/>
            <a:ext cx="1661587" cy="7007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94001" y="1801643"/>
            <a:ext cx="1665290" cy="700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0973" y="1100887"/>
            <a:ext cx="1661587" cy="700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0972" y="318567"/>
            <a:ext cx="3418317" cy="7007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Configuration Scripts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15611" y="2733041"/>
            <a:ext cx="3418317" cy="7416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+ Database library + </a:t>
            </a:r>
            <a:r>
              <a:rPr lang="en-US" dirty="0" err="1" smtClean="0"/>
              <a:t>LibOS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77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097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Windows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841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841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Windows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8412" y="197835"/>
            <a:ext cx="3418317" cy="21522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Enclave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0972" y="1656080"/>
            <a:ext cx="3418317" cy="694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5970" y="406449"/>
            <a:ext cx="2743200" cy="8274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5970" y="1100460"/>
            <a:ext cx="2743200" cy="827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LibOS</a:t>
            </a:r>
            <a:endParaRPr lang="en-US" dirty="0"/>
          </a:p>
        </p:txBody>
      </p:sp>
      <p:sp>
        <p:nvSpPr>
          <p:cNvPr id="4" name="L-Shape 3"/>
          <p:cNvSpPr/>
          <p:nvPr/>
        </p:nvSpPr>
        <p:spPr>
          <a:xfrm>
            <a:off x="7559040" y="2350091"/>
            <a:ext cx="396240" cy="734046"/>
          </a:xfrm>
          <a:prstGeom prst="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/>
          <p:cNvSpPr/>
          <p:nvPr/>
        </p:nvSpPr>
        <p:spPr>
          <a:xfrm flipH="1">
            <a:off x="7335520" y="2350091"/>
            <a:ext cx="432938" cy="734046"/>
          </a:xfrm>
          <a:prstGeom prst="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52255" y="3044102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Narrow 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Interface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0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440" y="1148080"/>
            <a:ext cx="3627120" cy="30175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Trusted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9560" y="1696720"/>
            <a:ext cx="2214880" cy="181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22160" y="619760"/>
            <a:ext cx="2814320" cy="60756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Un-trusted DRAM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22160" y="619760"/>
            <a:ext cx="2814320" cy="2062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 Region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56660" y="2133600"/>
            <a:ext cx="39166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756660" y="3312160"/>
            <a:ext cx="39166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0951" y="1464995"/>
            <a:ext cx="194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Encrypted</a:t>
            </a:r>
          </a:p>
          <a:p>
            <a:pPr algn="ctr"/>
            <a:r>
              <a:rPr lang="en-US" dirty="0" smtClean="0"/>
              <a:t>Integrity protected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67151" y="2643554"/>
            <a:ext cx="895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Regular</a:t>
            </a:r>
          </a:p>
          <a:p>
            <a:pPr algn="ctr"/>
            <a:r>
              <a:rPr lang="en-US" dirty="0" smtClean="0"/>
              <a:t>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01160" y="43688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34188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12444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6" name="Straight Connector 5"/>
          <p:cNvCxnSpPr>
            <a:stCxn id="3" idx="0"/>
            <a:endCxn id="2" idx="3"/>
          </p:cNvCxnSpPr>
          <p:nvPr/>
        </p:nvCxnSpPr>
        <p:spPr>
          <a:xfrm flipV="1">
            <a:off x="3271520" y="1737695"/>
            <a:ext cx="1201925" cy="213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5"/>
            <a:endCxn id="4" idx="0"/>
          </p:cNvCxnSpPr>
          <p:nvPr/>
        </p:nvCxnSpPr>
        <p:spPr>
          <a:xfrm>
            <a:off x="5788155" y="1737695"/>
            <a:ext cx="1265930" cy="213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5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0116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37920" y="1950720"/>
            <a:ext cx="3063240" cy="229616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Unikernel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12444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2" idx="3"/>
          </p:cNvCxnSpPr>
          <p:nvPr/>
        </p:nvCxnSpPr>
        <p:spPr>
          <a:xfrm flipV="1">
            <a:off x="2669540" y="1727535"/>
            <a:ext cx="180390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5788155" y="1727535"/>
            <a:ext cx="1265930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126</Words>
  <Application>Microsoft Macintosh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153</cp:revision>
  <cp:lastPrinted>2017-06-24T12:12:08Z</cp:lastPrinted>
  <dcterms:created xsi:type="dcterms:W3CDTF">2017-06-21T12:10:49Z</dcterms:created>
  <dcterms:modified xsi:type="dcterms:W3CDTF">2017-06-27T20:23:37Z</dcterms:modified>
</cp:coreProperties>
</file>