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4"/>
    <p:restoredTop sz="94620"/>
  </p:normalViewPr>
  <p:slideViewPr>
    <p:cSldViewPr snapToGrid="0" snapToObjects="1">
      <p:cViewPr>
        <p:scale>
          <a:sx n="112" d="100"/>
          <a:sy n="112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D925-ACBC-A942-AEA8-AF2DA2D0E5F6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C058-0722-5846-9CCC-2E4F26A67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PC -&gt; 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</a:t>
            </a:r>
            <a:r>
              <a:rPr lang="cs-CZ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, Internet, OO, Cloud services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baseline="0" dirty="0" smtClean="0"/>
              <a:t>, smartphone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baseline="0" dirty="0" smtClean="0"/>
              <a:t>, tablet-&gt; 2010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1991, 1991 WWW, ARPANET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lots of things at the very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60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84-3F61-9E4C-93C7-1B314C5504F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Kernel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Ghosn </a:t>
            </a:r>
            <a:r>
              <a:rPr lang="mr-IN" dirty="0" smtClean="0"/>
              <a:t>–</a:t>
            </a:r>
            <a:r>
              <a:rPr lang="en-US" dirty="0" smtClean="0"/>
              <a:t> Candidacy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i="1" dirty="0" smtClean="0"/>
              <a:t>“What’s wrong with the world today?”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Haven</a:t>
            </a:r>
          </a:p>
          <a:p>
            <a:pPr lvl="1"/>
            <a:r>
              <a:rPr lang="en-US" dirty="0" smtClean="0"/>
              <a:t>confidentiality in the Cloud</a:t>
            </a:r>
          </a:p>
          <a:p>
            <a:r>
              <a:rPr lang="en-US" dirty="0" err="1" smtClean="0"/>
              <a:t>Exokernel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pPr lvl="1"/>
            <a:r>
              <a:rPr lang="en-US" dirty="0" smtClean="0"/>
              <a:t>modern tools and deployment</a:t>
            </a:r>
          </a:p>
          <a:p>
            <a:r>
              <a:rPr lang="en-US" dirty="0" smtClean="0"/>
              <a:t>Research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56333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75873" y="25442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17" y="3320540"/>
            <a:ext cx="661753" cy="6601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89" y="1984915"/>
            <a:ext cx="900260" cy="6691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976705"/>
            <a:ext cx="952107" cy="9521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95" y="2010820"/>
            <a:ext cx="951067" cy="95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 (biased) Timeline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5812" y="318672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6951"/>
            <a:ext cx="27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</a:rPr>
              <a:t>Computer World: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9492"/>
            <a:ext cx="254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OS abstractions:</a:t>
            </a:r>
            <a:endParaRPr lang="en-US" sz="28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0369" y="247190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4855" y="590321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5173" y="25315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002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68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491">
            <a:off x="2144402" y="2447843"/>
            <a:ext cx="800691" cy="3727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646500" y="2554328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1161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77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216">
            <a:off x="3651186" y="2341733"/>
            <a:ext cx="424939" cy="4674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7148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61" y="2445709"/>
            <a:ext cx="429318" cy="42931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888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9513" y="616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127">
            <a:off x="4937708" y="2501560"/>
            <a:ext cx="436972" cy="301719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928894" y="2528072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542" y="61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91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15">
            <a:off x="6469035" y="2305407"/>
            <a:ext cx="428991" cy="5055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586415" y="25296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5917" y="6135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95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549">
            <a:off x="6813901" y="2400816"/>
            <a:ext cx="496421" cy="496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499">
            <a:off x="8116728" y="2179176"/>
            <a:ext cx="1188563" cy="11885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278">
            <a:off x="7159978" y="2113034"/>
            <a:ext cx="788513" cy="7885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1322">
            <a:off x="7534920" y="2463052"/>
            <a:ext cx="688948" cy="6889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93">
            <a:off x="8899230" y="1553689"/>
            <a:ext cx="1531593" cy="15315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917">
            <a:off x="7857221" y="1955560"/>
            <a:ext cx="638387" cy="6383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08" y="2984024"/>
            <a:ext cx="754410" cy="46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73" y="2660355"/>
            <a:ext cx="1210071" cy="27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4" y="2986230"/>
            <a:ext cx="614291" cy="6142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004">
            <a:off x="8925967" y="3378320"/>
            <a:ext cx="514378" cy="61204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50415" y="24915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94566" y="613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2050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403">
            <a:off x="7867426" y="3465980"/>
            <a:ext cx="1154041" cy="390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3" y="3090876"/>
            <a:ext cx="938693" cy="4096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17" y="3140260"/>
            <a:ext cx="1215479" cy="2309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61861" y="617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70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2" y="4758089"/>
            <a:ext cx="1080373" cy="10803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424013" y="6167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13" y="498233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POSIX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916605" y="28292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61434" y="5563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520442">
            <a:off x="10650113" y="491117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My Graduation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2" y="4795837"/>
            <a:ext cx="1840745" cy="1840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1" y="4275512"/>
            <a:ext cx="981512" cy="9815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38" y="2938710"/>
            <a:ext cx="471013" cy="4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Apps &amp; Kernels: a divorce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5"/>
          </a:xfrm>
        </p:spPr>
        <p:txBody>
          <a:bodyPr>
            <a:normAutofit/>
          </a:bodyPr>
          <a:lstStyle/>
          <a:p>
            <a:r>
              <a:rPr lang="en-US" dirty="0" smtClean="0"/>
              <a:t>Non-flexible abstractions</a:t>
            </a:r>
          </a:p>
          <a:p>
            <a:pPr lvl="1"/>
            <a:r>
              <a:rPr lang="en-US" dirty="0" smtClean="0"/>
              <a:t>Frameworks</a:t>
            </a:r>
          </a:p>
          <a:p>
            <a:pPr lvl="1"/>
            <a:r>
              <a:rPr lang="en-US" smtClean="0"/>
              <a:t>User-level (re-)implementations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Non-satisfactory performances</a:t>
            </a:r>
          </a:p>
          <a:p>
            <a:pPr lvl="1"/>
            <a:r>
              <a:rPr lang="en-US" dirty="0" smtClean="0"/>
              <a:t>Kernel bypasses</a:t>
            </a:r>
          </a:p>
          <a:p>
            <a:pPr lvl="1"/>
            <a:endParaRPr lang="en-US" dirty="0"/>
          </a:p>
          <a:p>
            <a:r>
              <a:rPr lang="en-US" dirty="0" smtClean="0"/>
              <a:t>Security model evolved</a:t>
            </a:r>
          </a:p>
          <a:p>
            <a:pPr lvl="1"/>
            <a:r>
              <a:rPr lang="en-US" i="1" dirty="0" smtClean="0"/>
              <a:t>“Don’t trust the Cloud!”</a:t>
            </a:r>
          </a:p>
          <a:p>
            <a:pPr lvl="1"/>
            <a:r>
              <a:rPr lang="en-US" i="1" dirty="0" smtClean="0"/>
              <a:t>“Pirates are back!”</a:t>
            </a:r>
          </a:p>
          <a:p>
            <a:pPr lvl="1"/>
            <a:r>
              <a:rPr lang="en-US" i="1" dirty="0" smtClean="0"/>
              <a:t>“Data is better than oil.”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60" y="3141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129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Modern Kernel Design</vt:lpstr>
      <vt:lpstr> Outline</vt:lpstr>
      <vt:lpstr> A (biased) Timeline</vt:lpstr>
      <vt:lpstr> Apps &amp; Kernels: a divorce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122</cp:revision>
  <dcterms:created xsi:type="dcterms:W3CDTF">2017-06-16T08:24:22Z</dcterms:created>
  <dcterms:modified xsi:type="dcterms:W3CDTF">2017-06-16T13:51:27Z</dcterms:modified>
</cp:coreProperties>
</file>