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9"/>
    <p:restoredTop sz="94641"/>
  </p:normalViewPr>
  <p:slideViewPr>
    <p:cSldViewPr snapToGrid="0" snapToObjects="1">
      <p:cViewPr>
        <p:scale>
          <a:sx n="125" d="100"/>
          <a:sy n="12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24445" y="1950720"/>
            <a:ext cx="3110996" cy="228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Haven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8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10" idx="0"/>
          </p:cNvCxnSpPr>
          <p:nvPr/>
        </p:nvCxnSpPr>
        <p:spPr>
          <a:xfrm>
            <a:off x="5788155" y="1727535"/>
            <a:ext cx="1891788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4764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836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7092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431800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83463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47640" y="4104640"/>
            <a:ext cx="185928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Research Proposal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4"/>
            <a:endCxn id="7" idx="0"/>
          </p:cNvCxnSpPr>
          <p:nvPr/>
        </p:nvCxnSpPr>
        <p:spPr>
          <a:xfrm>
            <a:off x="4318000" y="3474720"/>
            <a:ext cx="1859280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flipH="1">
            <a:off x="6177280" y="3474720"/>
            <a:ext cx="1923285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2" y="2256087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 </a:t>
            </a:r>
            <a:r>
              <a:rPr lang="en-US" dirty="0" smtClean="0"/>
              <a:t>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100887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318567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733041"/>
            <a:ext cx="3418317" cy="7416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+ Database </a:t>
            </a:r>
            <a:r>
              <a:rPr lang="en-US" dirty="0" smtClean="0"/>
              <a:t>library + </a:t>
            </a:r>
            <a:r>
              <a:rPr lang="en-US" dirty="0" err="1" smtClean="0"/>
              <a:t>LibOS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413" y="4930923"/>
            <a:ext cx="3418317" cy="700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841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8412" y="197835"/>
            <a:ext cx="3418317" cy="21522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0972" y="1656080"/>
            <a:ext cx="3418317" cy="694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5970" y="406449"/>
            <a:ext cx="2743200" cy="827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5970" y="1100460"/>
            <a:ext cx="2743200" cy="827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1148080"/>
            <a:ext cx="3627120" cy="3017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Trusted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60" y="1696720"/>
            <a:ext cx="2214880" cy="181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2160" y="619760"/>
            <a:ext cx="2814320" cy="60756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Un-trusted DRAM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2160" y="619760"/>
            <a:ext cx="2814320" cy="2062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Region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6660" y="213360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56660" y="331216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951" y="1464995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Encrypted</a:t>
            </a:r>
          </a:p>
          <a:p>
            <a:pPr algn="ctr"/>
            <a:r>
              <a:rPr lang="en-US" dirty="0" smtClean="0"/>
              <a:t>Integrity protected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7151" y="2643554"/>
            <a:ext cx="8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3688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0"/>
            <a:endCxn id="2" idx="3"/>
          </p:cNvCxnSpPr>
          <p:nvPr/>
        </p:nvCxnSpPr>
        <p:spPr>
          <a:xfrm flipV="1">
            <a:off x="3271520" y="1737695"/>
            <a:ext cx="1201925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5"/>
            <a:endCxn id="4" idx="0"/>
          </p:cNvCxnSpPr>
          <p:nvPr/>
        </p:nvCxnSpPr>
        <p:spPr>
          <a:xfrm>
            <a:off x="5788155" y="1737695"/>
            <a:ext cx="1265930" cy="21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7920" y="1950720"/>
            <a:ext cx="3063240" cy="229616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Unikernel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2669540" y="1727535"/>
            <a:ext cx="180390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124</Words>
  <Application>Microsoft Macintosh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142</cp:revision>
  <cp:lastPrinted>2017-06-24T12:12:08Z</cp:lastPrinted>
  <dcterms:created xsi:type="dcterms:W3CDTF">2017-06-21T12:10:49Z</dcterms:created>
  <dcterms:modified xsi:type="dcterms:W3CDTF">2017-06-27T14:31:41Z</dcterms:modified>
</cp:coreProperties>
</file>