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/>
    <p:restoredTop sz="94641"/>
  </p:normalViewPr>
  <p:slideViewPr>
    <p:cSldViewPr snapToGrid="0" snapToObjects="1">
      <p:cViewPr>
        <p:scale>
          <a:sx n="125" d="100"/>
          <a:sy n="12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100887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318567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82401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15611" y="2882400"/>
            <a:ext cx="1529509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45120" y="2882400"/>
            <a:ext cx="1888808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smtClean="0"/>
              <a:t>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121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138</cp:revision>
  <cp:lastPrinted>2017-06-24T12:12:08Z</cp:lastPrinted>
  <dcterms:created xsi:type="dcterms:W3CDTF">2017-06-21T12:10:49Z</dcterms:created>
  <dcterms:modified xsi:type="dcterms:W3CDTF">2017-06-26T15:54:09Z</dcterms:modified>
</cp:coreProperties>
</file>