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0"/>
    <p:restoredTop sz="94641"/>
  </p:normalViewPr>
  <p:slideViewPr>
    <p:cSldViewPr snapToGrid="0" snapToObjects="1">
      <p:cViewPr varScale="1">
        <p:scale>
          <a:sx n="149" d="100"/>
          <a:sy n="14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3" y="2256090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44</cp:revision>
  <dcterms:created xsi:type="dcterms:W3CDTF">2017-06-21T12:10:49Z</dcterms:created>
  <dcterms:modified xsi:type="dcterms:W3CDTF">2017-06-22T14:48:13Z</dcterms:modified>
</cp:coreProperties>
</file>