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/>
    <p:restoredTop sz="94641"/>
  </p:normalViewPr>
  <p:slideViewPr>
    <p:cSldViewPr snapToGrid="0" snapToObjects="1">
      <p:cViewPr>
        <p:scale>
          <a:sx n="125" d="100"/>
          <a:sy n="125" d="100"/>
        </p:scale>
        <p:origin x="224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3" y="2256090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700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420" y="2419379"/>
            <a:ext cx="2281421" cy="813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973" y="1388689"/>
            <a:ext cx="1430810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5069" y="1388689"/>
            <a:ext cx="1824221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073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867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40733" y="4419599"/>
            <a:ext cx="3418317" cy="451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0733" y="1388689"/>
            <a:ext cx="1430810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4829" y="1388689"/>
            <a:ext cx="1824221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0733" y="1388689"/>
            <a:ext cx="1430810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34829" y="1388689"/>
            <a:ext cx="1824221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9385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6329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561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973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5612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5611" y="3474720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 Runtime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40973" y="336628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Guest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6740" y="258396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973" y="1801643"/>
            <a:ext cx="1661587" cy="700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4001" y="1801643"/>
            <a:ext cx="1665290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0973" y="1019323"/>
            <a:ext cx="1661587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972" y="237003"/>
            <a:ext cx="3418317" cy="700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Configuration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5611" y="2800837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415611" y="2800836"/>
            <a:ext cx="1529509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45120" y="2800836"/>
            <a:ext cx="1888808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library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42775" y="5713243"/>
            <a:ext cx="22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Standard deployment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80068" y="5713243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Unikernel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93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86</cp:revision>
  <cp:lastPrinted>2017-06-24T08:42:57Z</cp:lastPrinted>
  <dcterms:created xsi:type="dcterms:W3CDTF">2017-06-21T12:10:49Z</dcterms:created>
  <dcterms:modified xsi:type="dcterms:W3CDTF">2017-06-24T09:11:14Z</dcterms:modified>
</cp:coreProperties>
</file>