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119"/>
    <p:restoredTop sz="94641"/>
  </p:normalViewPr>
  <p:slideViewPr>
    <p:cSldViewPr snapToGrid="0" snapToObjects="1">
      <p:cViewPr>
        <p:scale>
          <a:sx n="125" d="100"/>
          <a:sy n="125" d="100"/>
        </p:scale>
        <p:origin x="144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47873-13DB-B348-9DB5-F2E305A983EF}" type="datetimeFigureOut">
              <a:rPr lang="en-US" smtClean="0"/>
              <a:t>6/27/17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7F4D4-8786-3749-B298-6E0BEB032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8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5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0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5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03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55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4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2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8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51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5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31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4A0AB-0E9A-E048-9EAB-8034B376575F}" type="datetimeFigureOut">
              <a:rPr lang="en-US" smtClean="0"/>
              <a:t>6/27/17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29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84419" y="5067654"/>
            <a:ext cx="1786071" cy="564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Frame Buffer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70490" y="5067654"/>
            <a:ext cx="1786071" cy="564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56561" y="5067653"/>
            <a:ext cx="1786071" cy="564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Network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42632" y="5067652"/>
            <a:ext cx="1786071" cy="564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Memory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28703" y="5067652"/>
            <a:ext cx="1786071" cy="564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84418" y="4503630"/>
            <a:ext cx="8930356" cy="564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042444" y="2837204"/>
            <a:ext cx="1786072" cy="16578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618574" y="2837204"/>
            <a:ext cx="1786072" cy="16578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10" idx="2"/>
            <a:endCxn id="10" idx="6"/>
          </p:cNvCxnSpPr>
          <p:nvPr/>
        </p:nvCxnSpPr>
        <p:spPr>
          <a:xfrm>
            <a:off x="2042444" y="3666147"/>
            <a:ext cx="1786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2"/>
            <a:endCxn id="11" idx="6"/>
          </p:cNvCxnSpPr>
          <p:nvPr/>
        </p:nvCxnSpPr>
        <p:spPr>
          <a:xfrm>
            <a:off x="7618574" y="3666147"/>
            <a:ext cx="1786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56560" y="4600976"/>
            <a:ext cx="2486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Secure Bindings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17633" y="3783924"/>
            <a:ext cx="161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POSIX + TCP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981771" y="3815752"/>
            <a:ext cx="1546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IPC + VM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145965" y="3236337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 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569835" y="3177065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App 1</a:t>
            </a:r>
            <a:endParaRPr lang="en-US"/>
          </a:p>
        </p:txBody>
      </p:sp>
      <p:cxnSp>
        <p:nvCxnSpPr>
          <p:cNvPr id="22" name="Straight Connector 21"/>
          <p:cNvCxnSpPr>
            <a:stCxn id="10" idx="6"/>
            <a:endCxn id="11" idx="2"/>
          </p:cNvCxnSpPr>
          <p:nvPr/>
        </p:nvCxnSpPr>
        <p:spPr>
          <a:xfrm>
            <a:off x="3828516" y="3666147"/>
            <a:ext cx="3790058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0"/>
            <a:endCxn id="11" idx="0"/>
          </p:cNvCxnSpPr>
          <p:nvPr/>
        </p:nvCxnSpPr>
        <p:spPr>
          <a:xfrm>
            <a:off x="2935480" y="2837204"/>
            <a:ext cx="557613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056086" y="3160823"/>
            <a:ext cx="1334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Applications</a:t>
            </a:r>
            <a:endParaRPr lang="en-US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88321" y="3914514"/>
            <a:ext cx="2710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>
                <a:solidFill>
                  <a:schemeClr val="accent3">
                    <a:lumMod val="75000"/>
                  </a:schemeClr>
                </a:solidFill>
              </a:rPr>
              <a:t>Library OS</a:t>
            </a:r>
            <a:endParaRPr lang="en-US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2277454" y="4875373"/>
            <a:ext cx="1" cy="38455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4080617" y="4875373"/>
            <a:ext cx="1" cy="38455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5832504" y="4887606"/>
            <a:ext cx="1" cy="38455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7652759" y="4888773"/>
            <a:ext cx="1" cy="38455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9421737" y="4816137"/>
            <a:ext cx="1" cy="38455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8506094" y="4254624"/>
            <a:ext cx="0" cy="498012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935480" y="4246083"/>
            <a:ext cx="0" cy="498012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4659" y="4596315"/>
            <a:ext cx="1078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solidFill>
                  <a:schemeClr val="accent3">
                    <a:lumMod val="75000"/>
                  </a:schemeClr>
                </a:solidFill>
              </a:rPr>
              <a:t>Exokernel</a:t>
            </a:r>
            <a:endParaRPr lang="en-US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8932" y="5200695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Hardware</a:t>
            </a:r>
            <a:endParaRPr lang="en-US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98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4201160" y="426720"/>
            <a:ext cx="1859280" cy="152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Exokernel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341880" y="1950720"/>
            <a:ext cx="1859280" cy="1524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Unikernel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124445" y="1950720"/>
            <a:ext cx="3110996" cy="2286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Haven</a:t>
            </a:r>
            <a:endParaRPr lang="en-US" sz="2800" dirty="0"/>
          </a:p>
        </p:txBody>
      </p:sp>
      <p:cxnSp>
        <p:nvCxnSpPr>
          <p:cNvPr id="11" name="Straight Connector 10"/>
          <p:cNvCxnSpPr>
            <a:stCxn id="9" idx="0"/>
            <a:endCxn id="8" idx="3"/>
          </p:cNvCxnSpPr>
          <p:nvPr/>
        </p:nvCxnSpPr>
        <p:spPr>
          <a:xfrm flipV="1">
            <a:off x="3271520" y="1727535"/>
            <a:ext cx="1201925" cy="2231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5"/>
            <a:endCxn id="10" idx="0"/>
          </p:cNvCxnSpPr>
          <p:nvPr/>
        </p:nvCxnSpPr>
        <p:spPr>
          <a:xfrm>
            <a:off x="5788155" y="1727535"/>
            <a:ext cx="1891788" cy="2231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845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247640" y="426720"/>
            <a:ext cx="1859280" cy="152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Exokernel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3388360" y="1950720"/>
            <a:ext cx="1859280" cy="1524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Unikernel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170925" y="1950720"/>
            <a:ext cx="1859280" cy="1524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Haven</a:t>
            </a:r>
            <a:endParaRPr lang="en-US" dirty="0"/>
          </a:p>
        </p:txBody>
      </p:sp>
      <p:cxnSp>
        <p:nvCxnSpPr>
          <p:cNvPr id="5" name="Straight Connector 4"/>
          <p:cNvCxnSpPr>
            <a:stCxn id="3" idx="0"/>
            <a:endCxn id="2" idx="3"/>
          </p:cNvCxnSpPr>
          <p:nvPr/>
        </p:nvCxnSpPr>
        <p:spPr>
          <a:xfrm flipV="1">
            <a:off x="4318000" y="1727535"/>
            <a:ext cx="1201925" cy="2231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2" idx="5"/>
            <a:endCxn id="4" idx="0"/>
          </p:cNvCxnSpPr>
          <p:nvPr/>
        </p:nvCxnSpPr>
        <p:spPr>
          <a:xfrm>
            <a:off x="6834635" y="1727535"/>
            <a:ext cx="1265930" cy="2231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247640" y="4104640"/>
            <a:ext cx="1859280" cy="152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Research Proposal</a:t>
            </a:r>
            <a:endParaRPr lang="en-US" dirty="0"/>
          </a:p>
        </p:txBody>
      </p:sp>
      <p:cxnSp>
        <p:nvCxnSpPr>
          <p:cNvPr id="9" name="Straight Arrow Connector 8"/>
          <p:cNvCxnSpPr>
            <a:stCxn id="3" idx="4"/>
            <a:endCxn id="7" idx="0"/>
          </p:cNvCxnSpPr>
          <p:nvPr/>
        </p:nvCxnSpPr>
        <p:spPr>
          <a:xfrm>
            <a:off x="4318000" y="3474720"/>
            <a:ext cx="1859280" cy="6299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4"/>
            <a:endCxn id="7" idx="0"/>
          </p:cNvCxnSpPr>
          <p:nvPr/>
        </p:nvCxnSpPr>
        <p:spPr>
          <a:xfrm flipH="1">
            <a:off x="6177280" y="3474720"/>
            <a:ext cx="1923285" cy="6299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71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51133" y="4930923"/>
            <a:ext cx="3418317" cy="7007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Hardware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06128" y="4930923"/>
            <a:ext cx="3418317" cy="7007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Hardware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97167" y="5845324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Monolithic OS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67988" y="5845324"/>
            <a:ext cx="1625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Exokernel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51132" y="2256087"/>
            <a:ext cx="3418317" cy="2461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06127" y="4413903"/>
            <a:ext cx="3418317" cy="41019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Exokernel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51133" y="2256089"/>
            <a:ext cx="1093861" cy="9913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TCP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51133" y="3725966"/>
            <a:ext cx="1093861" cy="9913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POSIX</a:t>
            </a:r>
          </a:p>
          <a:p>
            <a:pPr algn="ctr"/>
            <a:r>
              <a:rPr lang="en-US" sz="1600" dirty="0" smtClean="0"/>
              <a:t>threads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3375588" y="3725966"/>
            <a:ext cx="1093861" cy="9913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51133" y="1281868"/>
            <a:ext cx="1837346" cy="9144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1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972513" y="1281867"/>
            <a:ext cx="1496937" cy="9144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2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006127" y="1281866"/>
            <a:ext cx="1837346" cy="302521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927507" y="1281866"/>
            <a:ext cx="1496937" cy="302521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217266" y="1415901"/>
            <a:ext cx="1415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Application 1</a:t>
            </a:r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980734" y="1415901"/>
            <a:ext cx="1415067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Application 2</a:t>
            </a:r>
          </a:p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006127" y="2256090"/>
            <a:ext cx="1837346" cy="205099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927507" y="2256089"/>
            <a:ext cx="1496937" cy="205099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375589" y="2256089"/>
            <a:ext cx="1093861" cy="9913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IPC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006127" y="2256088"/>
            <a:ext cx="984191" cy="205099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TCP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990318" y="2256088"/>
            <a:ext cx="853155" cy="205099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POSIX</a:t>
            </a:r>
          </a:p>
          <a:p>
            <a:pPr algn="ctr"/>
            <a:r>
              <a:rPr lang="en-US" sz="1600" dirty="0" smtClean="0"/>
              <a:t>threads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8927508" y="2256087"/>
            <a:ext cx="771970" cy="205099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699478" y="2256087"/>
            <a:ext cx="724966" cy="205099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966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0"/>
            <a:ext cx="89154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1" t="8123" r="10202" b="34713"/>
          <a:stretch/>
        </p:blipFill>
        <p:spPr>
          <a:xfrm>
            <a:off x="2580830" y="965677"/>
            <a:ext cx="7007551" cy="485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061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0973" y="4930923"/>
            <a:ext cx="3418317" cy="7007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Hardware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40973" y="2409913"/>
            <a:ext cx="3418317" cy="2461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09420" y="2419379"/>
            <a:ext cx="2281421" cy="8136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LRU paging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0973" y="1388689"/>
            <a:ext cx="1430810" cy="9144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635069" y="1388689"/>
            <a:ext cx="1824221" cy="9144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+ GC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740733" y="4930923"/>
            <a:ext cx="3418317" cy="7007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Hardware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740733" y="4419599"/>
            <a:ext cx="3418317" cy="45150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Exokernel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740733" y="1388689"/>
            <a:ext cx="1430810" cy="297108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LibOS-1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8334829" y="1388689"/>
            <a:ext cx="1824221" cy="297108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LibOS-2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740733" y="1388689"/>
            <a:ext cx="1430810" cy="9144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8334829" y="1388689"/>
            <a:ext cx="1824221" cy="9144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+ GC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993858" y="2310020"/>
            <a:ext cx="924560" cy="81368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LRU paging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8863298" y="2310020"/>
            <a:ext cx="924560" cy="81368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Custompaging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57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40973" y="4930923"/>
            <a:ext cx="3418317" cy="7007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Hardware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15613" y="4930923"/>
            <a:ext cx="3418317" cy="7007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Hardware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40973" y="4148603"/>
            <a:ext cx="3418317" cy="700756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Hypervisor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15612" y="4148603"/>
            <a:ext cx="3418317" cy="700756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Hypervisor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415611" y="3474720"/>
            <a:ext cx="3418317" cy="59231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LibOS</a:t>
            </a:r>
            <a:r>
              <a:rPr lang="en-US" dirty="0" smtClean="0"/>
              <a:t> + PL </a:t>
            </a:r>
            <a:r>
              <a:rPr lang="en-US" dirty="0" smtClean="0"/>
              <a:t>Runtime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0973" y="3366283"/>
            <a:ext cx="3418317" cy="7007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Guest 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46740" y="2583963"/>
            <a:ext cx="3418317" cy="7007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Processes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40973" y="1801643"/>
            <a:ext cx="1661587" cy="7007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Runtime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794001" y="1801643"/>
            <a:ext cx="1665290" cy="700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Database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40973" y="1100887"/>
            <a:ext cx="1661587" cy="700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Application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40972" y="318567"/>
            <a:ext cx="3418317" cy="7007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Configuration Scripts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415611" y="2882401"/>
            <a:ext cx="3418317" cy="59231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+ Database library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2779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0973" y="4930923"/>
            <a:ext cx="3418317" cy="7007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Hardware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40973" y="2409913"/>
            <a:ext cx="3418317" cy="2461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Windows 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58413" y="4930923"/>
            <a:ext cx="3418317" cy="7007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Hardware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58413" y="2409913"/>
            <a:ext cx="3418317" cy="2461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Windows 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58412" y="197835"/>
            <a:ext cx="3418317" cy="215225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Enclave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40972" y="1656080"/>
            <a:ext cx="3418317" cy="6940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5970" y="406449"/>
            <a:ext cx="2743200" cy="82741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95970" y="1100460"/>
            <a:ext cx="2743200" cy="8274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004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3440" y="1148080"/>
            <a:ext cx="3627120" cy="301752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Trusted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59560" y="1696720"/>
            <a:ext cx="2214880" cy="1818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22160" y="619760"/>
            <a:ext cx="2814320" cy="607568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Un-trusted DRAM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122160" y="619760"/>
            <a:ext cx="2814320" cy="206248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Protected Region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756660" y="2133600"/>
            <a:ext cx="391668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756660" y="3312160"/>
            <a:ext cx="391668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40951" y="1464995"/>
            <a:ext cx="1948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Encrypted</a:t>
            </a:r>
          </a:p>
          <a:p>
            <a:pPr algn="ctr"/>
            <a:r>
              <a:rPr lang="en-US" dirty="0" smtClean="0"/>
              <a:t>Integrity protected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267151" y="2643554"/>
            <a:ext cx="895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Regular</a:t>
            </a:r>
          </a:p>
          <a:p>
            <a:pPr algn="ctr"/>
            <a:r>
              <a:rPr lang="en-US" dirty="0" smtClean="0"/>
              <a:t>Traffic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599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201160" y="436880"/>
            <a:ext cx="1859280" cy="152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Exokernel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341880" y="1950720"/>
            <a:ext cx="1859280" cy="1524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Unikernel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124445" y="1950720"/>
            <a:ext cx="1859280" cy="1524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Haven</a:t>
            </a:r>
            <a:endParaRPr lang="en-US" dirty="0"/>
          </a:p>
        </p:txBody>
      </p:sp>
      <p:cxnSp>
        <p:nvCxnSpPr>
          <p:cNvPr id="6" name="Straight Connector 5"/>
          <p:cNvCxnSpPr>
            <a:stCxn id="3" idx="0"/>
            <a:endCxn id="2" idx="3"/>
          </p:cNvCxnSpPr>
          <p:nvPr/>
        </p:nvCxnSpPr>
        <p:spPr>
          <a:xfrm flipV="1">
            <a:off x="3271520" y="1737695"/>
            <a:ext cx="1201925" cy="2130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2" idx="5"/>
            <a:endCxn id="4" idx="0"/>
          </p:cNvCxnSpPr>
          <p:nvPr/>
        </p:nvCxnSpPr>
        <p:spPr>
          <a:xfrm>
            <a:off x="5788155" y="1737695"/>
            <a:ext cx="1265930" cy="2130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358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201160" y="426720"/>
            <a:ext cx="1859280" cy="152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Exokernel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137920" y="1950720"/>
            <a:ext cx="3063240" cy="229616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Unikernel</a:t>
            </a:r>
            <a:endParaRPr lang="en-US" sz="2800" dirty="0"/>
          </a:p>
        </p:txBody>
      </p:sp>
      <p:sp>
        <p:nvSpPr>
          <p:cNvPr id="4" name="Oval 3"/>
          <p:cNvSpPr/>
          <p:nvPr/>
        </p:nvSpPr>
        <p:spPr>
          <a:xfrm>
            <a:off x="6124445" y="1950720"/>
            <a:ext cx="1859280" cy="1524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Haven</a:t>
            </a:r>
            <a:endParaRPr lang="en-US" dirty="0"/>
          </a:p>
        </p:txBody>
      </p:sp>
      <p:cxnSp>
        <p:nvCxnSpPr>
          <p:cNvPr id="5" name="Straight Connector 4"/>
          <p:cNvCxnSpPr>
            <a:stCxn id="3" idx="0"/>
            <a:endCxn id="2" idx="3"/>
          </p:cNvCxnSpPr>
          <p:nvPr/>
        </p:nvCxnSpPr>
        <p:spPr>
          <a:xfrm flipV="1">
            <a:off x="2669540" y="1727535"/>
            <a:ext cx="1803905" cy="2231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2" idx="5"/>
            <a:endCxn id="4" idx="0"/>
          </p:cNvCxnSpPr>
          <p:nvPr/>
        </p:nvCxnSpPr>
        <p:spPr>
          <a:xfrm>
            <a:off x="5788155" y="1727535"/>
            <a:ext cx="1265930" cy="2231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243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124</Words>
  <Application>Microsoft Macintosh PowerPoint</Application>
  <PresentationFormat>Widescreen</PresentationFormat>
  <Paragraphs>134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140</cp:revision>
  <cp:lastPrinted>2017-06-24T12:12:08Z</cp:lastPrinted>
  <dcterms:created xsi:type="dcterms:W3CDTF">2017-06-21T12:10:49Z</dcterms:created>
  <dcterms:modified xsi:type="dcterms:W3CDTF">2017-06-27T11:15:11Z</dcterms:modified>
</cp:coreProperties>
</file>