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4"/>
    <p:restoredTop sz="94620"/>
  </p:normalViewPr>
  <p:slideViewPr>
    <p:cSldViewPr snapToGrid="0" snapToObjects="1">
      <p:cViewPr>
        <p:scale>
          <a:sx n="112" d="100"/>
          <a:sy n="112" d="100"/>
        </p:scale>
        <p:origin x="-4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7D925-ACBC-A942-AEA8-AF2DA2D0E5F6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C058-0722-5846-9CCC-2E4F26A67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PC -&gt; </a:t>
            </a:r>
            <a:r>
              <a:rPr lang="cs-CZ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1977 </a:t>
            </a:r>
            <a:r>
              <a:rPr lang="cs-CZ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cs-CZ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lisa</a:t>
            </a:r>
            <a:r>
              <a:rPr lang="cs-CZ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baseline="0" dirty="0" smtClean="0"/>
              <a:t>, Internet, OO, Cloud services -&gt; </a:t>
            </a:r>
            <a:r>
              <a:rPr lang="is-I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2006</a:t>
            </a:r>
            <a:r>
              <a:rPr lang="en-US" baseline="0" dirty="0" smtClean="0"/>
              <a:t>, smartphone -&gt; </a:t>
            </a:r>
            <a:r>
              <a:rPr lang="is-I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</a:t>
            </a:r>
            <a:r>
              <a:rPr lang="en-US" baseline="0" dirty="0" smtClean="0"/>
              <a:t>, tablet-&gt; 2010 </a:t>
            </a:r>
            <a:r>
              <a:rPr lang="en-US" baseline="0" dirty="0" err="1" smtClean="0"/>
              <a:t>ipad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1991, 1991 WWW, ARPANET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1968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lots of things at the very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C058-0722-5846-9CCC-2E4F26A67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342800"/>
          </a:xfrm>
        </p:spPr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342800"/>
          </a:xfrm>
        </p:spPr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607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Kernel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Adrien Ghosn </a:t>
            </a:r>
            <a:r>
              <a:rPr lang="mr-IN" dirty="0" smtClean="0"/>
              <a:t>–</a:t>
            </a:r>
            <a:r>
              <a:rPr lang="en-US" dirty="0" smtClean="0"/>
              <a:t> Candidacy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5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i="1" dirty="0" smtClean="0"/>
              <a:t>“What’s wrong with the world today?”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Haven</a:t>
            </a:r>
          </a:p>
          <a:p>
            <a:pPr lvl="1"/>
            <a:r>
              <a:rPr lang="en-US" dirty="0" smtClean="0"/>
              <a:t>confidentiality in the Cloud</a:t>
            </a:r>
          </a:p>
          <a:p>
            <a:r>
              <a:rPr lang="en-US" dirty="0" err="1" smtClean="0"/>
              <a:t>Exokernel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err="1" smtClean="0"/>
              <a:t>Unikernel</a:t>
            </a:r>
            <a:endParaRPr lang="en-US" dirty="0" smtClean="0"/>
          </a:p>
          <a:p>
            <a:pPr lvl="1"/>
            <a:r>
              <a:rPr lang="en-US" dirty="0" smtClean="0"/>
              <a:t>modern tools and deployment</a:t>
            </a:r>
          </a:p>
          <a:p>
            <a:r>
              <a:rPr lang="en-US" dirty="0" smtClean="0"/>
              <a:t>Research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>
            <a:off x="5633365" y="254535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75873" y="2544290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317" y="3320540"/>
            <a:ext cx="661753" cy="6601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89" y="1984915"/>
            <a:ext cx="900260" cy="66919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49" y="1976705"/>
            <a:ext cx="952107" cy="95210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95" y="2010820"/>
            <a:ext cx="951067" cy="951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 (biased) Timeline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35812" y="3186722"/>
            <a:ext cx="8154185" cy="181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556951"/>
            <a:ext cx="2716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</a:rPr>
              <a:t>Computer World: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69492"/>
            <a:ext cx="2544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OS abstractions:</a:t>
            </a:r>
            <a:endParaRPr lang="en-US" sz="2800" dirty="0">
              <a:solidFill>
                <a:schemeClr val="accent3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0369" y="247190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34855" y="5903212"/>
            <a:ext cx="8154185" cy="181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25173" y="2531590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8002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68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0491">
            <a:off x="2144402" y="2447843"/>
            <a:ext cx="800691" cy="37275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646500" y="2554328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1161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77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9216">
            <a:off x="3651186" y="2341733"/>
            <a:ext cx="424939" cy="4674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37148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81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61" y="2445709"/>
            <a:ext cx="429318" cy="429318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188865" y="254535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79513" y="6161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85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9127">
            <a:off x="4937708" y="2501560"/>
            <a:ext cx="436972" cy="301719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928894" y="2528072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19542" y="6144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91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0815">
            <a:off x="6469035" y="2305407"/>
            <a:ext cx="428991" cy="505566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7586415" y="2529641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5917" y="6135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95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5549">
            <a:off x="6813901" y="2400816"/>
            <a:ext cx="496421" cy="4964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7499">
            <a:off x="8116728" y="2179176"/>
            <a:ext cx="1188563" cy="11885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5278">
            <a:off x="7159978" y="2113034"/>
            <a:ext cx="788513" cy="7885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1322">
            <a:off x="7534920" y="2463052"/>
            <a:ext cx="688948" cy="6889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393">
            <a:off x="8899230" y="1553689"/>
            <a:ext cx="1531593" cy="153159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1917">
            <a:off x="7857221" y="1955560"/>
            <a:ext cx="638387" cy="63838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08" y="2984024"/>
            <a:ext cx="754410" cy="46144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73" y="2660355"/>
            <a:ext cx="1210071" cy="2783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24" y="2986230"/>
            <a:ext cx="614291" cy="61429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004">
            <a:off x="9039153" y="3344592"/>
            <a:ext cx="514378" cy="612045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50415" y="2491541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294566" y="61353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2050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4403">
            <a:off x="7867426" y="3465980"/>
            <a:ext cx="1154041" cy="3900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3" y="3090876"/>
            <a:ext cx="938693" cy="40961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117" y="3140260"/>
            <a:ext cx="1215479" cy="23094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61861" y="6175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70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92" y="4758089"/>
            <a:ext cx="1080373" cy="108037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424013" y="6167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88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79513" y="498233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POSIX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916605" y="282926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solidFill>
                  <a:schemeClr val="accent3"/>
                </a:solidFill>
              </a:rPr>
              <a:t>…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61434" y="556378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solidFill>
                  <a:schemeClr val="accent3"/>
                </a:solidFill>
              </a:rPr>
              <a:t>…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19520442">
            <a:off x="10650113" y="4911171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My Graduation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62" y="4795837"/>
            <a:ext cx="1840745" cy="18407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81" y="4275512"/>
            <a:ext cx="981512" cy="9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96</Words>
  <Application>Microsoft Macintosh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Modern Kernel Design</vt:lpstr>
      <vt:lpstr> Outline</vt:lpstr>
      <vt:lpstr> A (biased) Timeline</vt:lpstr>
      <vt:lpstr>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108</cp:revision>
  <dcterms:created xsi:type="dcterms:W3CDTF">2017-06-16T08:24:22Z</dcterms:created>
  <dcterms:modified xsi:type="dcterms:W3CDTF">2017-06-16T13:18:08Z</dcterms:modified>
</cp:coreProperties>
</file>