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072829" y="2796448"/>
            <a:ext cx="0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516" y="78219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Prolog.entry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i1 %ocond, label %ENTRY, label %prolog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4" y="1948150"/>
            <a:ext cx="2313542" cy="848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Prolog: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load i64* @</a:t>
            </a:r>
            <a:r>
              <a:rPr lang="en-US" sz="1200" dirty="0" err="1" smtClean="0">
                <a:solidFill>
                  <a:schemeClr val="tx1"/>
                </a:solidFill>
              </a:rPr>
              <a:t>live_i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Br label %</a:t>
            </a:r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161" y="310216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r>
              <a:rPr lang="en-US" sz="1200" dirty="0" smtClean="0">
                <a:solidFill>
                  <a:schemeClr val="tx1"/>
                </a:solidFill>
              </a:rPr>
              <a:t>(PE):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[1, %Entry], [%_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%prolog]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445745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4759287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445745" y="2796448"/>
            <a:ext cx="1320187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 flipH="1">
            <a:off x="3765932" y="2796448"/>
            <a:ext cx="3306897" cy="305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922703" y="3526317"/>
            <a:ext cx="993355" cy="1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261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Interpreted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0622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</a:t>
            </a:r>
            <a:r>
              <a:rPr lang="en-US" dirty="0" smtClean="0">
                <a:solidFill>
                  <a:schemeClr val="tx1"/>
                </a:solidFill>
              </a:rPr>
              <a:t>Compiled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68983" y="1416866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1(f)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78991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88999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current)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3661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44979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54987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35518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514100" y="1599660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2040" y="157343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entry</a:t>
            </a:r>
            <a:endParaRPr lang="en-US"/>
          </a:p>
        </p:txBody>
      </p:sp>
      <p:sp>
        <p:nvSpPr>
          <p:cNvPr id="21" name="Curved Down Arrow 20"/>
          <p:cNvSpPr/>
          <p:nvPr/>
        </p:nvSpPr>
        <p:spPr>
          <a:xfrm rot="10800000">
            <a:off x="3798497" y="2417270"/>
            <a:ext cx="4760987" cy="1083871"/>
          </a:xfrm>
          <a:prstGeom prst="curvedDownArrow">
            <a:avLst>
              <a:gd name="adj1" fmla="val 25000"/>
              <a:gd name="adj2" fmla="val 47777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7244284" y="2057567"/>
            <a:ext cx="591493" cy="1294643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4563518" y="-2299015"/>
            <a:ext cx="668814" cy="709791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5400000">
            <a:off x="9482140" y="2049619"/>
            <a:ext cx="497940" cy="56186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2040" y="2172255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exit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925" y="58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14361" y="318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36384" y="265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4821" y="1821904"/>
            <a:ext cx="984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O2(O1(f))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544" y="1811809"/>
            <a:ext cx="119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O3(O2(O1(f)))</a:t>
            </a:r>
          </a:p>
        </p:txBody>
      </p:sp>
    </p:spTree>
    <p:extLst>
      <p:ext uri="{BB962C8B-B14F-4D97-AF65-F5344CB8AC3E}">
        <p14:creationId xmlns:p14="http://schemas.microsoft.com/office/powerpoint/2010/main" val="49097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588</Words>
  <Application>Microsoft Macintosh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116</cp:revision>
  <dcterms:created xsi:type="dcterms:W3CDTF">2015-12-24T12:13:48Z</dcterms:created>
  <dcterms:modified xsi:type="dcterms:W3CDTF">2016-01-21T22:20:05Z</dcterms:modified>
</cp:coreProperties>
</file>