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4751-6C89-194E-A652-4BD3C8EB45FC}" type="datetimeFigureOut">
              <a:rPr lang="en-US" smtClean="0"/>
              <a:t>12/24/15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568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568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r>
              <a:rPr lang="en-US" dirty="0" smtClean="0">
                <a:solidFill>
                  <a:sysClr val="windowText" lastClr="000000"/>
                </a:solidFill>
              </a:rPr>
              <a:t>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568" y="236829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9072" y="85953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9072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9072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9072" y="236829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9072" y="287121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9072" y="337413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611880" y="859536"/>
            <a:ext cx="1917192" cy="50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11880" y="1865376"/>
            <a:ext cx="1917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11880" y="236829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11880" y="287121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1016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94832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Source-level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7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Ghosn</dc:creator>
  <cp:lastModifiedBy>Adrien Ghosn</cp:lastModifiedBy>
  <cp:revision>6</cp:revision>
  <dcterms:created xsi:type="dcterms:W3CDTF">2015-12-24T12:13:48Z</dcterms:created>
  <dcterms:modified xsi:type="dcterms:W3CDTF">2015-12-24T12:23:24Z</dcterms:modified>
</cp:coreProperties>
</file>