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9CC2-EDA3-354B-9D27-5C7EECBC59F6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57ED4-5E18-B048-AF6F-17D848A0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7ED4-5E18-B048-AF6F-17D848A0A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072829" y="2796448"/>
            <a:ext cx="0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516" y="78219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Prolog.entry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i1 %ocond, label %ENTRY, label %prolog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4" y="1948150"/>
            <a:ext cx="2313542" cy="848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Prolog: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load i64* @</a:t>
            </a:r>
            <a:r>
              <a:rPr lang="en-US" sz="1200" dirty="0" err="1" smtClean="0">
                <a:solidFill>
                  <a:schemeClr val="tx1"/>
                </a:solidFill>
              </a:rPr>
              <a:t>live_i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Br label %</a:t>
            </a:r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161" y="310216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r>
              <a:rPr lang="en-US" sz="1200" dirty="0" smtClean="0">
                <a:solidFill>
                  <a:schemeClr val="tx1"/>
                </a:solidFill>
              </a:rPr>
              <a:t>(PE):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[1, %Entry], [%_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%prolog]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445745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4759287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445745" y="2796448"/>
            <a:ext cx="1320187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 flipH="1">
            <a:off x="3765932" y="2796448"/>
            <a:ext cx="3306897" cy="305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922703" y="3526317"/>
            <a:ext cx="993355" cy="1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261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Interpreted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622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Compiled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Oval 2"/>
          <p:cNvSpPr/>
          <p:nvPr/>
        </p:nvSpPr>
        <p:spPr>
          <a:xfrm>
            <a:off x="4568983" y="1416866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1(f)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78991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88999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(current)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3661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44979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54987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35518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514100" y="1599660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2040" y="157343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entry</a:t>
            </a:r>
            <a:endParaRPr lang="en-US"/>
          </a:p>
        </p:txBody>
      </p:sp>
      <p:sp>
        <p:nvSpPr>
          <p:cNvPr id="21" name="Curved Down Arrow 20"/>
          <p:cNvSpPr/>
          <p:nvPr/>
        </p:nvSpPr>
        <p:spPr>
          <a:xfrm rot="10800000">
            <a:off x="3798497" y="2417270"/>
            <a:ext cx="4760987" cy="1083871"/>
          </a:xfrm>
          <a:prstGeom prst="curvedDownArrow">
            <a:avLst>
              <a:gd name="adj1" fmla="val 25000"/>
              <a:gd name="adj2" fmla="val 47777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7244284" y="2057567"/>
            <a:ext cx="591493" cy="129464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4563518" y="-2299015"/>
            <a:ext cx="668814" cy="709791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5400000">
            <a:off x="9482140" y="2049619"/>
            <a:ext cx="497940" cy="5618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2040" y="2172255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exit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925" y="58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14361" y="318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36384" y="265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4821" y="1821904"/>
            <a:ext cx="984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O2(O1(f))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544" y="1811809"/>
            <a:ext cx="119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O3(O2(O1(f)))</a:t>
            </a:r>
          </a:p>
        </p:txBody>
      </p:sp>
    </p:spTree>
    <p:extLst>
      <p:ext uri="{BB962C8B-B14F-4D97-AF65-F5344CB8AC3E}">
        <p14:creationId xmlns:p14="http://schemas.microsoft.com/office/powerpoint/2010/main" val="4909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240" y="1240325"/>
            <a:ext cx="4011033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8223" y="1240325"/>
            <a:ext cx="2653290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240" y="1240324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_from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L: if(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osr_cond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B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8223" y="1240324"/>
            <a:ext cx="2653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comp_code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goto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L’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A’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L’: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B’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8953" y="3422210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Base, </a:t>
            </a:r>
            <a:r>
              <a:rPr lang="en-US" smtClean="0"/>
              <a:t>from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3054" y="3422210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 function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660904" y="2263366"/>
            <a:ext cx="2231853" cy="715224"/>
          </a:xfrm>
          <a:prstGeom prst="bentConnector3">
            <a:avLst>
              <a:gd name="adj1" fmla="val -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903" y="1403287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903" y="2620978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780230" y="1403287"/>
            <a:ext cx="1548142" cy="7449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784178" y="2263367"/>
            <a:ext cx="1544195" cy="603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7045860" y="1980445"/>
            <a:ext cx="710697" cy="570368"/>
          </a:xfrm>
          <a:prstGeom prst="bentConnector3">
            <a:avLst>
              <a:gd name="adj1" fmla="val 9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146679" y="1605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0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 program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5679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GNUR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028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RJIT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435382" y="2331267"/>
            <a:ext cx="1320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57731" y="2331267"/>
            <a:ext cx="1320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6643" y="2064190"/>
            <a:ext cx="827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Text file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552507" y="2064190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SEXP AST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3755679" y="3195873"/>
            <a:ext cx="1702051" cy="90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Parses text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Creates SEXP</a:t>
            </a:r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>
            <a:off x="4606705" y="2770360"/>
            <a:ext cx="0" cy="42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78027" y="3195873"/>
            <a:ext cx="1702051" cy="90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Compiles AST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Wraps native code in SEXP</a:t>
            </a:r>
          </a:p>
        </p:txBody>
      </p:sp>
      <p:cxnSp>
        <p:nvCxnSpPr>
          <p:cNvPr id="18" name="Straight Connector 17"/>
          <p:cNvCxnSpPr>
            <a:stCxn id="6" idx="2"/>
            <a:endCxn id="16" idx="0"/>
          </p:cNvCxnSpPr>
          <p:nvPr/>
        </p:nvCxnSpPr>
        <p:spPr>
          <a:xfrm flipH="1">
            <a:off x="7629053" y="2770360"/>
            <a:ext cx="1" cy="42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5" idx="0"/>
          </p:cNvCxnSpPr>
          <p:nvPr/>
        </p:nvCxnSpPr>
        <p:spPr>
          <a:xfrm rot="16200000" flipV="1">
            <a:off x="6117880" y="380999"/>
            <a:ext cx="12700" cy="302234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3072" y="1374817"/>
            <a:ext cx="261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Native code </a:t>
            </a:r>
            <a:r>
              <a:rPr lang="en-US" sz="1600" smtClean="0"/>
              <a:t>wrapped in SEXP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28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3497" y="1050194"/>
            <a:ext cx="1765426" cy="769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3497" y="2439905"/>
            <a:ext cx="1765426" cy="769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GNUR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946210" y="1819739"/>
            <a:ext cx="0" cy="62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91965" y="3370900"/>
            <a:ext cx="5271034" cy="2670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3498" y="3775295"/>
            <a:ext cx="1765426" cy="36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63497" y="4525219"/>
            <a:ext cx="1765426" cy="36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497" y="5275143"/>
            <a:ext cx="1765426" cy="36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65882" y="5275143"/>
            <a:ext cx="697117" cy="36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6" idx="2"/>
            <a:endCxn id="21" idx="0"/>
          </p:cNvCxnSpPr>
          <p:nvPr/>
        </p:nvCxnSpPr>
        <p:spPr>
          <a:xfrm>
            <a:off x="4946210" y="3209450"/>
            <a:ext cx="1" cy="56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4946209" y="4137430"/>
            <a:ext cx="1" cy="38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4946210" y="4887354"/>
            <a:ext cx="0" cy="38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24" idx="1"/>
          </p:cNvCxnSpPr>
          <p:nvPr/>
        </p:nvCxnSpPr>
        <p:spPr>
          <a:xfrm>
            <a:off x="5828923" y="5456211"/>
            <a:ext cx="1236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1"/>
            <a:endCxn id="22" idx="1"/>
          </p:cNvCxnSpPr>
          <p:nvPr/>
        </p:nvCxnSpPr>
        <p:spPr>
          <a:xfrm rot="10800000" flipV="1">
            <a:off x="4063497" y="2824677"/>
            <a:ext cx="12700" cy="188160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6212" y="1909123"/>
            <a:ext cx="48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959356" y="333319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SEXP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32221" y="4177435"/>
            <a:ext cx="76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LLVM IR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932221" y="4927345"/>
            <a:ext cx="1362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Instrumented IR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5917" y="5191778"/>
            <a:ext cx="105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Native code</a:t>
            </a:r>
            <a:endParaRPr lang="en-US" sz="1400" dirty="0"/>
          </a:p>
        </p:txBody>
      </p:sp>
      <p:cxnSp>
        <p:nvCxnSpPr>
          <p:cNvPr id="51" name="Curved Connector 50"/>
          <p:cNvCxnSpPr>
            <a:stCxn id="24" idx="0"/>
            <a:endCxn id="6" idx="3"/>
          </p:cNvCxnSpPr>
          <p:nvPr/>
        </p:nvCxnSpPr>
        <p:spPr>
          <a:xfrm rot="16200000" flipV="1">
            <a:off x="5396450" y="3257152"/>
            <a:ext cx="2450465" cy="158551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67165" y="4180108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Compiled SEXP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581755" y="3781192"/>
            <a:ext cx="123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Recompilation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505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672</Words>
  <Application>Microsoft Macintosh PowerPoint</Application>
  <PresentationFormat>Widescreen</PresentationFormat>
  <Paragraphs>234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158</cp:revision>
  <dcterms:created xsi:type="dcterms:W3CDTF">2015-12-24T12:13:48Z</dcterms:created>
  <dcterms:modified xsi:type="dcterms:W3CDTF">2016-03-09T17:35:10Z</dcterms:modified>
</cp:coreProperties>
</file>