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496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LLInt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968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Baseline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40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DFG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2912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6856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91328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05800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4859173" y="3209544"/>
            <a:ext cx="2577947" cy="95483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3734718" y="3209540"/>
            <a:ext cx="6928432" cy="1340426"/>
          </a:xfrm>
          <a:prstGeom prst="curvedDownArrow">
            <a:avLst>
              <a:gd name="adj1" fmla="val 20106"/>
              <a:gd name="adj2" fmla="val 40049"/>
              <a:gd name="adj3" fmla="val 26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03" y="36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3152" y="408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064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880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4" idx="0"/>
            <a:endCxn id="5" idx="0"/>
          </p:cNvCxnSpPr>
          <p:nvPr/>
        </p:nvCxnSpPr>
        <p:spPr>
          <a:xfrm rot="5400000" flipH="1" flipV="1">
            <a:off x="2833116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2"/>
            <a:endCxn id="4" idx="2"/>
          </p:cNvCxnSpPr>
          <p:nvPr/>
        </p:nvCxnSpPr>
        <p:spPr>
          <a:xfrm rot="5400000">
            <a:off x="2833116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5400000" flipH="1" flipV="1">
            <a:off x="5170932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5" idx="2"/>
          </p:cNvCxnSpPr>
          <p:nvPr/>
        </p:nvCxnSpPr>
        <p:spPr>
          <a:xfrm rot="5400000">
            <a:off x="5170932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7928" y="2875788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 . </a:t>
            </a:r>
            <a:r>
              <a:rPr lang="en-US" smtClean="0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0" name="Curved Connector 29"/>
          <p:cNvCxnSpPr>
            <a:stCxn id="6" idx="0"/>
            <a:endCxn id="26" idx="0"/>
          </p:cNvCxnSpPr>
          <p:nvPr/>
        </p:nvCxnSpPr>
        <p:spPr>
          <a:xfrm rot="16200000" flipH="1">
            <a:off x="7466911" y="1542977"/>
            <a:ext cx="205740" cy="2459882"/>
          </a:xfrm>
          <a:prstGeom prst="curvedConnector3">
            <a:avLst>
              <a:gd name="adj1" fmla="val -111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  <a:endCxn id="6" idx="2"/>
          </p:cNvCxnSpPr>
          <p:nvPr/>
        </p:nvCxnSpPr>
        <p:spPr>
          <a:xfrm rot="5400000">
            <a:off x="7377257" y="2207703"/>
            <a:ext cx="385048" cy="2459882"/>
          </a:xfrm>
          <a:prstGeom prst="curvedConnector3">
            <a:avLst>
              <a:gd name="adj1" fmla="val 159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9305" y="2011673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Optimize OSR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51678" y="3910988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2887" y="201565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9469" y="3910988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Last-version 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9822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125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125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125" y="4116637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823" y="6281317"/>
            <a:ext cx="1427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a) Existing JIT</a:t>
            </a:r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704640" y="1894901"/>
            <a:ext cx="1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704641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2704640" y="5284425"/>
            <a:ext cx="1" cy="48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0858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3666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23666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27773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6076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6076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6076" y="5118631"/>
            <a:ext cx="2633032" cy="455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8774" y="6281317"/>
            <a:ext cx="17348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b) Retrofitted JIT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442592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8442592" y="5574534"/>
            <a:ext cx="0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8809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1617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1617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210" y="1498420"/>
            <a:ext cx="2456762" cy="319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6075" y="4122534"/>
            <a:ext cx="2633032" cy="46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OSR 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23" idx="0"/>
          </p:cNvCxnSpPr>
          <p:nvPr/>
        </p:nvCxnSpPr>
        <p:spPr>
          <a:xfrm>
            <a:off x="8442591" y="4585761"/>
            <a:ext cx="1" cy="5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1617" y="469275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328" y="13688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96" y="280011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6757" y="2817558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544897" y="1064048"/>
            <a:ext cx="0" cy="30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344057" y="2269475"/>
            <a:ext cx="1200840" cy="5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544897" y="2269475"/>
            <a:ext cx="1255005" cy="54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5" idx="3"/>
          </p:cNvCxnSpPr>
          <p:nvPr/>
        </p:nvCxnSpPr>
        <p:spPr>
          <a:xfrm rot="5400000" flipH="1">
            <a:off x="2848091" y="2540536"/>
            <a:ext cx="1673186" cy="230436"/>
          </a:xfrm>
          <a:prstGeom prst="bentConnector4">
            <a:avLst>
              <a:gd name="adj1" fmla="val -13663"/>
              <a:gd name="adj2" fmla="val -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828" y="2842346"/>
            <a:ext cx="2049138" cy="9006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2263966" y="3292661"/>
            <a:ext cx="527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828" y="2842346"/>
            <a:ext cx="2049138" cy="16626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Store 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is-IS" sz="1200" dirty="0" smtClean="0">
                <a:solidFill>
                  <a:schemeClr val="tx1"/>
                </a:solidFill>
              </a:rPr>
              <a:t>tore i32 1, i32 @osr_flag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@_recompile(f,i32 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@f(...)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@_recompileOpt(f)</a:t>
            </a:r>
          </a:p>
        </p:txBody>
      </p:sp>
      <p:cxnSp>
        <p:nvCxnSpPr>
          <p:cNvPr id="131" name="Straight Arrow Connector 130"/>
          <p:cNvCxnSpPr>
            <a:stCxn id="5" idx="2"/>
            <a:endCxn id="6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7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  <a:endCxn id="23" idx="0"/>
          </p:cNvCxnSpPr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399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97</cp:revision>
  <dcterms:created xsi:type="dcterms:W3CDTF">2015-12-24T12:13:48Z</dcterms:created>
  <dcterms:modified xsi:type="dcterms:W3CDTF">2015-12-29T15:19:18Z</dcterms:modified>
</cp:coreProperties>
</file>