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9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9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1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8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2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5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7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0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6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1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14751-6C89-194E-A652-4BD3C8EB45FC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3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568" y="1362456"/>
            <a:ext cx="2496312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A’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568" y="186537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  <a:r>
              <a:rPr lang="en-US" dirty="0" smtClean="0">
                <a:solidFill>
                  <a:sysClr val="windowText" lastClr="000000"/>
                </a:solidFill>
              </a:rPr>
              <a:t>’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568" y="2368296"/>
            <a:ext cx="2496312" cy="502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F’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29072" y="859536"/>
            <a:ext cx="2496312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29072" y="1362456"/>
            <a:ext cx="2496312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29072" y="186537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29072" y="236829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29072" y="287121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29072" y="3374136"/>
            <a:ext cx="2496312" cy="502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611880" y="859536"/>
            <a:ext cx="1917192" cy="502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11880" y="1865376"/>
            <a:ext cx="1917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11880" y="2368296"/>
            <a:ext cx="1917192" cy="1005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11880" y="2871216"/>
            <a:ext cx="1917192" cy="1005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71016" y="105156"/>
            <a:ext cx="213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Physical stack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894832" y="105156"/>
            <a:ext cx="213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Source-level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7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2416" y="1591614"/>
            <a:ext cx="1106424" cy="850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Stack frame of optimized method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33272" y="1088694"/>
            <a:ext cx="9144" cy="1856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48840" y="1088694"/>
            <a:ext cx="9144" cy="1856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33272" y="5109006"/>
            <a:ext cx="1106424" cy="850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Stack frame of optimized method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24128" y="4606086"/>
            <a:ext cx="9144" cy="1856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39696" y="4606086"/>
            <a:ext cx="9144" cy="1856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46704" y="1225854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PC: 28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6704" y="1591614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Scope B, line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6704" y="2442006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PC: 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46704" y="2807766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Scope D, line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46704" y="4743246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PC: 28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46704" y="5109006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Scope B, line 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46704" y="5959398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PC: 42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46704" y="6325158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Scope D, line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00800" y="1225854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07024" y="180192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94576" y="180192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94576" y="2377998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19" idx="2"/>
            <a:endCxn id="21" idx="0"/>
          </p:cNvCxnSpPr>
          <p:nvPr/>
        </p:nvCxnSpPr>
        <p:spPr>
          <a:xfrm>
            <a:off x="6647688" y="1591614"/>
            <a:ext cx="493776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2"/>
            <a:endCxn id="22" idx="0"/>
          </p:cNvCxnSpPr>
          <p:nvPr/>
        </p:nvCxnSpPr>
        <p:spPr>
          <a:xfrm>
            <a:off x="7141464" y="2167686"/>
            <a:ext cx="0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0"/>
            <a:endCxn id="19" idx="2"/>
          </p:cNvCxnSpPr>
          <p:nvPr/>
        </p:nvCxnSpPr>
        <p:spPr>
          <a:xfrm flipV="1">
            <a:off x="6153912" y="1591614"/>
            <a:ext cx="493776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400800" y="474324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907024" y="5319318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894576" y="5319318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94576" y="5895390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647688" y="5109006"/>
            <a:ext cx="493776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41464" y="5685078"/>
            <a:ext cx="0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153912" y="5109006"/>
            <a:ext cx="493776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939784" y="1225854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939784" y="1591614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939784" y="474324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939784" y="5115102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939784" y="547476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8939784" y="1008934"/>
            <a:ext cx="0" cy="1545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433560" y="1008934"/>
            <a:ext cx="0" cy="1545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939784" y="4574303"/>
            <a:ext cx="0" cy="1545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433560" y="4563286"/>
            <a:ext cx="0" cy="1545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69596" y="681684"/>
            <a:ext cx="145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Physical stack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633298" y="681684"/>
            <a:ext cx="29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to virtual PC mapping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770685" y="680233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Scope descriptor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256898" y="676112"/>
            <a:ext cx="18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Source-level stack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69596" y="4141276"/>
            <a:ext cx="145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Physical stack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633298" y="4141276"/>
            <a:ext cx="29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to virtual PC mapping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85" y="4139825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Scope descriptor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256898" y="4135704"/>
            <a:ext cx="18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Source-level stack</a:t>
            </a:r>
            <a:endParaRPr lang="en-US"/>
          </a:p>
        </p:txBody>
      </p:sp>
      <p:cxnSp>
        <p:nvCxnSpPr>
          <p:cNvPr id="58" name="Straight Arrow Connector 57"/>
          <p:cNvCxnSpPr>
            <a:stCxn id="4" idx="3"/>
            <a:endCxn id="11" idx="1"/>
          </p:cNvCxnSpPr>
          <p:nvPr/>
        </p:nvCxnSpPr>
        <p:spPr>
          <a:xfrm flipV="1">
            <a:off x="2148840" y="1408734"/>
            <a:ext cx="1197864" cy="608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2" idx="3"/>
            <a:endCxn id="20" idx="1"/>
          </p:cNvCxnSpPr>
          <p:nvPr/>
        </p:nvCxnSpPr>
        <p:spPr>
          <a:xfrm>
            <a:off x="4892040" y="1774494"/>
            <a:ext cx="1014984" cy="210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076241" y="2167686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074403" y="2287035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074403" y="2033645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052369" y="5691254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050531" y="5810603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050531" y="5557213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8" idx="3"/>
            <a:endCxn id="17" idx="1"/>
          </p:cNvCxnSpPr>
          <p:nvPr/>
        </p:nvCxnSpPr>
        <p:spPr>
          <a:xfrm>
            <a:off x="2139696" y="5534202"/>
            <a:ext cx="1207008" cy="608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8" idx="3"/>
            <a:endCxn id="35" idx="1"/>
          </p:cNvCxnSpPr>
          <p:nvPr/>
        </p:nvCxnSpPr>
        <p:spPr>
          <a:xfrm flipV="1">
            <a:off x="4892040" y="6078270"/>
            <a:ext cx="2002536" cy="429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62476" y="169693"/>
            <a:ext cx="307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suspended at time t1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573577" y="3660732"/>
            <a:ext cx="302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suspended at time t2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82442" y="1948463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PC=28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2182441" y="5229864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PC=42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404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92647" y="1202821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1 &lt;- 6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X2 &lt;- X1 – 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X2 &lt; 0?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55871" y="2553085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Y1 &lt;-X2 * 3</a:t>
            </a:r>
          </a:p>
        </p:txBody>
      </p:sp>
      <p:sp>
        <p:nvSpPr>
          <p:cNvPr id="6" name="Rectangle 5"/>
          <p:cNvSpPr/>
          <p:nvPr/>
        </p:nvSpPr>
        <p:spPr>
          <a:xfrm>
            <a:off x="9329423" y="2553085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Y2 &lt;- x2 - 5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92647" y="3903349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Y3 &lt;- </a:t>
            </a:r>
            <a:r>
              <a:rPr lang="en-US" dirty="0" err="1" smtClean="0">
                <a:solidFill>
                  <a:schemeClr val="tx1"/>
                </a:solidFill>
              </a:rPr>
              <a:t>ɸ</a:t>
            </a:r>
            <a:r>
              <a:rPr lang="en-US" dirty="0" smtClean="0">
                <a:solidFill>
                  <a:schemeClr val="tx1"/>
                </a:solidFill>
              </a:rPr>
              <a:t>(y1, y2)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6874259" y="2236093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>
            <a:off x="8511035" y="2236093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6874259" y="3586357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 flipH="1">
            <a:off x="8511035" y="3586357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15428" y="1202821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&lt;- 6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X &lt;- X – 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X &lt; 0?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652" y="2553085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 &lt;-X *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2204" y="2553085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 &lt;- X - 5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15428" y="3903349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8" idx="2"/>
            <a:endCxn id="19" idx="0"/>
          </p:cNvCxnSpPr>
          <p:nvPr/>
        </p:nvCxnSpPr>
        <p:spPr>
          <a:xfrm flipH="1">
            <a:off x="1397040" y="2236093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20" idx="0"/>
          </p:cNvCxnSpPr>
          <p:nvPr/>
        </p:nvCxnSpPr>
        <p:spPr>
          <a:xfrm>
            <a:off x="3033816" y="2236093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2"/>
            <a:endCxn id="21" idx="0"/>
          </p:cNvCxnSpPr>
          <p:nvPr/>
        </p:nvCxnSpPr>
        <p:spPr>
          <a:xfrm>
            <a:off x="1397040" y="3586357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  <a:endCxn id="21" idx="0"/>
          </p:cNvCxnSpPr>
          <p:nvPr/>
        </p:nvCxnSpPr>
        <p:spPr>
          <a:xfrm flipH="1">
            <a:off x="3033816" y="3586357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85758" y="490327"/>
            <a:ext cx="14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Non-SSA form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46196" y="490327"/>
            <a:ext cx="23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SSA form with </a:t>
            </a:r>
            <a:r>
              <a:rPr lang="en-US" dirty="0" err="1" smtClean="0"/>
              <a:t>ɸ</a:t>
            </a:r>
            <a:r>
              <a:rPr lang="en-US" dirty="0" smtClean="0"/>
              <a:t>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9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163</Words>
  <Application>Microsoft Macintosh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 Ghosn</dc:creator>
  <cp:lastModifiedBy>Adrien Ghosn</cp:lastModifiedBy>
  <cp:revision>56</cp:revision>
  <dcterms:created xsi:type="dcterms:W3CDTF">2015-12-24T12:13:48Z</dcterms:created>
  <dcterms:modified xsi:type="dcterms:W3CDTF">2015-12-28T11:40:15Z</dcterms:modified>
</cp:coreProperties>
</file>