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3"/>
  </p:normalViewPr>
  <p:slideViewPr>
    <p:cSldViewPr snapToGrid="0" snapToObjects="1">
      <p:cViewPr varScale="1">
        <p:scale>
          <a:sx n="116" d="100"/>
          <a:sy n="116" d="100"/>
        </p:scale>
        <p:origin x="20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9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9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1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8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2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5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7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0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6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1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14751-6C89-194E-A652-4BD3C8EB45FC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3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568" y="1362456"/>
            <a:ext cx="2496312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A’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5568" y="1865376"/>
            <a:ext cx="2496312" cy="50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  <a:r>
              <a:rPr lang="en-US" dirty="0" smtClean="0">
                <a:solidFill>
                  <a:sysClr val="windowText" lastClr="000000"/>
                </a:solidFill>
              </a:rPr>
              <a:t>’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568" y="2368296"/>
            <a:ext cx="2496312" cy="502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F’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29072" y="859536"/>
            <a:ext cx="2496312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29072" y="1362456"/>
            <a:ext cx="2496312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29072" y="1865376"/>
            <a:ext cx="2496312" cy="50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29072" y="2368296"/>
            <a:ext cx="2496312" cy="50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29072" y="2871216"/>
            <a:ext cx="2496312" cy="50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29072" y="3374136"/>
            <a:ext cx="2496312" cy="502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611880" y="859536"/>
            <a:ext cx="1917192" cy="502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11880" y="1865376"/>
            <a:ext cx="1917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11880" y="2368296"/>
            <a:ext cx="1917192" cy="1005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611880" y="2871216"/>
            <a:ext cx="1917192" cy="1005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71016" y="105156"/>
            <a:ext cx="213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Physical stack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894832" y="105156"/>
            <a:ext cx="213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Source-level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70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916058" y="1948150"/>
            <a:ext cx="2313542" cy="848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ENTRY: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16058" y="3102168"/>
            <a:ext cx="2313542" cy="1154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LH1: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%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 = phi I64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[%_</a:t>
            </a:r>
            <a:r>
              <a:rPr lang="en-US" sz="1200" dirty="0" err="1" smtClean="0">
                <a:solidFill>
                  <a:schemeClr val="tx1"/>
                </a:solidFill>
              </a:rPr>
              <a:t>m_i</a:t>
            </a:r>
            <a:r>
              <a:rPr lang="en-US" sz="1200" dirty="0" smtClean="0">
                <a:solidFill>
                  <a:schemeClr val="tx1"/>
                </a:solidFill>
              </a:rPr>
              <a:t>, %PE], [%</a:t>
            </a:r>
            <a:r>
              <a:rPr lang="en-US" sz="1200" dirty="0" err="1" smtClean="0">
                <a:solidFill>
                  <a:schemeClr val="tx1"/>
                </a:solidFill>
              </a:rPr>
              <a:t>i.u</a:t>
            </a:r>
            <a:r>
              <a:rPr lang="en-US" sz="1200" dirty="0" smtClean="0">
                <a:solidFill>
                  <a:schemeClr val="tx1"/>
                </a:solidFill>
              </a:rPr>
              <a:t>, %LB]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i1 %loopCOnd, label %LB, label %LE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34707" y="4680335"/>
            <a:ext cx="1531345" cy="6628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79465" y="4680335"/>
            <a:ext cx="2313542" cy="993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LB: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is-IS" sz="1200" dirty="0" smtClean="0">
                <a:solidFill>
                  <a:schemeClr val="tx1"/>
                </a:solidFill>
              </a:rPr>
              <a:t>%i.u = add i64 %i, i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...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0" idx="2"/>
          </p:cNvCxnSpPr>
          <p:nvPr/>
        </p:nvCxnSpPr>
        <p:spPr>
          <a:xfrm flipH="1">
            <a:off x="5800380" y="4256186"/>
            <a:ext cx="1272449" cy="424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</p:cNvCxnSpPr>
          <p:nvPr/>
        </p:nvCxnSpPr>
        <p:spPr>
          <a:xfrm>
            <a:off x="7072829" y="4256186"/>
            <a:ext cx="1463407" cy="424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8" idx="0"/>
          </p:cNvCxnSpPr>
          <p:nvPr/>
        </p:nvCxnSpPr>
        <p:spPr>
          <a:xfrm>
            <a:off x="7072829" y="2796448"/>
            <a:ext cx="0" cy="30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0" idx="2"/>
            <a:endCxn id="8" idx="3"/>
          </p:cNvCxnSpPr>
          <p:nvPr/>
        </p:nvCxnSpPr>
        <p:spPr>
          <a:xfrm rot="5400000" flipH="1">
            <a:off x="7385663" y="4523114"/>
            <a:ext cx="1994510" cy="306636"/>
          </a:xfrm>
          <a:prstGeom prst="bentConnector4">
            <a:avLst>
              <a:gd name="adj1" fmla="val -11461"/>
              <a:gd name="adj2" fmla="val -4517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838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2516" y="782198"/>
            <a:ext cx="2313542" cy="848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Prolog.entry</a:t>
            </a:r>
            <a:r>
              <a:rPr lang="en-US" sz="120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i1 %ocond, label %ENTRY, label %prolog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8974" y="1948150"/>
            <a:ext cx="2313542" cy="8482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Prolog: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%_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 = load i64* @</a:t>
            </a:r>
            <a:r>
              <a:rPr lang="en-US" sz="1200" dirty="0" err="1" smtClean="0">
                <a:solidFill>
                  <a:schemeClr val="tx1"/>
                </a:solidFill>
              </a:rPr>
              <a:t>live_i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Br label %</a:t>
            </a:r>
            <a:r>
              <a:rPr lang="en-US" sz="1200" dirty="0" err="1" smtClean="0">
                <a:solidFill>
                  <a:schemeClr val="tx1"/>
                </a:solidFill>
              </a:rPr>
              <a:t>prolog.exit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09161" y="3102168"/>
            <a:ext cx="2313542" cy="848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Prolog.exit</a:t>
            </a:r>
            <a:r>
              <a:rPr lang="en-US" sz="1200" dirty="0" smtClean="0">
                <a:solidFill>
                  <a:schemeClr val="tx1"/>
                </a:solidFill>
              </a:rPr>
              <a:t>(PE):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%_</a:t>
            </a:r>
            <a:r>
              <a:rPr lang="en-US" sz="1200" dirty="0" err="1" smtClean="0">
                <a:solidFill>
                  <a:schemeClr val="tx1"/>
                </a:solidFill>
              </a:rPr>
              <a:t>m_i</a:t>
            </a:r>
            <a:r>
              <a:rPr lang="en-US" sz="1200" dirty="0" smtClean="0">
                <a:solidFill>
                  <a:schemeClr val="tx1"/>
                </a:solidFill>
              </a:rPr>
              <a:t> = phi i64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[1, %Entry], [%_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, %prolog]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Br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16058" y="1948150"/>
            <a:ext cx="2313542" cy="848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ENTRY: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16058" y="3102168"/>
            <a:ext cx="2313542" cy="1154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LH1: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%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 = phi I64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[%_</a:t>
            </a:r>
            <a:r>
              <a:rPr lang="en-US" sz="1200" dirty="0" err="1" smtClean="0">
                <a:solidFill>
                  <a:schemeClr val="tx1"/>
                </a:solidFill>
              </a:rPr>
              <a:t>m_i</a:t>
            </a:r>
            <a:r>
              <a:rPr lang="en-US" sz="1200" dirty="0" smtClean="0">
                <a:solidFill>
                  <a:schemeClr val="tx1"/>
                </a:solidFill>
              </a:rPr>
              <a:t>, %PE], [%</a:t>
            </a:r>
            <a:r>
              <a:rPr lang="en-US" sz="1200" dirty="0" err="1" smtClean="0">
                <a:solidFill>
                  <a:schemeClr val="tx1"/>
                </a:solidFill>
              </a:rPr>
              <a:t>i.u</a:t>
            </a:r>
            <a:r>
              <a:rPr lang="en-US" sz="1200" dirty="0" smtClean="0">
                <a:solidFill>
                  <a:schemeClr val="tx1"/>
                </a:solidFill>
              </a:rPr>
              <a:t>, %LB]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i1 %loopCOnd, label %LB, label %LE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34707" y="4680335"/>
            <a:ext cx="1531345" cy="6628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79465" y="4680335"/>
            <a:ext cx="2313542" cy="993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LB: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is-IS" sz="1200" dirty="0" smtClean="0">
                <a:solidFill>
                  <a:schemeClr val="tx1"/>
                </a:solidFill>
              </a:rPr>
              <a:t>%i.u = add i64 %i, i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...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2445745" y="1630496"/>
            <a:ext cx="2313542" cy="317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7" idx="0"/>
          </p:cNvCxnSpPr>
          <p:nvPr/>
        </p:nvCxnSpPr>
        <p:spPr>
          <a:xfrm>
            <a:off x="4759287" y="1630496"/>
            <a:ext cx="2313542" cy="317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6" idx="0"/>
          </p:cNvCxnSpPr>
          <p:nvPr/>
        </p:nvCxnSpPr>
        <p:spPr>
          <a:xfrm>
            <a:off x="2445745" y="2796448"/>
            <a:ext cx="1320187" cy="30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6" idx="0"/>
          </p:cNvCxnSpPr>
          <p:nvPr/>
        </p:nvCxnSpPr>
        <p:spPr>
          <a:xfrm flipH="1">
            <a:off x="3765932" y="2796448"/>
            <a:ext cx="3306897" cy="3057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1"/>
          </p:cNvCxnSpPr>
          <p:nvPr/>
        </p:nvCxnSpPr>
        <p:spPr>
          <a:xfrm>
            <a:off x="4922703" y="3526317"/>
            <a:ext cx="993355" cy="152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9" idx="0"/>
          </p:cNvCxnSpPr>
          <p:nvPr/>
        </p:nvCxnSpPr>
        <p:spPr>
          <a:xfrm flipH="1">
            <a:off x="5800380" y="4256186"/>
            <a:ext cx="1272449" cy="424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10" idx="0"/>
          </p:cNvCxnSpPr>
          <p:nvPr/>
        </p:nvCxnSpPr>
        <p:spPr>
          <a:xfrm>
            <a:off x="7072829" y="4256186"/>
            <a:ext cx="1463407" cy="424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0" idx="2"/>
            <a:endCxn id="8" idx="3"/>
          </p:cNvCxnSpPr>
          <p:nvPr/>
        </p:nvCxnSpPr>
        <p:spPr>
          <a:xfrm rot="5400000" flipH="1">
            <a:off x="7385663" y="4523114"/>
            <a:ext cx="1994510" cy="306636"/>
          </a:xfrm>
          <a:prstGeom prst="bentConnector4">
            <a:avLst>
              <a:gd name="adj1" fmla="val -11461"/>
              <a:gd name="adj2" fmla="val -4517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8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2416" y="1591614"/>
            <a:ext cx="1106424" cy="850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Stack frame of optimized method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33272" y="1088694"/>
            <a:ext cx="9144" cy="1856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148840" y="1088694"/>
            <a:ext cx="9144" cy="1856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33272" y="5109006"/>
            <a:ext cx="1106424" cy="850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Stack frame of optimized method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24128" y="4606086"/>
            <a:ext cx="9144" cy="1856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39696" y="4606086"/>
            <a:ext cx="9144" cy="1856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46704" y="1225854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PC: 28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6704" y="1591614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Scope B, line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6704" y="2442006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PC: 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46704" y="2807766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Scope D, line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46704" y="4743246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PC: 28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46704" y="5109006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Scope B, line 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46704" y="5959398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PC: 42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46704" y="6325158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Scope D, line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00800" y="1225854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07024" y="1801926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94576" y="1801926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94576" y="2377998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19" idx="2"/>
            <a:endCxn id="21" idx="0"/>
          </p:cNvCxnSpPr>
          <p:nvPr/>
        </p:nvCxnSpPr>
        <p:spPr>
          <a:xfrm>
            <a:off x="6647688" y="1591614"/>
            <a:ext cx="493776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2"/>
            <a:endCxn id="22" idx="0"/>
          </p:cNvCxnSpPr>
          <p:nvPr/>
        </p:nvCxnSpPr>
        <p:spPr>
          <a:xfrm>
            <a:off x="7141464" y="2167686"/>
            <a:ext cx="0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0"/>
            <a:endCxn id="19" idx="2"/>
          </p:cNvCxnSpPr>
          <p:nvPr/>
        </p:nvCxnSpPr>
        <p:spPr>
          <a:xfrm flipV="1">
            <a:off x="6153912" y="1591614"/>
            <a:ext cx="493776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400800" y="4743246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907024" y="5319318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894576" y="5319318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894576" y="5895390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6647688" y="5109006"/>
            <a:ext cx="493776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141464" y="5685078"/>
            <a:ext cx="0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153912" y="5109006"/>
            <a:ext cx="493776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939784" y="1225854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939784" y="1591614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939784" y="4743246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939784" y="5115102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939784" y="5474766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8939784" y="1008934"/>
            <a:ext cx="0" cy="1545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433560" y="1008934"/>
            <a:ext cx="0" cy="1545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8939784" y="4574303"/>
            <a:ext cx="0" cy="1545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9433560" y="4563286"/>
            <a:ext cx="0" cy="1545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69596" y="681684"/>
            <a:ext cx="145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Physical stack</a:t>
            </a:r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633298" y="681684"/>
            <a:ext cx="29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to virtual PC mapping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770685" y="680233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Scope descriptor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256898" y="676112"/>
            <a:ext cx="18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Source-level stack</a:t>
            </a: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69596" y="4141276"/>
            <a:ext cx="145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Physical stack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633298" y="4141276"/>
            <a:ext cx="29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to virtual PC mapping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85" y="4139825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Scope descriptor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256898" y="4135704"/>
            <a:ext cx="18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Source-level stack</a:t>
            </a:r>
            <a:endParaRPr lang="en-US"/>
          </a:p>
        </p:txBody>
      </p:sp>
      <p:cxnSp>
        <p:nvCxnSpPr>
          <p:cNvPr id="58" name="Straight Arrow Connector 57"/>
          <p:cNvCxnSpPr>
            <a:stCxn id="4" idx="3"/>
            <a:endCxn id="11" idx="1"/>
          </p:cNvCxnSpPr>
          <p:nvPr/>
        </p:nvCxnSpPr>
        <p:spPr>
          <a:xfrm flipV="1">
            <a:off x="2148840" y="1408734"/>
            <a:ext cx="1197864" cy="608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2" idx="3"/>
            <a:endCxn id="20" idx="1"/>
          </p:cNvCxnSpPr>
          <p:nvPr/>
        </p:nvCxnSpPr>
        <p:spPr>
          <a:xfrm>
            <a:off x="4892040" y="1774494"/>
            <a:ext cx="1014984" cy="210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076241" y="2167686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074403" y="2287035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074403" y="2033645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052369" y="5691254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050531" y="5810603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050531" y="5557213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8" idx="3"/>
            <a:endCxn id="17" idx="1"/>
          </p:cNvCxnSpPr>
          <p:nvPr/>
        </p:nvCxnSpPr>
        <p:spPr>
          <a:xfrm>
            <a:off x="2139696" y="5534202"/>
            <a:ext cx="1207008" cy="608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8" idx="3"/>
            <a:endCxn id="35" idx="1"/>
          </p:cNvCxnSpPr>
          <p:nvPr/>
        </p:nvCxnSpPr>
        <p:spPr>
          <a:xfrm flipV="1">
            <a:off x="4892040" y="6078270"/>
            <a:ext cx="2002536" cy="429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862476" y="169693"/>
            <a:ext cx="307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suspended at time t1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573577" y="3660732"/>
            <a:ext cx="3021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suspended at time t2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82442" y="1948463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PC=28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2182441" y="5229864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PC=42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404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92647" y="1202821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1 &lt;- 6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X2 &lt;- X1 – 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X2 &lt; 0?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55871" y="2553085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Y1 &lt;-X2 * 3</a:t>
            </a:r>
          </a:p>
        </p:txBody>
      </p:sp>
      <p:sp>
        <p:nvSpPr>
          <p:cNvPr id="6" name="Rectangle 5"/>
          <p:cNvSpPr/>
          <p:nvPr/>
        </p:nvSpPr>
        <p:spPr>
          <a:xfrm>
            <a:off x="9329423" y="2553085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Y2 &lt;- x2 - 5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92647" y="3903349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Y3 &lt;- </a:t>
            </a:r>
            <a:r>
              <a:rPr lang="en-US" dirty="0" err="1" smtClean="0">
                <a:solidFill>
                  <a:schemeClr val="tx1"/>
                </a:solidFill>
              </a:rPr>
              <a:t>ɸ</a:t>
            </a:r>
            <a:r>
              <a:rPr lang="en-US" dirty="0" smtClean="0">
                <a:solidFill>
                  <a:schemeClr val="tx1"/>
                </a:solidFill>
              </a:rPr>
              <a:t>(y1, y2)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6874259" y="2236093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>
            <a:off x="8511035" y="2236093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6874259" y="3586357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 flipH="1">
            <a:off x="8511035" y="3586357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15428" y="1202821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 &lt;- 6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X &lt;- X – 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X &lt; 0?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652" y="2553085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 &lt;-X * 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2204" y="2553085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 &lt;- X - 5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15428" y="3903349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8" idx="2"/>
            <a:endCxn id="19" idx="0"/>
          </p:cNvCxnSpPr>
          <p:nvPr/>
        </p:nvCxnSpPr>
        <p:spPr>
          <a:xfrm flipH="1">
            <a:off x="1397040" y="2236093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20" idx="0"/>
          </p:cNvCxnSpPr>
          <p:nvPr/>
        </p:nvCxnSpPr>
        <p:spPr>
          <a:xfrm>
            <a:off x="3033816" y="2236093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2"/>
            <a:endCxn id="21" idx="0"/>
          </p:cNvCxnSpPr>
          <p:nvPr/>
        </p:nvCxnSpPr>
        <p:spPr>
          <a:xfrm>
            <a:off x="1397040" y="3586357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  <a:endCxn id="21" idx="0"/>
          </p:cNvCxnSpPr>
          <p:nvPr/>
        </p:nvCxnSpPr>
        <p:spPr>
          <a:xfrm flipH="1">
            <a:off x="3033816" y="3586357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85758" y="490327"/>
            <a:ext cx="14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Non-SSA form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346196" y="490327"/>
            <a:ext cx="23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SSA form with </a:t>
            </a:r>
            <a:r>
              <a:rPr lang="en-US" dirty="0" err="1" smtClean="0"/>
              <a:t>ɸ</a:t>
            </a:r>
            <a:r>
              <a:rPr lang="en-US" dirty="0" smtClean="0"/>
              <a:t>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9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496" y="2331720"/>
            <a:ext cx="1737360" cy="877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LLInt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53968" y="2331720"/>
            <a:ext cx="1737360" cy="877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Baseline JIT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68440" y="2331720"/>
            <a:ext cx="1737360" cy="877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DFG JIT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82912" y="2331720"/>
            <a:ext cx="1737360" cy="877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FTL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276856" y="2487168"/>
            <a:ext cx="1277112" cy="56692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291328" y="2487168"/>
            <a:ext cx="1277112" cy="56692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305800" y="2487168"/>
            <a:ext cx="1277112" cy="56692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Curved Down Arrow 20"/>
          <p:cNvSpPr/>
          <p:nvPr/>
        </p:nvSpPr>
        <p:spPr>
          <a:xfrm rot="10800000">
            <a:off x="4859173" y="3209544"/>
            <a:ext cx="2577947" cy="954832"/>
          </a:xfrm>
          <a:prstGeom prst="curved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urved Down Arrow 21"/>
          <p:cNvSpPr/>
          <p:nvPr/>
        </p:nvSpPr>
        <p:spPr>
          <a:xfrm rot="10800000">
            <a:off x="3734718" y="3209540"/>
            <a:ext cx="6928432" cy="1340426"/>
          </a:xfrm>
          <a:prstGeom prst="curvedDownArrow">
            <a:avLst>
              <a:gd name="adj1" fmla="val 20106"/>
              <a:gd name="adj2" fmla="val 40049"/>
              <a:gd name="adj3" fmla="val 2645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97303" y="3610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13152" y="40873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6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1248" y="2670048"/>
            <a:ext cx="1645920" cy="96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9064" y="2670048"/>
            <a:ext cx="1645920" cy="96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opt1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16880" y="2670048"/>
            <a:ext cx="1645920" cy="96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opt2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urved Connector 17"/>
          <p:cNvCxnSpPr>
            <a:stCxn id="4" idx="0"/>
            <a:endCxn id="5" idx="0"/>
          </p:cNvCxnSpPr>
          <p:nvPr/>
        </p:nvCxnSpPr>
        <p:spPr>
          <a:xfrm rot="5400000" flipH="1" flipV="1">
            <a:off x="2833116" y="1501140"/>
            <a:ext cx="12700" cy="23378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5" idx="2"/>
            <a:endCxn id="4" idx="2"/>
          </p:cNvCxnSpPr>
          <p:nvPr/>
        </p:nvCxnSpPr>
        <p:spPr>
          <a:xfrm rot="5400000">
            <a:off x="2833116" y="2461260"/>
            <a:ext cx="12700" cy="23378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5" idx="0"/>
            <a:endCxn id="6" idx="0"/>
          </p:cNvCxnSpPr>
          <p:nvPr/>
        </p:nvCxnSpPr>
        <p:spPr>
          <a:xfrm rot="5400000" flipH="1" flipV="1">
            <a:off x="5170932" y="1501140"/>
            <a:ext cx="12700" cy="23378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" idx="2"/>
            <a:endCxn id="5" idx="2"/>
          </p:cNvCxnSpPr>
          <p:nvPr/>
        </p:nvCxnSpPr>
        <p:spPr>
          <a:xfrm rot="5400000">
            <a:off x="5170932" y="2461260"/>
            <a:ext cx="12700" cy="23378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567928" y="2875788"/>
            <a:ext cx="4635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. . </a:t>
            </a:r>
            <a:r>
              <a:rPr lang="en-US" smtClean="0">
                <a:solidFill>
                  <a:sysClr val="windowText" lastClr="000000"/>
                </a:solidFill>
              </a:rPr>
              <a:t>.</a:t>
            </a:r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30" name="Curved Connector 29"/>
          <p:cNvCxnSpPr>
            <a:stCxn id="6" idx="0"/>
            <a:endCxn id="26" idx="0"/>
          </p:cNvCxnSpPr>
          <p:nvPr/>
        </p:nvCxnSpPr>
        <p:spPr>
          <a:xfrm rot="16200000" flipH="1">
            <a:off x="7466911" y="1542977"/>
            <a:ext cx="205740" cy="2459882"/>
          </a:xfrm>
          <a:prstGeom prst="curvedConnector3">
            <a:avLst>
              <a:gd name="adj1" fmla="val -1111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6" idx="2"/>
            <a:endCxn id="6" idx="2"/>
          </p:cNvCxnSpPr>
          <p:nvPr/>
        </p:nvCxnSpPr>
        <p:spPr>
          <a:xfrm rot="5400000">
            <a:off x="7377257" y="2207703"/>
            <a:ext cx="385048" cy="2459882"/>
          </a:xfrm>
          <a:prstGeom prst="curvedConnector3">
            <a:avLst>
              <a:gd name="adj1" fmla="val 1593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79305" y="2011673"/>
            <a:ext cx="146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Optimize OSR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851678" y="3910988"/>
            <a:ext cx="1690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Deoptimize</a:t>
            </a:r>
            <a:r>
              <a:rPr lang="en-US" dirty="0" smtClean="0"/>
              <a:t> OSR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42887" y="2015655"/>
            <a:ext cx="166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Reoptimize</a:t>
            </a:r>
            <a:r>
              <a:rPr lang="en-US" dirty="0" smtClean="0"/>
              <a:t> OSR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199469" y="3910988"/>
            <a:ext cx="173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Last-version OSR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2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9822" y="539827"/>
            <a:ext cx="3029638" cy="5662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88125" y="727113"/>
            <a:ext cx="2633032" cy="1167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LLVM </a:t>
            </a:r>
            <a:r>
              <a:rPr lang="en-US" dirty="0" err="1" smtClean="0">
                <a:solidFill>
                  <a:schemeClr val="tx1"/>
                </a:solidFill>
              </a:rPr>
              <a:t>CodeGen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8125" y="2421875"/>
            <a:ext cx="2633032" cy="1167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LLVM Optimizer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8125" y="4116637"/>
            <a:ext cx="2633032" cy="1167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</a:t>
            </a:r>
            <a:r>
              <a:rPr lang="en-US" dirty="0" err="1" smtClean="0">
                <a:solidFill>
                  <a:schemeClr val="tx1"/>
                </a:solidFill>
              </a:rPr>
              <a:t>CodeGen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90823" y="6281317"/>
            <a:ext cx="14276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a) Existing JIT</a:t>
            </a:r>
            <a:endParaRPr lang="en-US"/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 flipH="1">
            <a:off x="2704640" y="1894901"/>
            <a:ext cx="1" cy="526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2704641" y="3589663"/>
            <a:ext cx="0" cy="526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</p:cNvCxnSpPr>
          <p:nvPr/>
        </p:nvCxnSpPr>
        <p:spPr>
          <a:xfrm flipH="1">
            <a:off x="2704640" y="5284425"/>
            <a:ext cx="1" cy="488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80858" y="583316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Machine Code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23666" y="1924797"/>
            <a:ext cx="98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LLVM IR 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723666" y="3657602"/>
            <a:ext cx="98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LLVM IR 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927773" y="539827"/>
            <a:ext cx="3029638" cy="5662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26076" y="727113"/>
            <a:ext cx="2633032" cy="1167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LLVM </a:t>
            </a:r>
            <a:r>
              <a:rPr lang="en-US" dirty="0" err="1" smtClean="0">
                <a:solidFill>
                  <a:schemeClr val="tx1"/>
                </a:solidFill>
              </a:rPr>
              <a:t>CodeGen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26076" y="2421875"/>
            <a:ext cx="2633032" cy="1167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LLVM Optimizer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26076" y="5118631"/>
            <a:ext cx="2633032" cy="455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</a:t>
            </a:r>
            <a:r>
              <a:rPr lang="en-US" dirty="0" err="1" smtClean="0">
                <a:solidFill>
                  <a:schemeClr val="tx1"/>
                </a:solidFill>
              </a:rPr>
              <a:t>CodeGen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8774" y="6281317"/>
            <a:ext cx="173489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b) Retrofitted JIT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2"/>
          </p:cNvCxnSpPr>
          <p:nvPr/>
        </p:nvCxnSpPr>
        <p:spPr>
          <a:xfrm>
            <a:off x="8442592" y="3589663"/>
            <a:ext cx="0" cy="526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2"/>
          </p:cNvCxnSpPr>
          <p:nvPr/>
        </p:nvCxnSpPr>
        <p:spPr>
          <a:xfrm>
            <a:off x="8442592" y="5574534"/>
            <a:ext cx="0" cy="198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18809" y="583316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Machine Code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461617" y="1924797"/>
            <a:ext cx="98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LLVM IR 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461617" y="3657602"/>
            <a:ext cx="98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LLVM IR 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214210" y="1498420"/>
            <a:ext cx="2456762" cy="3194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Inserter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26075" y="4122534"/>
            <a:ext cx="2633032" cy="4632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OSR Pass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33" idx="2"/>
            <a:endCxn id="23" idx="0"/>
          </p:cNvCxnSpPr>
          <p:nvPr/>
        </p:nvCxnSpPr>
        <p:spPr>
          <a:xfrm>
            <a:off x="8442591" y="4585761"/>
            <a:ext cx="1" cy="532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61617" y="4692756"/>
            <a:ext cx="98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LLVM IR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9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6" y="612357"/>
            <a:ext cx="1123721" cy="451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Entry:</a:t>
            </a:r>
          </a:p>
          <a:p>
            <a:pPr algn="ctr"/>
            <a:r>
              <a:rPr lang="is-IS" sz="1400" dirty="0" smtClean="0">
                <a:solidFill>
                  <a:schemeClr val="tx1"/>
                </a:solidFill>
              </a:rPr>
              <a:t>….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0328" y="1368846"/>
            <a:ext cx="2049138" cy="900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LH1: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i1 %loopCond, label %LB, label %LE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2196" y="2800117"/>
            <a:ext cx="1123721" cy="451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LE:</a:t>
            </a:r>
          </a:p>
          <a:p>
            <a:pPr algn="ctr"/>
            <a:r>
              <a:rPr lang="is-IS" sz="1400" dirty="0" smtClean="0">
                <a:solidFill>
                  <a:schemeClr val="tx1"/>
                </a:solidFill>
              </a:rPr>
              <a:t>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06757" y="2817558"/>
            <a:ext cx="1386290" cy="674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LB: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2544897" y="1064048"/>
            <a:ext cx="0" cy="304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344057" y="2269475"/>
            <a:ext cx="1200840" cy="530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2544897" y="2269475"/>
            <a:ext cx="1255005" cy="548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2"/>
            <a:endCxn id="5" idx="3"/>
          </p:cNvCxnSpPr>
          <p:nvPr/>
        </p:nvCxnSpPr>
        <p:spPr>
          <a:xfrm rot="5400000" flipH="1">
            <a:off x="2848091" y="2540536"/>
            <a:ext cx="1673186" cy="230436"/>
          </a:xfrm>
          <a:prstGeom prst="bentConnector4">
            <a:avLst>
              <a:gd name="adj1" fmla="val -13663"/>
              <a:gd name="adj2" fmla="val -4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31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6" y="612357"/>
            <a:ext cx="1123721" cy="451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Entry:</a:t>
            </a:r>
          </a:p>
          <a:p>
            <a:pPr algn="ctr"/>
            <a:r>
              <a:rPr lang="is-IS" sz="1400" dirty="0" smtClean="0">
                <a:solidFill>
                  <a:schemeClr val="tx1"/>
                </a:solidFill>
              </a:rPr>
              <a:t>….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91859" y="2842346"/>
            <a:ext cx="2049138" cy="900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LH1: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i1 %loopCond, label %LB, label %LE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2862" y="4402606"/>
            <a:ext cx="1123721" cy="451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LE:</a:t>
            </a:r>
          </a:p>
          <a:p>
            <a:pPr algn="ctr"/>
            <a:r>
              <a:rPr lang="is-IS" sz="1400" dirty="0" smtClean="0">
                <a:solidFill>
                  <a:schemeClr val="tx1"/>
                </a:solidFill>
              </a:rPr>
              <a:t>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39447" y="4402606"/>
            <a:ext cx="1386290" cy="674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LB: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3209" y="1290807"/>
            <a:ext cx="2203374" cy="925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LH0: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i1 %osrCond, label %OSR,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 flipH="1">
            <a:off x="2544896" y="1064048"/>
            <a:ext cx="1" cy="226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0"/>
          </p:cNvCxnSpPr>
          <p:nvPr/>
        </p:nvCxnSpPr>
        <p:spPr>
          <a:xfrm>
            <a:off x="2544896" y="2216224"/>
            <a:ext cx="1271532" cy="626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4828" y="2842346"/>
            <a:ext cx="2049138" cy="90062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OSR: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Call void @_</a:t>
            </a:r>
            <a:r>
              <a:rPr lang="en-US" sz="1200" dirty="0" err="1" smtClean="0">
                <a:solidFill>
                  <a:schemeClr val="tx1"/>
                </a:solidFill>
              </a:rPr>
              <a:t>osrSignal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is-IS" sz="1200" dirty="0" smtClean="0">
                <a:solidFill>
                  <a:schemeClr val="tx1"/>
                </a:solidFill>
              </a:rPr>
              <a:t>…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Br label %LH1</a:t>
            </a:r>
          </a:p>
        </p:txBody>
      </p: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 flipH="1">
            <a:off x="3084723" y="3742975"/>
            <a:ext cx="731705" cy="659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9" idx="0"/>
          </p:cNvCxnSpPr>
          <p:nvPr/>
        </p:nvCxnSpPr>
        <p:spPr>
          <a:xfrm>
            <a:off x="3816428" y="3742975"/>
            <a:ext cx="816164" cy="659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239397" y="2216224"/>
            <a:ext cx="1305499" cy="626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  <a:endCxn id="5" idx="1"/>
          </p:cNvCxnSpPr>
          <p:nvPr/>
        </p:nvCxnSpPr>
        <p:spPr>
          <a:xfrm>
            <a:off x="2263966" y="3292661"/>
            <a:ext cx="5278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5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6" y="612357"/>
            <a:ext cx="1123721" cy="451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Entry:</a:t>
            </a:r>
          </a:p>
          <a:p>
            <a:pPr algn="ctr"/>
            <a:r>
              <a:rPr lang="is-IS" sz="1400" dirty="0" smtClean="0">
                <a:solidFill>
                  <a:schemeClr val="tx1"/>
                </a:solidFill>
              </a:rPr>
              <a:t>….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91859" y="2842346"/>
            <a:ext cx="2049138" cy="900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LH1: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i1 %loopCond, label %LB, label %LE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2862" y="4402606"/>
            <a:ext cx="1123721" cy="451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LE:</a:t>
            </a:r>
          </a:p>
          <a:p>
            <a:pPr algn="ctr"/>
            <a:r>
              <a:rPr lang="is-IS" sz="1400" dirty="0" smtClean="0">
                <a:solidFill>
                  <a:schemeClr val="tx1"/>
                </a:solidFill>
              </a:rPr>
              <a:t>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39447" y="4402606"/>
            <a:ext cx="1386290" cy="674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LB: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3209" y="1290807"/>
            <a:ext cx="2203374" cy="925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LH0: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i1 %osrCond, label %OSR,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4" idx="2"/>
            <a:endCxn id="15" idx="0"/>
          </p:cNvCxnSpPr>
          <p:nvPr/>
        </p:nvCxnSpPr>
        <p:spPr>
          <a:xfrm flipH="1">
            <a:off x="2544896" y="1064048"/>
            <a:ext cx="1" cy="226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2"/>
            <a:endCxn id="5" idx="0"/>
          </p:cNvCxnSpPr>
          <p:nvPr/>
        </p:nvCxnSpPr>
        <p:spPr>
          <a:xfrm>
            <a:off x="2544896" y="2216224"/>
            <a:ext cx="1271532" cy="626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14828" y="2842346"/>
            <a:ext cx="2049138" cy="16626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OSR: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Call void @_</a:t>
            </a:r>
            <a:r>
              <a:rPr lang="en-US" sz="1200" dirty="0" err="1" smtClean="0">
                <a:solidFill>
                  <a:schemeClr val="tx1"/>
                </a:solidFill>
              </a:rPr>
              <a:t>osrSignal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is-IS" sz="1200" dirty="0" smtClean="0">
                <a:solidFill>
                  <a:schemeClr val="tx1"/>
                </a:solidFill>
              </a:rPr>
              <a:t>…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Store </a:t>
            </a:r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is-IS" sz="1200" dirty="0" smtClean="0">
                <a:solidFill>
                  <a:schemeClr val="tx1"/>
                </a:solidFill>
              </a:rPr>
              <a:t>....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S</a:t>
            </a:r>
            <a:r>
              <a:rPr lang="is-IS" sz="1200" dirty="0" smtClean="0">
                <a:solidFill>
                  <a:schemeClr val="tx1"/>
                </a:solidFill>
              </a:rPr>
              <a:t>tore i32 1, i32 @osr_flag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C</a:t>
            </a:r>
            <a:r>
              <a:rPr lang="is-IS" sz="1200" dirty="0" smtClean="0">
                <a:solidFill>
                  <a:schemeClr val="tx1"/>
                </a:solidFill>
              </a:rPr>
              <a:t>all void @_recompile(f,i32 1)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C</a:t>
            </a:r>
            <a:r>
              <a:rPr lang="is-IS" sz="1200" dirty="0" smtClean="0">
                <a:solidFill>
                  <a:schemeClr val="tx1"/>
                </a:solidFill>
              </a:rPr>
              <a:t>all void @f(...)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C</a:t>
            </a:r>
            <a:r>
              <a:rPr lang="is-IS" sz="1200" dirty="0" smtClean="0">
                <a:solidFill>
                  <a:schemeClr val="tx1"/>
                </a:solidFill>
              </a:rPr>
              <a:t>all void @_recompileOpt(f)</a:t>
            </a:r>
          </a:p>
        </p:txBody>
      </p:sp>
      <p:cxnSp>
        <p:nvCxnSpPr>
          <p:cNvPr id="131" name="Straight Arrow Connector 130"/>
          <p:cNvCxnSpPr>
            <a:stCxn id="5" idx="2"/>
            <a:endCxn id="6" idx="0"/>
          </p:cNvCxnSpPr>
          <p:nvPr/>
        </p:nvCxnSpPr>
        <p:spPr>
          <a:xfrm flipH="1">
            <a:off x="3084723" y="3742975"/>
            <a:ext cx="731705" cy="659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5" idx="2"/>
            <a:endCxn id="7" idx="0"/>
          </p:cNvCxnSpPr>
          <p:nvPr/>
        </p:nvCxnSpPr>
        <p:spPr>
          <a:xfrm>
            <a:off x="3816428" y="3742975"/>
            <a:ext cx="816164" cy="659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5" idx="2"/>
            <a:endCxn id="23" idx="0"/>
          </p:cNvCxnSpPr>
          <p:nvPr/>
        </p:nvCxnSpPr>
        <p:spPr>
          <a:xfrm flipH="1">
            <a:off x="1239397" y="2216224"/>
            <a:ext cx="1305499" cy="626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10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567</Words>
  <Application>Microsoft Macintosh PowerPoint</Application>
  <PresentationFormat>Widescreen</PresentationFormat>
  <Paragraphs>180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 Ghosn</dc:creator>
  <cp:lastModifiedBy>Adrien Ghosn</cp:lastModifiedBy>
  <cp:revision>103</cp:revision>
  <dcterms:created xsi:type="dcterms:W3CDTF">2015-12-24T12:13:48Z</dcterms:created>
  <dcterms:modified xsi:type="dcterms:W3CDTF">2015-12-29T16:08:24Z</dcterms:modified>
</cp:coreProperties>
</file>