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44605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>
      <p:cViewPr>
        <p:scale>
          <a:sx n="99" d="100"/>
          <a:sy n="99" d="100"/>
        </p:scale>
        <p:origin x="-760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7567" y="1122363"/>
            <a:ext cx="1084540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7567" y="3602038"/>
            <a:ext cx="1084540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DB0FE-B1FD-9E40-9390-747A80D5E49B}" type="datetimeFigureOut">
              <a:rPr lang="fr-FR" smtClean="0"/>
              <a:t>20/03/2025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21FD-754B-EC40-9919-FC3BC9C1BD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553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DB0FE-B1FD-9E40-9390-747A80D5E49B}" type="datetimeFigureOut">
              <a:rPr lang="fr-FR" smtClean="0"/>
              <a:t>20/03/2025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21FD-754B-EC40-9919-FC3BC9C1BD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48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48322" y="365125"/>
            <a:ext cx="3118054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4162" y="365125"/>
            <a:ext cx="9173404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DB0FE-B1FD-9E40-9390-747A80D5E49B}" type="datetimeFigureOut">
              <a:rPr lang="fr-FR" smtClean="0"/>
              <a:t>20/03/2025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21FD-754B-EC40-9919-FC3BC9C1BD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22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DB0FE-B1FD-9E40-9390-747A80D5E49B}" type="datetimeFigureOut">
              <a:rPr lang="fr-FR" smtClean="0"/>
              <a:t>20/03/2025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21FD-754B-EC40-9919-FC3BC9C1BD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46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630" y="1709739"/>
            <a:ext cx="1247221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630" y="4589464"/>
            <a:ext cx="1247221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DB0FE-B1FD-9E40-9390-747A80D5E49B}" type="datetimeFigureOut">
              <a:rPr lang="fr-FR" smtClean="0"/>
              <a:t>20/03/2025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21FD-754B-EC40-9919-FC3BC9C1BD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61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4162" y="1825625"/>
            <a:ext cx="6145729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647" y="1825625"/>
            <a:ext cx="6145729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DB0FE-B1FD-9E40-9390-747A80D5E49B}" type="datetimeFigureOut">
              <a:rPr lang="fr-FR" smtClean="0"/>
              <a:t>20/03/2025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21FD-754B-EC40-9919-FC3BC9C1BD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619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045" y="365126"/>
            <a:ext cx="12472214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6046" y="1681163"/>
            <a:ext cx="61174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6046" y="2505075"/>
            <a:ext cx="6117485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20647" y="1681163"/>
            <a:ext cx="61476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20647" y="2505075"/>
            <a:ext cx="6147612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DB0FE-B1FD-9E40-9390-747A80D5E49B}" type="datetimeFigureOut">
              <a:rPr lang="fr-FR" smtClean="0"/>
              <a:t>20/03/2025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21FD-754B-EC40-9919-FC3BC9C1BD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38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DB0FE-B1FD-9E40-9390-747A80D5E49B}" type="datetimeFigureOut">
              <a:rPr lang="fr-FR" smtClean="0"/>
              <a:t>20/03/2025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21FD-754B-EC40-9919-FC3BC9C1BD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91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DB0FE-B1FD-9E40-9390-747A80D5E49B}" type="datetimeFigureOut">
              <a:rPr lang="fr-FR" smtClean="0"/>
              <a:t>20/03/2025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21FD-754B-EC40-9919-FC3BC9C1BD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671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046" y="457200"/>
            <a:ext cx="466389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7612" y="987426"/>
            <a:ext cx="732064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6046" y="2057400"/>
            <a:ext cx="466389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DB0FE-B1FD-9E40-9390-747A80D5E49B}" type="datetimeFigureOut">
              <a:rPr lang="fr-FR" smtClean="0"/>
              <a:t>20/03/2025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21FD-754B-EC40-9919-FC3BC9C1BD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36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046" y="457200"/>
            <a:ext cx="466389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47612" y="987426"/>
            <a:ext cx="7320647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6046" y="2057400"/>
            <a:ext cx="466389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DB0FE-B1FD-9E40-9390-747A80D5E49B}" type="datetimeFigureOut">
              <a:rPr lang="fr-FR" smtClean="0"/>
              <a:t>20/03/2025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A21FD-754B-EC40-9919-FC3BC9C1BD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8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4162" y="365126"/>
            <a:ext cx="124722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4162" y="1825625"/>
            <a:ext cx="124722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4162" y="6356351"/>
            <a:ext cx="32536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DB0FE-B1FD-9E40-9390-747A80D5E49B}" type="datetimeFigureOut">
              <a:rPr lang="fr-FR" smtClean="0"/>
              <a:t>20/03/2025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90053" y="6356351"/>
            <a:ext cx="4880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2755" y="6356351"/>
            <a:ext cx="32536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A21FD-754B-EC40-9919-FC3BC9C1BD1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17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7.png"/><Relationship Id="rId18" Type="http://schemas.openxmlformats.org/officeDocument/2006/relationships/image" Target="../media/image60.png"/><Relationship Id="rId3" Type="http://schemas.openxmlformats.org/officeDocument/2006/relationships/image" Target="../media/image2.png"/><Relationship Id="rId21" Type="http://schemas.openxmlformats.org/officeDocument/2006/relationships/image" Target="../media/image1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50.png"/><Relationship Id="rId25" Type="http://schemas.openxmlformats.org/officeDocument/2006/relationships/image" Target="../media/image17.emf"/><Relationship Id="rId2" Type="http://schemas.openxmlformats.org/officeDocument/2006/relationships/image" Target="../media/image1.png"/><Relationship Id="rId16" Type="http://schemas.openxmlformats.org/officeDocument/2006/relationships/image" Target="../media/image4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16.png"/><Relationship Id="rId5" Type="http://schemas.openxmlformats.org/officeDocument/2006/relationships/image" Target="../media/image4.png"/><Relationship Id="rId15" Type="http://schemas.openxmlformats.org/officeDocument/2006/relationships/image" Target="../media/image30.png"/><Relationship Id="rId23" Type="http://schemas.openxmlformats.org/officeDocument/2006/relationships/image" Target="../media/image15.png"/><Relationship Id="rId10" Type="http://schemas.openxmlformats.org/officeDocument/2006/relationships/image" Target="../media/image9.png"/><Relationship Id="rId19" Type="http://schemas.openxmlformats.org/officeDocument/2006/relationships/image" Target="../media/image7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0.png"/><Relationship Id="rId2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e 96">
            <a:extLst>
              <a:ext uri="{FF2B5EF4-FFF2-40B4-BE49-F238E27FC236}">
                <a16:creationId xmlns:a16="http://schemas.microsoft.com/office/drawing/2014/main" id="{6E76ECF7-BF1E-4A57-4BD0-AAF2DB2BFE89}"/>
              </a:ext>
            </a:extLst>
          </p:cNvPr>
          <p:cNvGrpSpPr/>
          <p:nvPr/>
        </p:nvGrpSpPr>
        <p:grpSpPr>
          <a:xfrm>
            <a:off x="2208462" y="0"/>
            <a:ext cx="6270563" cy="451767"/>
            <a:chOff x="1672702" y="443755"/>
            <a:chExt cx="6270563" cy="45176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DB3EC58B-98BC-DD1F-4CC8-649D752B1CC0}"/>
                    </a:ext>
                  </a:extLst>
                </p:cNvPr>
                <p:cNvSpPr txBox="1"/>
                <p:nvPr/>
              </p:nvSpPr>
              <p:spPr>
                <a:xfrm>
                  <a:off x="3438139" y="481924"/>
                  <a:ext cx="681661" cy="3888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𝒮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DB3EC58B-98BC-DD1F-4CC8-649D752B1C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8139" y="481924"/>
                  <a:ext cx="681661" cy="38882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94B2BF06-8E6C-B988-36BE-B38159FF0CE7}"/>
                    </a:ext>
                  </a:extLst>
                </p:cNvPr>
                <p:cNvSpPr txBox="1"/>
                <p:nvPr/>
              </p:nvSpPr>
              <p:spPr>
                <a:xfrm>
                  <a:off x="4030817" y="481924"/>
                  <a:ext cx="681661" cy="3888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𝒮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94B2BF06-8E6C-B988-36BE-B38159FF0C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0817" y="481924"/>
                  <a:ext cx="681661" cy="38882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ZoneTexte 99">
                  <a:extLst>
                    <a:ext uri="{FF2B5EF4-FFF2-40B4-BE49-F238E27FC236}">
                      <a16:creationId xmlns:a16="http://schemas.microsoft.com/office/drawing/2014/main" id="{C399DBF1-E6CE-FA28-1243-EAD664CDA23C}"/>
                    </a:ext>
                  </a:extLst>
                </p:cNvPr>
                <p:cNvSpPr txBox="1"/>
                <p:nvPr/>
              </p:nvSpPr>
              <p:spPr>
                <a:xfrm>
                  <a:off x="4575225" y="470149"/>
                  <a:ext cx="739818" cy="4253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00" name="ZoneTexte 99">
                  <a:extLst>
                    <a:ext uri="{FF2B5EF4-FFF2-40B4-BE49-F238E27FC236}">
                      <a16:creationId xmlns:a16="http://schemas.microsoft.com/office/drawing/2014/main" id="{C399DBF1-E6CE-FA28-1243-EAD664CDA2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5225" y="470149"/>
                  <a:ext cx="739818" cy="425373"/>
                </a:xfrm>
                <a:prstGeom prst="rect">
                  <a:avLst/>
                </a:prstGeom>
                <a:blipFill>
                  <a:blip r:embed="rId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ZoneTexte 100">
                  <a:extLst>
                    <a:ext uri="{FF2B5EF4-FFF2-40B4-BE49-F238E27FC236}">
                      <a16:creationId xmlns:a16="http://schemas.microsoft.com/office/drawing/2014/main" id="{CFFF1667-C687-19C5-C4C5-83DEC7E41EBA}"/>
                    </a:ext>
                  </a:extLst>
                </p:cNvPr>
                <p:cNvSpPr txBox="1"/>
                <p:nvPr/>
              </p:nvSpPr>
              <p:spPr>
                <a:xfrm>
                  <a:off x="2937570" y="443755"/>
                  <a:ext cx="653256" cy="4253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01" name="ZoneTexte 100">
                  <a:extLst>
                    <a:ext uri="{FF2B5EF4-FFF2-40B4-BE49-F238E27FC236}">
                      <a16:creationId xmlns:a16="http://schemas.microsoft.com/office/drawing/2014/main" id="{CFFF1667-C687-19C5-C4C5-83DEC7E41E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7570" y="443755"/>
                  <a:ext cx="653256" cy="425373"/>
                </a:xfrm>
                <a:prstGeom prst="rect">
                  <a:avLst/>
                </a:prstGeom>
                <a:blipFill>
                  <a:blip r:embed="rId5"/>
                  <a:stretch>
                    <a:fillRect b="-294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ZoneTexte 101">
              <a:extLst>
                <a:ext uri="{FF2B5EF4-FFF2-40B4-BE49-F238E27FC236}">
                  <a16:creationId xmlns:a16="http://schemas.microsoft.com/office/drawing/2014/main" id="{9FA9680C-9D1E-2081-A35F-74561984C45B}"/>
                </a:ext>
              </a:extLst>
            </p:cNvPr>
            <p:cNvSpPr txBox="1"/>
            <p:nvPr/>
          </p:nvSpPr>
          <p:spPr>
            <a:xfrm>
              <a:off x="1672702" y="476996"/>
              <a:ext cx="6270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Evaluation of                                            </a:t>
              </a:r>
              <a:r>
                <a:rPr lang="fr-FR" dirty="0" err="1"/>
                <a:t>from</a:t>
              </a:r>
              <a:r>
                <a:rPr lang="fr-FR" dirty="0"/>
                <a:t> the </a:t>
              </a:r>
              <a:r>
                <a:rPr lang="fr-FR" dirty="0" err="1"/>
                <a:t>density</a:t>
              </a:r>
              <a:r>
                <a:rPr lang="fr-FR" dirty="0"/>
                <a:t> profile  </a:t>
              </a:r>
            </a:p>
          </p:txBody>
        </p:sp>
      </p:grp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D45A4F33-239F-BAA4-9FA5-49B66F954A43}"/>
              </a:ext>
            </a:extLst>
          </p:cNvPr>
          <p:cNvGrpSpPr/>
          <p:nvPr/>
        </p:nvGrpSpPr>
        <p:grpSpPr>
          <a:xfrm>
            <a:off x="2505163" y="867303"/>
            <a:ext cx="5238428" cy="425877"/>
            <a:chOff x="-602478" y="1299413"/>
            <a:chExt cx="5238428" cy="425877"/>
          </a:xfrm>
        </p:grpSpPr>
        <p:sp>
          <p:nvSpPr>
            <p:cNvPr id="104" name="ZoneTexte 103">
              <a:extLst>
                <a:ext uri="{FF2B5EF4-FFF2-40B4-BE49-F238E27FC236}">
                  <a16:creationId xmlns:a16="http://schemas.microsoft.com/office/drawing/2014/main" id="{B21F62F1-7317-933D-F3AF-AD631B5C949E}"/>
                </a:ext>
              </a:extLst>
            </p:cNvPr>
            <p:cNvSpPr txBox="1"/>
            <p:nvPr/>
          </p:nvSpPr>
          <p:spPr>
            <a:xfrm>
              <a:off x="-602478" y="1309910"/>
              <a:ext cx="3992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Calculation of the </a:t>
              </a:r>
              <a:r>
                <a:rPr lang="fr-FR" dirty="0" err="1"/>
                <a:t>number</a:t>
              </a:r>
              <a:r>
                <a:rPr lang="fr-FR" dirty="0"/>
                <a:t> of </a:t>
              </a:r>
              <a:r>
                <a:rPr lang="fr-FR" dirty="0" err="1"/>
                <a:t>molecules</a:t>
              </a:r>
              <a:r>
                <a:rPr lang="fr-FR" dirty="0"/>
                <a:t>  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9118C1F8-A38B-7F3F-4DDF-872630D2A79D}"/>
                    </a:ext>
                  </a:extLst>
                </p:cNvPr>
                <p:cNvSpPr txBox="1"/>
                <p:nvPr/>
              </p:nvSpPr>
              <p:spPr>
                <a:xfrm>
                  <a:off x="3141240" y="1299413"/>
                  <a:ext cx="543226" cy="4253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9118C1F8-A38B-7F3F-4DDF-872630D2A7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240" y="1299413"/>
                  <a:ext cx="543226" cy="425373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DF1061D6-382A-7F52-71DC-3B3C7643BA52}"/>
                    </a:ext>
                  </a:extLst>
                </p:cNvPr>
                <p:cNvSpPr txBox="1"/>
                <p:nvPr/>
              </p:nvSpPr>
              <p:spPr>
                <a:xfrm>
                  <a:off x="3483192" y="1311543"/>
                  <a:ext cx="620106" cy="3888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𝒮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DF1061D6-382A-7F52-71DC-3B3C7643BA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3192" y="1311543"/>
                  <a:ext cx="620106" cy="38882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4C1D14CD-DB4C-A22E-93ED-3D7D57F01FE9}"/>
                    </a:ext>
                  </a:extLst>
                </p:cNvPr>
                <p:cNvSpPr txBox="1"/>
                <p:nvPr/>
              </p:nvSpPr>
              <p:spPr>
                <a:xfrm>
                  <a:off x="3940952" y="1299917"/>
                  <a:ext cx="694998" cy="4253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4C1D14CD-DB4C-A22E-93ED-3D7D57F01F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0952" y="1299917"/>
                  <a:ext cx="694998" cy="425373"/>
                </a:xfrm>
                <a:prstGeom prst="rect">
                  <a:avLst/>
                </a:prstGeom>
                <a:blipFill>
                  <a:blip r:embed="rId8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e 107">
            <a:extLst>
              <a:ext uri="{FF2B5EF4-FFF2-40B4-BE49-F238E27FC236}">
                <a16:creationId xmlns:a16="http://schemas.microsoft.com/office/drawing/2014/main" id="{CDFE9D5A-36EF-B1B8-C02A-CBA5F9A27964}"/>
              </a:ext>
            </a:extLst>
          </p:cNvPr>
          <p:cNvGrpSpPr/>
          <p:nvPr/>
        </p:nvGrpSpPr>
        <p:grpSpPr>
          <a:xfrm>
            <a:off x="3196405" y="1685542"/>
            <a:ext cx="3928659" cy="432576"/>
            <a:chOff x="-265756" y="2311370"/>
            <a:chExt cx="3928659" cy="432576"/>
          </a:xfrm>
        </p:grpSpPr>
        <p:sp>
          <p:nvSpPr>
            <p:cNvPr id="109" name="ZoneTexte 108">
              <a:extLst>
                <a:ext uri="{FF2B5EF4-FFF2-40B4-BE49-F238E27FC236}">
                  <a16:creationId xmlns:a16="http://schemas.microsoft.com/office/drawing/2014/main" id="{7906DF18-F37F-8E70-3377-7DD85E450A51}"/>
                </a:ext>
              </a:extLst>
            </p:cNvPr>
            <p:cNvSpPr txBox="1"/>
            <p:nvPr/>
          </p:nvSpPr>
          <p:spPr>
            <a:xfrm>
              <a:off x="-265756" y="2321960"/>
              <a:ext cx="26400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Calculation of the </a:t>
              </a:r>
              <a:r>
                <a:rPr lang="fr-FR" dirty="0" err="1"/>
                <a:t>energy</a:t>
              </a:r>
              <a:r>
                <a:rPr lang="fr-FR" dirty="0"/>
                <a:t>  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ZoneTexte 109">
                  <a:extLst>
                    <a:ext uri="{FF2B5EF4-FFF2-40B4-BE49-F238E27FC236}">
                      <a16:creationId xmlns:a16="http://schemas.microsoft.com/office/drawing/2014/main" id="{E661D0FB-AFA1-6AFD-EBE2-CD003B42E9CB}"/>
                    </a:ext>
                  </a:extLst>
                </p:cNvPr>
                <p:cNvSpPr txBox="1"/>
                <p:nvPr/>
              </p:nvSpPr>
              <p:spPr>
                <a:xfrm>
                  <a:off x="2161585" y="2311370"/>
                  <a:ext cx="538673" cy="4253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10" name="ZoneTexte 109">
                  <a:extLst>
                    <a:ext uri="{FF2B5EF4-FFF2-40B4-BE49-F238E27FC236}">
                      <a16:creationId xmlns:a16="http://schemas.microsoft.com/office/drawing/2014/main" id="{E661D0FB-AFA1-6AFD-EBE2-CD003B42E9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585" y="2311370"/>
                  <a:ext cx="538673" cy="425373"/>
                </a:xfrm>
                <a:prstGeom prst="rect">
                  <a:avLst/>
                </a:prstGeom>
                <a:blipFill>
                  <a:blip r:embed="rId9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D6CC0C94-4911-EC2C-E31E-6C81748C1616}"/>
                    </a:ext>
                  </a:extLst>
                </p:cNvPr>
                <p:cNvSpPr txBox="1"/>
                <p:nvPr/>
              </p:nvSpPr>
              <p:spPr>
                <a:xfrm>
                  <a:off x="2536010" y="2346507"/>
                  <a:ext cx="606320" cy="3888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𝒮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D6CC0C94-4911-EC2C-E31E-6C81748C1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010" y="2346507"/>
                  <a:ext cx="606320" cy="38882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ZoneTexte 111">
                  <a:extLst>
                    <a:ext uri="{FF2B5EF4-FFF2-40B4-BE49-F238E27FC236}">
                      <a16:creationId xmlns:a16="http://schemas.microsoft.com/office/drawing/2014/main" id="{E3BBBBF4-8A49-4E55-C58F-9A433FBD5689}"/>
                    </a:ext>
                  </a:extLst>
                </p:cNvPr>
                <p:cNvSpPr txBox="1"/>
                <p:nvPr/>
              </p:nvSpPr>
              <p:spPr>
                <a:xfrm>
                  <a:off x="3023754" y="2318573"/>
                  <a:ext cx="639149" cy="4253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bSup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12" name="ZoneTexte 111">
                  <a:extLst>
                    <a:ext uri="{FF2B5EF4-FFF2-40B4-BE49-F238E27FC236}">
                      <a16:creationId xmlns:a16="http://schemas.microsoft.com/office/drawing/2014/main" id="{E3BBBBF4-8A49-4E55-C58F-9A433FBD56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3754" y="2318573"/>
                  <a:ext cx="639149" cy="425373"/>
                </a:xfrm>
                <a:prstGeom prst="rect">
                  <a:avLst/>
                </a:prstGeom>
                <a:blipFill>
                  <a:blip r:embed="rId11"/>
                  <a:stretch>
                    <a:fillRect b="-294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76AF3825-58E7-B2F8-02DB-658151E2892B}"/>
                  </a:ext>
                </a:extLst>
              </p:cNvPr>
              <p:cNvSpPr txBox="1"/>
              <p:nvPr/>
            </p:nvSpPr>
            <p:spPr>
              <a:xfrm>
                <a:off x="2378818" y="2486565"/>
                <a:ext cx="4874027" cy="421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 Calculation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fr-FR" dirty="0"/>
                          <m:t>=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𝑇𝑜𝑡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Sup>
                      <m:sSub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fr-FR" dirty="0"/>
                  <a:t>/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fr-FR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𝑓𝑙</m:t>
                        </m:r>
                      </m:sub>
                    </m:sSub>
                    <m:sSubSup>
                      <m:sSub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𝑓𝑙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fr-FR" dirty="0"/>
                  <a:t>/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𝑓𝑙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fr-FR" dirty="0"/>
                  <a:t>  </a:t>
                </a:r>
              </a:p>
            </p:txBody>
          </p:sp>
        </mc:Choice>
        <mc:Fallback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76AF3825-58E7-B2F8-02DB-658151E28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818" y="2486565"/>
                <a:ext cx="4874027" cy="421526"/>
              </a:xfrm>
              <a:prstGeom prst="rect">
                <a:avLst/>
              </a:prstGeom>
              <a:blipFill>
                <a:blip r:embed="rId12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FCB0331E-D014-0E04-E22B-A02726AEFD90}"/>
              </a:ext>
            </a:extLst>
          </p:cNvPr>
          <p:cNvGrpSpPr/>
          <p:nvPr/>
        </p:nvGrpSpPr>
        <p:grpSpPr>
          <a:xfrm>
            <a:off x="1840732" y="3045319"/>
            <a:ext cx="8300470" cy="3672272"/>
            <a:chOff x="300015" y="2222194"/>
            <a:chExt cx="8300470" cy="3672272"/>
          </a:xfrm>
        </p:grpSpPr>
        <p:grpSp>
          <p:nvGrpSpPr>
            <p:cNvPr id="115" name="Groupe 114">
              <a:extLst>
                <a:ext uri="{FF2B5EF4-FFF2-40B4-BE49-F238E27FC236}">
                  <a16:creationId xmlns:a16="http://schemas.microsoft.com/office/drawing/2014/main" id="{D2AAD121-1EB3-80AC-6BBE-CAAE77F0DAC6}"/>
                </a:ext>
              </a:extLst>
            </p:cNvPr>
            <p:cNvGrpSpPr/>
            <p:nvPr/>
          </p:nvGrpSpPr>
          <p:grpSpPr>
            <a:xfrm>
              <a:off x="300015" y="2657891"/>
              <a:ext cx="6708569" cy="3236575"/>
              <a:chOff x="5331975" y="1141284"/>
              <a:chExt cx="6708569" cy="3236575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7708EAFC-4E8F-AFCC-2EC3-E5B3778DDFF3}"/>
                  </a:ext>
                </a:extLst>
              </p:cNvPr>
              <p:cNvSpPr/>
              <p:nvPr/>
            </p:nvSpPr>
            <p:spPr>
              <a:xfrm>
                <a:off x="6999092" y="1754934"/>
                <a:ext cx="3233057" cy="1251857"/>
              </a:xfrm>
              <a:prstGeom prst="rect">
                <a:avLst/>
              </a:prstGeom>
              <a:solidFill>
                <a:schemeClr val="accent1">
                  <a:alpha val="7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2C2DD42A-E97E-F1FD-8846-B35D31D4DDD5}"/>
                  </a:ext>
                </a:extLst>
              </p:cNvPr>
              <p:cNvSpPr/>
              <p:nvPr/>
            </p:nvSpPr>
            <p:spPr>
              <a:xfrm>
                <a:off x="10232150" y="1754934"/>
                <a:ext cx="1632858" cy="125185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2750CD57-B6EE-D6CB-27C3-A33D221E2D65}"/>
                  </a:ext>
                </a:extLst>
              </p:cNvPr>
              <p:cNvSpPr/>
              <p:nvPr/>
            </p:nvSpPr>
            <p:spPr>
              <a:xfrm>
                <a:off x="5357995" y="1754933"/>
                <a:ext cx="1632858" cy="125185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Accolade ouvrante 121">
                <a:extLst>
                  <a:ext uri="{FF2B5EF4-FFF2-40B4-BE49-F238E27FC236}">
                    <a16:creationId xmlns:a16="http://schemas.microsoft.com/office/drawing/2014/main" id="{497E7953-83E2-C613-848F-BCAF3F5259E5}"/>
                  </a:ext>
                </a:extLst>
              </p:cNvPr>
              <p:cNvSpPr/>
              <p:nvPr/>
            </p:nvSpPr>
            <p:spPr>
              <a:xfrm rot="5400000">
                <a:off x="8305468" y="-1826644"/>
                <a:ext cx="591611" cy="6527468"/>
              </a:xfrm>
              <a:prstGeom prst="lef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23" name="Connecteur droit 122">
                <a:extLst>
                  <a:ext uri="{FF2B5EF4-FFF2-40B4-BE49-F238E27FC236}">
                    <a16:creationId xmlns:a16="http://schemas.microsoft.com/office/drawing/2014/main" id="{8B1B9E85-3885-ED05-5E38-31D83E230A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57993" y="1754933"/>
                <a:ext cx="0" cy="1251857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123">
                <a:extLst>
                  <a:ext uri="{FF2B5EF4-FFF2-40B4-BE49-F238E27FC236}">
                    <a16:creationId xmlns:a16="http://schemas.microsoft.com/office/drawing/2014/main" id="{FC63B0F2-FEDF-9DB5-09CC-EDBA7A9E74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7852" y="1772116"/>
                <a:ext cx="0" cy="1251857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Accolade ouvrante 124">
                <a:extLst>
                  <a:ext uri="{FF2B5EF4-FFF2-40B4-BE49-F238E27FC236}">
                    <a16:creationId xmlns:a16="http://schemas.microsoft.com/office/drawing/2014/main" id="{EC4BE109-16B6-DA2E-3116-0B6E56126EE2}"/>
                  </a:ext>
                </a:extLst>
              </p:cNvPr>
              <p:cNvSpPr/>
              <p:nvPr/>
            </p:nvSpPr>
            <p:spPr>
              <a:xfrm rot="16200000">
                <a:off x="8287117" y="2909206"/>
                <a:ext cx="591612" cy="1449859"/>
              </a:xfrm>
              <a:prstGeom prst="lef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6" name="ZoneTexte 125">
                <a:extLst>
                  <a:ext uri="{FF2B5EF4-FFF2-40B4-BE49-F238E27FC236}">
                    <a16:creationId xmlns:a16="http://schemas.microsoft.com/office/drawing/2014/main" id="{284212C5-E007-A76F-0F21-3AD117174999}"/>
                  </a:ext>
                </a:extLst>
              </p:cNvPr>
              <p:cNvSpPr txBox="1"/>
              <p:nvPr/>
            </p:nvSpPr>
            <p:spPr>
              <a:xfrm>
                <a:off x="8195637" y="2155388"/>
                <a:ext cx="639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Solid</a:t>
                </a:r>
              </a:p>
            </p:txBody>
          </p:sp>
          <p:cxnSp>
            <p:nvCxnSpPr>
              <p:cNvPr id="127" name="Connecteur droit 126">
                <a:extLst>
                  <a:ext uri="{FF2B5EF4-FFF2-40B4-BE49-F238E27FC236}">
                    <a16:creationId xmlns:a16="http://schemas.microsoft.com/office/drawing/2014/main" id="{656B2206-54B6-C2EE-CC68-039A7318D9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4424" y="1754933"/>
                <a:ext cx="0" cy="1251857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cteur droit 127">
                <a:extLst>
                  <a:ext uri="{FF2B5EF4-FFF2-40B4-BE49-F238E27FC236}">
                    <a16:creationId xmlns:a16="http://schemas.microsoft.com/office/drawing/2014/main" id="{2E2438B5-3F4D-D4A0-C8DE-721BBE1528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58316" y="1772115"/>
                <a:ext cx="0" cy="1251857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ZoneTexte 128">
                <a:extLst>
                  <a:ext uri="{FF2B5EF4-FFF2-40B4-BE49-F238E27FC236}">
                    <a16:creationId xmlns:a16="http://schemas.microsoft.com/office/drawing/2014/main" id="{64751486-0E82-0E6C-77D5-0F035CF1686E}"/>
                  </a:ext>
                </a:extLst>
              </p:cNvPr>
              <p:cNvSpPr txBox="1"/>
              <p:nvPr/>
            </p:nvSpPr>
            <p:spPr>
              <a:xfrm>
                <a:off x="11158315" y="2155388"/>
                <a:ext cx="639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/>
                  <a:t>Fluid</a:t>
                </a:r>
                <a:endParaRPr lang="fr-FR" dirty="0"/>
              </a:p>
            </p:txBody>
          </p:sp>
          <p:sp>
            <p:nvSpPr>
              <p:cNvPr id="130" name="ZoneTexte 129">
                <a:extLst>
                  <a:ext uri="{FF2B5EF4-FFF2-40B4-BE49-F238E27FC236}">
                    <a16:creationId xmlns:a16="http://schemas.microsoft.com/office/drawing/2014/main" id="{04EF73C1-7A4A-F574-4252-F36096A9982C}"/>
                  </a:ext>
                </a:extLst>
              </p:cNvPr>
              <p:cNvSpPr txBox="1"/>
              <p:nvPr/>
            </p:nvSpPr>
            <p:spPr>
              <a:xfrm>
                <a:off x="5331975" y="2196195"/>
                <a:ext cx="639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err="1"/>
                  <a:t>Fluid</a:t>
                </a:r>
                <a:endParaRPr lang="fr-FR" dirty="0"/>
              </a:p>
            </p:txBody>
          </p:sp>
          <p:sp>
            <p:nvSpPr>
              <p:cNvPr id="131" name="Accolade ouvrante 130">
                <a:extLst>
                  <a:ext uri="{FF2B5EF4-FFF2-40B4-BE49-F238E27FC236}">
                    <a16:creationId xmlns:a16="http://schemas.microsoft.com/office/drawing/2014/main" id="{01394979-E9C1-AC33-8646-0C41AE5F2FDF}"/>
                  </a:ext>
                </a:extLst>
              </p:cNvPr>
              <p:cNvSpPr/>
              <p:nvPr/>
            </p:nvSpPr>
            <p:spPr>
              <a:xfrm rot="16200000">
                <a:off x="5507992" y="3240737"/>
                <a:ext cx="591612" cy="831885"/>
              </a:xfrm>
              <a:prstGeom prst="lef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2" name="Accolade ouvrante 131">
                <a:extLst>
                  <a:ext uri="{FF2B5EF4-FFF2-40B4-BE49-F238E27FC236}">
                    <a16:creationId xmlns:a16="http://schemas.microsoft.com/office/drawing/2014/main" id="{06496D49-276F-60E0-D61B-F0977B05ECD9}"/>
                  </a:ext>
                </a:extLst>
              </p:cNvPr>
              <p:cNvSpPr/>
              <p:nvPr/>
            </p:nvSpPr>
            <p:spPr>
              <a:xfrm rot="16200000">
                <a:off x="11245403" y="3195635"/>
                <a:ext cx="591612" cy="831885"/>
              </a:xfrm>
              <a:prstGeom prst="lef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ZoneTexte 132">
                    <a:extLst>
                      <a:ext uri="{FF2B5EF4-FFF2-40B4-BE49-F238E27FC236}">
                        <a16:creationId xmlns:a16="http://schemas.microsoft.com/office/drawing/2014/main" id="{7310F082-0D0E-529E-A88B-22EB3F34EEDC}"/>
                      </a:ext>
                    </a:extLst>
                  </p:cNvPr>
                  <p:cNvSpPr txBox="1"/>
                  <p:nvPr/>
                </p:nvSpPr>
                <p:spPr>
                  <a:xfrm>
                    <a:off x="5385345" y="3952486"/>
                    <a:ext cx="939168" cy="42537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2A2C9829-694E-995F-C2F7-06F446A657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5345" y="3952486"/>
                    <a:ext cx="939168" cy="425373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2941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ZoneTexte 133">
                    <a:extLst>
                      <a:ext uri="{FF2B5EF4-FFF2-40B4-BE49-F238E27FC236}">
                        <a16:creationId xmlns:a16="http://schemas.microsoft.com/office/drawing/2014/main" id="{51D417E7-76D7-0517-EEFB-81E3CFAF88F2}"/>
                      </a:ext>
                    </a:extLst>
                  </p:cNvPr>
                  <p:cNvSpPr txBox="1"/>
                  <p:nvPr/>
                </p:nvSpPr>
                <p:spPr>
                  <a:xfrm>
                    <a:off x="8153714" y="3945434"/>
                    <a:ext cx="895245" cy="3888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𝒮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𝒮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39" name="ZoneTexte 138">
                    <a:extLst>
                      <a:ext uri="{FF2B5EF4-FFF2-40B4-BE49-F238E27FC236}">
                        <a16:creationId xmlns:a16="http://schemas.microsoft.com/office/drawing/2014/main" id="{59A44186-6778-524D-B592-D41E26FAF9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53714" y="3945434"/>
                    <a:ext cx="895245" cy="38882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ZoneTexte 134">
                    <a:extLst>
                      <a:ext uri="{FF2B5EF4-FFF2-40B4-BE49-F238E27FC236}">
                        <a16:creationId xmlns:a16="http://schemas.microsoft.com/office/drawing/2014/main" id="{8BF044D1-4FEC-00F9-A0EE-44E11F7FEF80}"/>
                      </a:ext>
                    </a:extLst>
                  </p:cNvPr>
                  <p:cNvSpPr txBox="1"/>
                  <p:nvPr/>
                </p:nvSpPr>
                <p:spPr>
                  <a:xfrm>
                    <a:off x="11101376" y="3942269"/>
                    <a:ext cx="939168" cy="42537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fr-F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fr-F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40" name="ZoneTexte 139">
                    <a:extLst>
                      <a:ext uri="{FF2B5EF4-FFF2-40B4-BE49-F238E27FC236}">
                        <a16:creationId xmlns:a16="http://schemas.microsoft.com/office/drawing/2014/main" id="{CA69DEB0-16A1-E253-AA31-788190C8FD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01376" y="3942269"/>
                    <a:ext cx="939168" cy="425373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5882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ZoneTexte 135">
                    <a:extLst>
                      <a:ext uri="{FF2B5EF4-FFF2-40B4-BE49-F238E27FC236}">
                        <a16:creationId xmlns:a16="http://schemas.microsoft.com/office/drawing/2014/main" id="{A0D2B60E-1918-FEA3-6BBB-9AF7CE6111F9}"/>
                      </a:ext>
                    </a:extLst>
                  </p:cNvPr>
                  <p:cNvSpPr txBox="1"/>
                  <p:nvPr/>
                </p:nvSpPr>
                <p:spPr>
                  <a:xfrm>
                    <a:off x="7617829" y="3006790"/>
                    <a:ext cx="595099" cy="3888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𝒮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41" name="ZoneTexte 140">
                    <a:extLst>
                      <a:ext uri="{FF2B5EF4-FFF2-40B4-BE49-F238E27FC236}">
                        <a16:creationId xmlns:a16="http://schemas.microsoft.com/office/drawing/2014/main" id="{48D656C1-28D9-4727-64EC-3A8420368B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7829" y="3006790"/>
                    <a:ext cx="595099" cy="38882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ZoneTexte 136">
                    <a:extLst>
                      <a:ext uri="{FF2B5EF4-FFF2-40B4-BE49-F238E27FC236}">
                        <a16:creationId xmlns:a16="http://schemas.microsoft.com/office/drawing/2014/main" id="{E506DFDB-D119-ADC0-01B1-756CEBA55798}"/>
                      </a:ext>
                    </a:extLst>
                  </p:cNvPr>
                  <p:cNvSpPr txBox="1"/>
                  <p:nvPr/>
                </p:nvSpPr>
                <p:spPr>
                  <a:xfrm>
                    <a:off x="9074097" y="3023722"/>
                    <a:ext cx="595099" cy="3888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𝒮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42" name="ZoneTexte 141">
                    <a:extLst>
                      <a:ext uri="{FF2B5EF4-FFF2-40B4-BE49-F238E27FC236}">
                        <a16:creationId xmlns:a16="http://schemas.microsoft.com/office/drawing/2014/main" id="{AF2F7078-F9BC-85F2-CBEF-C6D2AEA032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74097" y="3023722"/>
                    <a:ext cx="595099" cy="38882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ZoneTexte 137">
                    <a:extLst>
                      <a:ext uri="{FF2B5EF4-FFF2-40B4-BE49-F238E27FC236}">
                        <a16:creationId xmlns:a16="http://schemas.microsoft.com/office/drawing/2014/main" id="{89ACF5EA-CFA9-40F9-886E-B16CFB49ED67}"/>
                      </a:ext>
                    </a:extLst>
                  </p:cNvPr>
                  <p:cNvSpPr txBox="1"/>
                  <p:nvPr/>
                </p:nvSpPr>
                <p:spPr>
                  <a:xfrm>
                    <a:off x="10869029" y="3040654"/>
                    <a:ext cx="653256" cy="42537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43" name="ZoneTexte 142">
                    <a:extLst>
                      <a:ext uri="{FF2B5EF4-FFF2-40B4-BE49-F238E27FC236}">
                        <a16:creationId xmlns:a16="http://schemas.microsoft.com/office/drawing/2014/main" id="{FC9FF462-0033-9C59-BD99-9ECCDF9D23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69029" y="3040654"/>
                    <a:ext cx="653256" cy="425373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5882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ZoneTexte 138">
                    <a:extLst>
                      <a:ext uri="{FF2B5EF4-FFF2-40B4-BE49-F238E27FC236}">
                        <a16:creationId xmlns:a16="http://schemas.microsoft.com/office/drawing/2014/main" id="{D31DFC09-4955-D593-68DC-18C38DB51BC0}"/>
                      </a:ext>
                    </a:extLst>
                  </p:cNvPr>
                  <p:cNvSpPr txBox="1"/>
                  <p:nvPr/>
                </p:nvSpPr>
                <p:spPr>
                  <a:xfrm>
                    <a:off x="5924498" y="3006791"/>
                    <a:ext cx="653256" cy="42537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144" name="ZoneTexte 143">
                    <a:extLst>
                      <a:ext uri="{FF2B5EF4-FFF2-40B4-BE49-F238E27FC236}">
                        <a16:creationId xmlns:a16="http://schemas.microsoft.com/office/drawing/2014/main" id="{C227828E-0041-67E2-CD8C-A929CECA4C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4498" y="3006791"/>
                    <a:ext cx="653256" cy="425373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285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D9B92EC3-364B-F8C8-3571-604A0E469A4C}"/>
                    </a:ext>
                  </a:extLst>
                </p:cNvPr>
                <p:cNvSpPr txBox="1"/>
                <p:nvPr/>
              </p:nvSpPr>
              <p:spPr>
                <a:xfrm>
                  <a:off x="3228450" y="2222194"/>
                  <a:ext cx="6817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𝑇𝑜𝑡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D9B92EC3-364B-F8C8-3571-604A0E469A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8450" y="2222194"/>
                  <a:ext cx="681725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ZoneTexte 116">
                  <a:extLst>
                    <a:ext uri="{FF2B5EF4-FFF2-40B4-BE49-F238E27FC236}">
                      <a16:creationId xmlns:a16="http://schemas.microsoft.com/office/drawing/2014/main" id="{D6B3719A-27D8-9D4B-2DEF-655C3F2CC01D}"/>
                    </a:ext>
                  </a:extLst>
                </p:cNvPr>
                <p:cNvSpPr txBox="1"/>
                <p:nvPr/>
              </p:nvSpPr>
              <p:spPr>
                <a:xfrm>
                  <a:off x="435636" y="3362628"/>
                  <a:ext cx="60960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17" name="ZoneTexte 116">
                  <a:extLst>
                    <a:ext uri="{FF2B5EF4-FFF2-40B4-BE49-F238E27FC236}">
                      <a16:creationId xmlns:a16="http://schemas.microsoft.com/office/drawing/2014/main" id="{D6B3719A-27D8-9D4B-2DEF-655C3F2CC0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636" y="3362628"/>
                  <a:ext cx="6096000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ZoneTexte 117">
                  <a:extLst>
                    <a:ext uri="{FF2B5EF4-FFF2-40B4-BE49-F238E27FC236}">
                      <a16:creationId xmlns:a16="http://schemas.microsoft.com/office/drawing/2014/main" id="{5358C03A-A472-07EE-4983-EDDF554490C4}"/>
                    </a:ext>
                  </a:extLst>
                </p:cNvPr>
                <p:cNvSpPr txBox="1"/>
                <p:nvPr/>
              </p:nvSpPr>
              <p:spPr>
                <a:xfrm>
                  <a:off x="2504485" y="3331679"/>
                  <a:ext cx="6096000" cy="39158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𝑓𝑙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18" name="ZoneTexte 117">
                  <a:extLst>
                    <a:ext uri="{FF2B5EF4-FFF2-40B4-BE49-F238E27FC236}">
                      <a16:creationId xmlns:a16="http://schemas.microsoft.com/office/drawing/2014/main" id="{5358C03A-A472-07EE-4983-EDDF554490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4485" y="3331679"/>
                  <a:ext cx="6096000" cy="391582"/>
                </a:xfrm>
                <a:prstGeom prst="rect">
                  <a:avLst/>
                </a:prstGeom>
                <a:blipFill>
                  <a:blip r:embed="rId22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0" name="Connecteur droit avec flèche 139">
            <a:extLst>
              <a:ext uri="{FF2B5EF4-FFF2-40B4-BE49-F238E27FC236}">
                <a16:creationId xmlns:a16="http://schemas.microsoft.com/office/drawing/2014/main" id="{99224386-EEC3-FC13-00F5-6B6265028981}"/>
              </a:ext>
            </a:extLst>
          </p:cNvPr>
          <p:cNvCxnSpPr>
            <a:cxnSpLocks/>
          </p:cNvCxnSpPr>
          <p:nvPr/>
        </p:nvCxnSpPr>
        <p:spPr>
          <a:xfrm>
            <a:off x="4985605" y="485167"/>
            <a:ext cx="0" cy="3635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avec flèche 140">
            <a:extLst>
              <a:ext uri="{FF2B5EF4-FFF2-40B4-BE49-F238E27FC236}">
                <a16:creationId xmlns:a16="http://schemas.microsoft.com/office/drawing/2014/main" id="{B09B8C59-0F64-744B-960C-66051BF2F52C}"/>
              </a:ext>
            </a:extLst>
          </p:cNvPr>
          <p:cNvCxnSpPr>
            <a:cxnSpLocks/>
          </p:cNvCxnSpPr>
          <p:nvPr/>
        </p:nvCxnSpPr>
        <p:spPr>
          <a:xfrm>
            <a:off x="4985605" y="1281033"/>
            <a:ext cx="0" cy="3635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avec flèche 141">
            <a:extLst>
              <a:ext uri="{FF2B5EF4-FFF2-40B4-BE49-F238E27FC236}">
                <a16:creationId xmlns:a16="http://schemas.microsoft.com/office/drawing/2014/main" id="{1E26F1E1-6B29-A67A-04B4-57457367704D}"/>
              </a:ext>
            </a:extLst>
          </p:cNvPr>
          <p:cNvCxnSpPr>
            <a:cxnSpLocks/>
          </p:cNvCxnSpPr>
          <p:nvPr/>
        </p:nvCxnSpPr>
        <p:spPr>
          <a:xfrm>
            <a:off x="4985605" y="2088264"/>
            <a:ext cx="0" cy="3635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avec flèche 142">
            <a:extLst>
              <a:ext uri="{FF2B5EF4-FFF2-40B4-BE49-F238E27FC236}">
                <a16:creationId xmlns:a16="http://schemas.microsoft.com/office/drawing/2014/main" id="{66FCE0B4-5A35-DAC2-C415-F718ECA9488A}"/>
              </a:ext>
            </a:extLst>
          </p:cNvPr>
          <p:cNvCxnSpPr>
            <a:cxnSpLocks/>
          </p:cNvCxnSpPr>
          <p:nvPr/>
        </p:nvCxnSpPr>
        <p:spPr>
          <a:xfrm>
            <a:off x="7141211" y="2676494"/>
            <a:ext cx="84582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ZoneTexte 143">
                <a:extLst>
                  <a:ext uri="{FF2B5EF4-FFF2-40B4-BE49-F238E27FC236}">
                    <a16:creationId xmlns:a16="http://schemas.microsoft.com/office/drawing/2014/main" id="{7DD993CA-CB94-631E-0243-329EA1C250E2}"/>
                  </a:ext>
                </a:extLst>
              </p:cNvPr>
              <p:cNvSpPr txBox="1"/>
              <p:nvPr/>
            </p:nvSpPr>
            <p:spPr>
              <a:xfrm>
                <a:off x="7834886" y="2442960"/>
                <a:ext cx="10777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4" name="ZoneTexte 143">
                <a:extLst>
                  <a:ext uri="{FF2B5EF4-FFF2-40B4-BE49-F238E27FC236}">
                    <a16:creationId xmlns:a16="http://schemas.microsoft.com/office/drawing/2014/main" id="{7DD993CA-CB94-631E-0243-329EA1C25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886" y="2442960"/>
                <a:ext cx="1077758" cy="369332"/>
              </a:xfrm>
              <a:prstGeom prst="rect">
                <a:avLst/>
              </a:prstGeom>
              <a:blipFill>
                <a:blip r:embed="rId2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" name="Connecteur droit avec flèche 144">
            <a:extLst>
              <a:ext uri="{FF2B5EF4-FFF2-40B4-BE49-F238E27FC236}">
                <a16:creationId xmlns:a16="http://schemas.microsoft.com/office/drawing/2014/main" id="{290C8B20-3050-1EA4-F28C-DB6A053AEC96}"/>
              </a:ext>
            </a:extLst>
          </p:cNvPr>
          <p:cNvCxnSpPr>
            <a:cxnSpLocks/>
          </p:cNvCxnSpPr>
          <p:nvPr/>
        </p:nvCxnSpPr>
        <p:spPr>
          <a:xfrm>
            <a:off x="8737407" y="2671231"/>
            <a:ext cx="84582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ZoneTexte 145">
            <a:extLst>
              <a:ext uri="{FF2B5EF4-FFF2-40B4-BE49-F238E27FC236}">
                <a16:creationId xmlns:a16="http://schemas.microsoft.com/office/drawing/2014/main" id="{59A750BC-6C2A-762F-8A35-94984F04FDBA}"/>
              </a:ext>
            </a:extLst>
          </p:cNvPr>
          <p:cNvSpPr txBox="1"/>
          <p:nvPr/>
        </p:nvSpPr>
        <p:spPr>
          <a:xfrm>
            <a:off x="8010041" y="1655569"/>
            <a:ext cx="2282420" cy="646331"/>
          </a:xfrm>
          <a:prstGeom prst="rect">
            <a:avLst/>
          </a:prstGeom>
          <a:solidFill>
            <a:schemeClr val="accent1">
              <a:lumMod val="60000"/>
              <a:lumOff val="40000"/>
              <a:alpha val="21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Numerical</a:t>
            </a:r>
            <a:r>
              <a:rPr lang="fr-FR" dirty="0"/>
              <a:t> </a:t>
            </a:r>
            <a:r>
              <a:rPr lang="fr-FR" dirty="0" err="1"/>
              <a:t>integration</a:t>
            </a:r>
            <a:endParaRPr lang="fr-FR" dirty="0"/>
          </a:p>
          <a:p>
            <a:pPr algn="ctr"/>
            <a:r>
              <a:rPr lang="fr-FR" dirty="0"/>
              <a:t>Polynomial fit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ZoneTexte 146">
                <a:extLst>
                  <a:ext uri="{FF2B5EF4-FFF2-40B4-BE49-F238E27FC236}">
                    <a16:creationId xmlns:a16="http://schemas.microsoft.com/office/drawing/2014/main" id="{18B9C887-1D13-4461-5DAF-10DF8B934E05}"/>
                  </a:ext>
                </a:extLst>
              </p:cNvPr>
              <p:cNvSpPr txBox="1"/>
              <p:nvPr/>
            </p:nvSpPr>
            <p:spPr>
              <a:xfrm>
                <a:off x="9484109" y="2419189"/>
                <a:ext cx="10777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7" name="ZoneTexte 146">
                <a:extLst>
                  <a:ext uri="{FF2B5EF4-FFF2-40B4-BE49-F238E27FC236}">
                    <a16:creationId xmlns:a16="http://schemas.microsoft.com/office/drawing/2014/main" id="{18B9C887-1D13-4461-5DAF-10DF8B934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4109" y="2419189"/>
                <a:ext cx="1077758" cy="369332"/>
              </a:xfrm>
              <a:prstGeom prst="rect">
                <a:avLst/>
              </a:prstGeom>
              <a:blipFill>
                <a:blip r:embed="rId2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8" name="Image 147">
            <a:extLst>
              <a:ext uri="{FF2B5EF4-FFF2-40B4-BE49-F238E27FC236}">
                <a16:creationId xmlns:a16="http://schemas.microsoft.com/office/drawing/2014/main" id="{3F47369D-C598-2D80-8C1E-3F961375106E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t="32367" r="12595"/>
          <a:stretch/>
        </p:blipFill>
        <p:spPr>
          <a:xfrm>
            <a:off x="11038599" y="1109996"/>
            <a:ext cx="3421939" cy="317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180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851</TotalTime>
  <Words>67</Words>
  <Application>Microsoft Macintosh PowerPoint</Application>
  <PresentationFormat>Personnalisé</PresentationFormat>
  <Paragraphs>31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Aziz Ghoufi</dc:creator>
  <cp:lastModifiedBy>Aziz Ghoufi</cp:lastModifiedBy>
  <cp:revision>1</cp:revision>
  <dcterms:created xsi:type="dcterms:W3CDTF">2025-03-20T16:39:56Z</dcterms:created>
  <dcterms:modified xsi:type="dcterms:W3CDTF">2025-03-21T06:51:08Z</dcterms:modified>
</cp:coreProperties>
</file>