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B1297-0F92-4696-8DEC-772FEADF3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DDE542-D401-4445-95F3-3E0BD18B0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A4256-AB56-4B88-8B7B-5034BEEF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8915-B08F-4AE0-B088-958A3BFE0D6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786597-6DB7-4173-80F6-E3D047F2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08D874-CCC3-4860-9CAB-9782F14D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220B-57E8-418E-BA4B-D3906C3A23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51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F2123-09C1-40C7-B82E-4AD1AE3B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51B1C5-FC56-4DDD-87BA-979DAB085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DC10D-73A0-487A-AA20-588AB5F4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8915-B08F-4AE0-B088-958A3BFE0D6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27ACD8-41D6-4928-83D9-D6919195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ADA89-04B7-4D00-A68E-54CE94A8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220B-57E8-418E-BA4B-D3906C3A23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00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A26184-EA11-414A-A15C-A427533FA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E37EEA-43F0-4371-9257-D507C7072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C918D-D99D-45A2-A34F-CB9444D0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8915-B08F-4AE0-B088-958A3BFE0D6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D2869-4A7E-4B37-B35A-C3FD8821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D21002-4DA3-4C6B-ACE5-7EB0B1BB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220B-57E8-418E-BA4B-D3906C3A23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4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58D90-8E6D-4A09-9938-43299232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23019-9BB2-48BB-8D58-02EE2612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E3981-CDC1-46C7-8975-B89BCA40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8915-B08F-4AE0-B088-958A3BFE0D6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5394B-12E9-4B04-9475-4759D6B0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0C4E2-B2B2-4A0A-B8F4-F26CF774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220B-57E8-418E-BA4B-D3906C3A23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3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5047D-7A4C-4CB7-AAB4-E0837168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C22BC-08A7-4ACC-9460-C4CD29D85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0D368-3ED3-457A-B7C0-761EE664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8915-B08F-4AE0-B088-958A3BFE0D6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4D784E-ED74-466E-B4C9-48CD7A95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E5BEB-A44D-4AFD-AAC7-64624D82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220B-57E8-418E-BA4B-D3906C3A23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7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8CD60-B528-4D41-BB58-885874BF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4DB81-8D08-4E07-AD17-E168299C7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EBE92A-628F-4D57-9E19-EDDE791A2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D9ADC5-198F-49F2-A32B-ADBE5B30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8915-B08F-4AE0-B088-958A3BFE0D6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E1A356-2A50-46E6-AEB3-F9B2B355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C49BDD-1B8C-4ED4-89B4-786A022C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220B-57E8-418E-BA4B-D3906C3A23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37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618D9-6454-419D-A505-5B240B6E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7E5A21-6BE1-4D1A-8889-C509EF646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0B7DD6-0271-4A69-8A5E-E0D9002C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17597-73A7-4503-BCC0-2BD690391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EFDFA1-653B-4226-905F-3941251BE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57AAC7-77F7-40FD-BBCB-700037B6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8915-B08F-4AE0-B088-958A3BFE0D6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AD8028-FAB8-4144-B837-CF6FAE9E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F99535-4157-4E2D-A11E-568DBDE3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220B-57E8-418E-BA4B-D3906C3A23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48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E0140-F093-417F-B961-3DE4365F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4C47B1-9134-47D5-AC4C-7D844DD4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8915-B08F-4AE0-B088-958A3BFE0D6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E3E213-010B-482F-8B98-455C32EA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5A11D6-09D7-4796-98FF-4CC46E40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220B-57E8-418E-BA4B-D3906C3A23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50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B194B8-14C3-4AB7-B887-1DED41B2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8915-B08F-4AE0-B088-958A3BFE0D6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2321B7-72CC-4239-9085-064AE3D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FDF8E1-E70C-4CAC-815F-F62C52EF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220B-57E8-418E-BA4B-D3906C3A23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91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AA37A-DFE2-4858-BAAD-967C74F4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4DCF2C-671F-4686-833B-4BCB2DCB6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16386F-4036-40F3-8632-87D6C1345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AC61E4-AC0C-49D4-9F9C-5E25D0A3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8915-B08F-4AE0-B088-958A3BFE0D6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1F329-9806-4FC1-87FF-4D3DA454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9846F0-32EA-4C21-9F38-49B53C4E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220B-57E8-418E-BA4B-D3906C3A23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2D18C-AEE8-48E2-BE30-DE6666BD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25B39F-3895-4445-99B5-C5A407A19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E2128C-6144-419C-BA5F-7DF44EC71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2D2A4-2FA4-42E6-96D2-067997F3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8915-B08F-4AE0-B088-958A3BFE0D6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18B219-42AB-4F24-B0EE-3F62E4C6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058F1-D3BE-4328-BF4D-AEC23585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220B-57E8-418E-BA4B-D3906C3A23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9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5664B2-6069-44F4-BF55-FE2558F5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D2D114-4FB3-4629-A14E-AE7BB239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2D6DC1-FA0C-4CF1-B652-6230C9204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8915-B08F-4AE0-B088-958A3BFE0D6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6F645F-FF0C-48E3-9C64-B4080CC4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4077CD-FE03-472F-8352-E18421538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220B-57E8-418E-BA4B-D3906C3A23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8C1A3-6DED-4B91-A61B-8A40AD232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/>
                </a:solidFill>
              </a:rPr>
              <a:t>Sécuriser les données et la gestion des utilisateurs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2CDE33-6B28-4404-A7D7-54484FA52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936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C4944-9303-4004-A4A7-2EAAD7C8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Problématique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5E09D-00F7-41F9-809E-E319DD84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entreprise a deux locaux, un a Saint Denis et l’autre à Puteaux. Ce dernier contient un serveur interne qui stocke toutes les données confidentiels comme les coordonnées bancaires des salariées. </a:t>
            </a:r>
          </a:p>
          <a:p>
            <a:r>
              <a:rPr lang="fr-FR" dirty="0"/>
              <a:t>90% des employés se trouvent à Saint Denis et ce serveur n’a pas l’accès depuis l’extérieur du local et à distance. </a:t>
            </a:r>
          </a:p>
          <a:p>
            <a:r>
              <a:rPr lang="fr-FR" dirty="0"/>
              <a:t>Même tous les personnes qui sont à l’intérieur de local de Puteaux peuvent accéder au serveur une fois qu’ils sont connecté au réseaux. Ce qui provoque un manque de condition d’accès.</a:t>
            </a:r>
          </a:p>
        </p:txBody>
      </p:sp>
    </p:spTree>
    <p:extLst>
      <p:ext uri="{BB962C8B-B14F-4D97-AF65-F5344CB8AC3E}">
        <p14:creationId xmlns:p14="http://schemas.microsoft.com/office/powerpoint/2010/main" val="55420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2F61E6-25E9-40FB-B704-10BCF61C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Solution:</a:t>
            </a:r>
            <a:b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5162D8-8D91-4BE6-8DD4-7AD3A2D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AirWatch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0EDB2CA-6EFB-4A00-B9CA-488AE428B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245725"/>
            <a:ext cx="6553545" cy="437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7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196D6-40A6-4ADD-8FD8-0D107766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fr-FR" b="1" dirty="0"/>
              <a:t>Pourquoi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006D4-C971-4FBD-BACA-284E4698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fr-FR" sz="1800" dirty="0"/>
              <a:t>Il permet de créer des comptes utilisateurs personnelles et sécurisées avec accès à distance.</a:t>
            </a:r>
          </a:p>
          <a:p>
            <a:endParaRPr lang="fr-FR" sz="1800" dirty="0"/>
          </a:p>
        </p:txBody>
      </p:sp>
      <p:sp>
        <p:nvSpPr>
          <p:cNvPr id="53" name="Oval 15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17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FAA8E5-9720-4A7C-9D2E-5C23B5E59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8E768A5-F0A8-41C9-9A17-F7AAFF3E1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0" r="2" b="2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 descr="Une image contenant ordinateur, différent, équipement électronique, assis&#10;&#10;Description générée avec un niveau de confiance très élevé">
            <a:extLst>
              <a:ext uri="{FF2B5EF4-FFF2-40B4-BE49-F238E27FC236}">
                <a16:creationId xmlns:a16="http://schemas.microsoft.com/office/drawing/2014/main" id="{FD2D308A-8E41-4702-87BF-69F3A60197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r="6" b="6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2528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6A605-F8C9-4C02-AF24-5B8E8F94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Comment?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F8B8B-783A-44C5-8C02-3E08D931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Installer l’application </a:t>
            </a:r>
            <a:r>
              <a:rPr lang="fr-FR" dirty="0" err="1"/>
              <a:t>AirWatch</a:t>
            </a:r>
            <a:r>
              <a:rPr lang="fr-FR" dirty="0"/>
              <a:t> sur le </a:t>
            </a:r>
            <a:r>
              <a:rPr lang="fr-FR" dirty="0" err="1"/>
              <a:t>device</a:t>
            </a:r>
            <a:r>
              <a:rPr lang="fr-FR" dirty="0"/>
              <a:t> de l’administrateur.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Installer l’application </a:t>
            </a:r>
            <a:r>
              <a:rPr lang="fr-FR" dirty="0" err="1"/>
              <a:t>Vmware</a:t>
            </a:r>
            <a:r>
              <a:rPr lang="fr-FR" dirty="0"/>
              <a:t> Content </a:t>
            </a:r>
            <a:r>
              <a:rPr lang="fr-FR" dirty="0" err="1"/>
              <a:t>Locker</a:t>
            </a:r>
            <a:r>
              <a:rPr lang="fr-FR" dirty="0"/>
              <a:t> et créer un tunnel vers le serveur interne.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Définir les utilisateurs qui peuvent accéder à ce serveur.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Installer les applications sur les smartphones des employés.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31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4EEEF-92CA-490A-872F-C2274D86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Sécuriser les mails: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138DC-E0B2-43F1-8ABB-E9B0ADA0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AirWatch</a:t>
            </a:r>
            <a:r>
              <a:rPr lang="fr-FR" dirty="0"/>
              <a:t> Secure Email Gateway</a:t>
            </a:r>
          </a:p>
        </p:txBody>
      </p:sp>
    </p:spTree>
    <p:extLst>
      <p:ext uri="{BB962C8B-B14F-4D97-AF65-F5344CB8AC3E}">
        <p14:creationId xmlns:p14="http://schemas.microsoft.com/office/powerpoint/2010/main" val="34945192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172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Sécuriser les données et la gestion des utilisateurs</vt:lpstr>
      <vt:lpstr>Problématique : </vt:lpstr>
      <vt:lpstr>Solution: </vt:lpstr>
      <vt:lpstr>Pourquoi ?</vt:lpstr>
      <vt:lpstr>Comment?</vt:lpstr>
      <vt:lpstr>Sécuriser les mails: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Sécuriser les données et la gestion des utilisateurs</dc:title>
  <dc:creator>said aghzou</dc:creator>
  <cp:lastModifiedBy>said aghzou</cp:lastModifiedBy>
  <cp:revision>13</cp:revision>
  <dcterms:created xsi:type="dcterms:W3CDTF">2018-09-26T09:37:40Z</dcterms:created>
  <dcterms:modified xsi:type="dcterms:W3CDTF">2018-09-27T10:42:59Z</dcterms:modified>
</cp:coreProperties>
</file>