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</p:sldIdLst>
  <p:sldSz cx="18288000" cy="10287000"/>
  <p:notesSz cx="18288000" cy="10287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740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/>
          <p:nvPr/>
        </p:nvSpPr>
        <p:spPr>
          <a:xfrm>
            <a:off x="846" y="0"/>
            <a:ext cx="18287153" cy="657224"/>
          </a:xfrm>
          <a:custGeom>
            <a:avLst/>
            <a:gdLst/>
            <a:ahLst/>
            <a:cxnLst/>
            <a:rect l="l" t="t" r="r" b="b"/>
            <a:pathLst>
              <a:path w="18287153" h="657224">
                <a:moveTo>
                  <a:pt x="18287153" y="0"/>
                </a:moveTo>
                <a:lnTo>
                  <a:pt x="18287153" y="657224"/>
                </a:lnTo>
                <a:lnTo>
                  <a:pt x="0" y="657224"/>
                </a:lnTo>
                <a:lnTo>
                  <a:pt x="0" y="0"/>
                </a:lnTo>
                <a:lnTo>
                  <a:pt x="18287153" y="0"/>
                </a:lnTo>
                <a:close/>
              </a:path>
            </a:pathLst>
          </a:custGeom>
          <a:solidFill>
            <a:srgbClr val="092C8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124825" y="2781300"/>
            <a:ext cx="3295650" cy="300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463550" y="157321"/>
            <a:ext cx="229020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87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50981" y="157321"/>
            <a:ext cx="256090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91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65471" y="157321"/>
            <a:ext cx="281962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83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405824" y="157321"/>
            <a:ext cx="256090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91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720314" y="157321"/>
            <a:ext cx="232853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12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011576" y="157321"/>
            <a:ext cx="131282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201306" y="157321"/>
            <a:ext cx="185182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444916" y="157321"/>
            <a:ext cx="131282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634646" y="157321"/>
            <a:ext cx="195004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888073" y="157321"/>
            <a:ext cx="217282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91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É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515056" y="166846"/>
            <a:ext cx="251538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63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2824996" y="166846"/>
            <a:ext cx="233332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2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116738" y="166846"/>
            <a:ext cx="229020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87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404169" y="166846"/>
            <a:ext cx="228781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691361" y="166846"/>
            <a:ext cx="233332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2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3983102" y="166846"/>
            <a:ext cx="195004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4236529" y="166846"/>
            <a:ext cx="256090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91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551020" y="166846"/>
            <a:ext cx="251778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63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046620" y="166846"/>
            <a:ext cx="241717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81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346742" y="166846"/>
            <a:ext cx="234530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25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639681" y="166846"/>
            <a:ext cx="233332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2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931423" y="166846"/>
            <a:ext cx="251778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63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241603" y="166846"/>
            <a:ext cx="250340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5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735766" y="166846"/>
            <a:ext cx="221594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231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015773" y="166846"/>
            <a:ext cx="233332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2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307515" y="166846"/>
            <a:ext cx="234530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25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600453" y="166846"/>
            <a:ext cx="131282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790184" y="166846"/>
            <a:ext cx="207700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25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93624" y="6269704"/>
            <a:ext cx="590252" cy="696245"/>
          </a:xfrm>
          <a:prstGeom prst="rect">
            <a:avLst/>
          </a:prstGeom>
        </p:spPr>
        <p:txBody>
          <a:bodyPr wrap="square" lIns="0" tIns="92710" rIns="0" bIns="0" rtlCol="0">
            <a:noAutofit/>
          </a:bodyPr>
          <a:lstStyle/>
          <a:p>
            <a:pPr marL="12700">
              <a:lnSpc>
                <a:spcPts val="5000"/>
              </a:lnSpc>
            </a:pPr>
            <a:r>
              <a:rPr sz="7950" spc="140" baseline="-9844" dirty="0">
                <a:solidFill>
                  <a:srgbClr val="092C8E"/>
                </a:solidFill>
                <a:latin typeface="Times New Roman"/>
                <a:cs typeface="Times New Roman"/>
              </a:rPr>
              <a:t>C</a:t>
            </a:r>
            <a:endParaRPr sz="53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93255" y="6269704"/>
            <a:ext cx="666057" cy="696245"/>
          </a:xfrm>
          <a:prstGeom prst="rect">
            <a:avLst/>
          </a:prstGeom>
        </p:spPr>
        <p:txBody>
          <a:bodyPr wrap="square" lIns="0" tIns="92710" rIns="0" bIns="0" rtlCol="0">
            <a:noAutofit/>
          </a:bodyPr>
          <a:lstStyle/>
          <a:p>
            <a:pPr marL="12700">
              <a:lnSpc>
                <a:spcPts val="5000"/>
              </a:lnSpc>
            </a:pPr>
            <a:r>
              <a:rPr sz="7950" spc="458" baseline="-9844" dirty="0">
                <a:solidFill>
                  <a:srgbClr val="092C8E"/>
                </a:solidFill>
                <a:latin typeface="Times New Roman"/>
                <a:cs typeface="Times New Roman"/>
              </a:rPr>
              <a:t>O</a:t>
            </a:r>
            <a:endParaRPr sz="5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68682" y="6269704"/>
            <a:ext cx="736496" cy="696245"/>
          </a:xfrm>
          <a:prstGeom prst="rect">
            <a:avLst/>
          </a:prstGeom>
        </p:spPr>
        <p:txBody>
          <a:bodyPr wrap="square" lIns="0" tIns="92710" rIns="0" bIns="0" rtlCol="0">
            <a:noAutofit/>
          </a:bodyPr>
          <a:lstStyle/>
          <a:p>
            <a:pPr marL="12700">
              <a:lnSpc>
                <a:spcPts val="5000"/>
              </a:lnSpc>
            </a:pPr>
            <a:r>
              <a:rPr sz="7950" spc="93" baseline="-9844" dirty="0">
                <a:solidFill>
                  <a:srgbClr val="092C8E"/>
                </a:solidFill>
                <a:latin typeface="Times New Roman"/>
                <a:cs typeface="Times New Roman"/>
              </a:rPr>
              <a:t>M</a:t>
            </a:r>
            <a:endParaRPr sz="5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14541" y="6269704"/>
            <a:ext cx="666057" cy="696245"/>
          </a:xfrm>
          <a:prstGeom prst="rect">
            <a:avLst/>
          </a:prstGeom>
        </p:spPr>
        <p:txBody>
          <a:bodyPr wrap="square" lIns="0" tIns="92710" rIns="0" bIns="0" rtlCol="0">
            <a:noAutofit/>
          </a:bodyPr>
          <a:lstStyle/>
          <a:p>
            <a:pPr marL="12700">
              <a:lnSpc>
                <a:spcPts val="5000"/>
              </a:lnSpc>
            </a:pPr>
            <a:r>
              <a:rPr sz="7950" spc="458" baseline="-9844" dirty="0">
                <a:solidFill>
                  <a:srgbClr val="092C8E"/>
                </a:solidFill>
                <a:latin typeface="Times New Roman"/>
                <a:cs typeface="Times New Roman"/>
              </a:rPr>
              <a:t>O</a:t>
            </a:r>
            <a:endParaRPr sz="5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89968" y="6269704"/>
            <a:ext cx="605681" cy="696245"/>
          </a:xfrm>
          <a:prstGeom prst="rect">
            <a:avLst/>
          </a:prstGeom>
        </p:spPr>
        <p:txBody>
          <a:bodyPr wrap="square" lIns="0" tIns="92710" rIns="0" bIns="0" rtlCol="0">
            <a:noAutofit/>
          </a:bodyPr>
          <a:lstStyle/>
          <a:p>
            <a:pPr marL="12700">
              <a:lnSpc>
                <a:spcPts val="5000"/>
              </a:lnSpc>
            </a:pPr>
            <a:r>
              <a:rPr sz="7950" spc="281" baseline="-9844" dirty="0">
                <a:solidFill>
                  <a:srgbClr val="092C8E"/>
                </a:solidFill>
                <a:latin typeface="Times New Roman"/>
                <a:cs typeface="Times New Roman"/>
              </a:rPr>
              <a:t>B</a:t>
            </a:r>
            <a:endParaRPr sz="5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05027" y="6269704"/>
            <a:ext cx="339355" cy="696245"/>
          </a:xfrm>
          <a:prstGeom prst="rect">
            <a:avLst/>
          </a:prstGeom>
        </p:spPr>
        <p:txBody>
          <a:bodyPr wrap="square" lIns="0" tIns="92710" rIns="0" bIns="0" rtlCol="0">
            <a:noAutofit/>
          </a:bodyPr>
          <a:lstStyle/>
          <a:p>
            <a:pPr marL="12700">
              <a:lnSpc>
                <a:spcPts val="5000"/>
              </a:lnSpc>
            </a:pPr>
            <a:r>
              <a:rPr sz="7950" baseline="-9844" dirty="0">
                <a:solidFill>
                  <a:srgbClr val="092C8E"/>
                </a:solidFill>
                <a:latin typeface="Times New Roman"/>
                <a:cs typeface="Times New Roman"/>
              </a:rPr>
              <a:t>I</a:t>
            </a:r>
            <a:endParaRPr sz="5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53790" y="6269704"/>
            <a:ext cx="501700" cy="696245"/>
          </a:xfrm>
          <a:prstGeom prst="rect">
            <a:avLst/>
          </a:prstGeom>
        </p:spPr>
        <p:txBody>
          <a:bodyPr wrap="square" lIns="0" tIns="92710" rIns="0" bIns="0" rtlCol="0">
            <a:noAutofit/>
          </a:bodyPr>
          <a:lstStyle/>
          <a:p>
            <a:pPr marL="12700">
              <a:lnSpc>
                <a:spcPts val="5000"/>
              </a:lnSpc>
            </a:pPr>
            <a:r>
              <a:rPr sz="7950" baseline="-9844" dirty="0">
                <a:solidFill>
                  <a:srgbClr val="092C8E"/>
                </a:solidFill>
                <a:latin typeface="Times New Roman"/>
                <a:cs typeface="Times New Roman"/>
              </a:rPr>
              <a:t>L</a:t>
            </a:r>
            <a:endParaRPr sz="5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64879" y="6269704"/>
            <a:ext cx="339355" cy="696245"/>
          </a:xfrm>
          <a:prstGeom prst="rect">
            <a:avLst/>
          </a:prstGeom>
        </p:spPr>
        <p:txBody>
          <a:bodyPr wrap="square" lIns="0" tIns="92710" rIns="0" bIns="0" rtlCol="0">
            <a:noAutofit/>
          </a:bodyPr>
          <a:lstStyle/>
          <a:p>
            <a:pPr marL="12700">
              <a:lnSpc>
                <a:spcPts val="5000"/>
              </a:lnSpc>
            </a:pPr>
            <a:r>
              <a:rPr sz="7950" baseline="-9844" dirty="0">
                <a:solidFill>
                  <a:srgbClr val="092C8E"/>
                </a:solidFill>
                <a:latin typeface="Times New Roman"/>
                <a:cs typeface="Times New Roman"/>
              </a:rPr>
              <a:t>I</a:t>
            </a:r>
            <a:endParaRPr sz="5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913642" y="6269704"/>
            <a:ext cx="535913" cy="696245"/>
          </a:xfrm>
          <a:prstGeom prst="rect">
            <a:avLst/>
          </a:prstGeom>
        </p:spPr>
        <p:txBody>
          <a:bodyPr wrap="square" lIns="0" tIns="92710" rIns="0" bIns="0" rtlCol="0">
            <a:noAutofit/>
          </a:bodyPr>
          <a:lstStyle/>
          <a:p>
            <a:pPr marL="12700">
              <a:lnSpc>
                <a:spcPts val="5000"/>
              </a:lnSpc>
            </a:pPr>
            <a:r>
              <a:rPr sz="7950" baseline="-9844" dirty="0">
                <a:solidFill>
                  <a:srgbClr val="092C8E"/>
                </a:solidFill>
                <a:latin typeface="Times New Roman"/>
                <a:cs typeface="Times New Roman"/>
              </a:rPr>
              <a:t>T</a:t>
            </a:r>
            <a:endParaRPr sz="5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58940" y="6269704"/>
            <a:ext cx="578176" cy="696245"/>
          </a:xfrm>
          <a:prstGeom prst="rect">
            <a:avLst/>
          </a:prstGeom>
        </p:spPr>
        <p:txBody>
          <a:bodyPr wrap="square" lIns="0" tIns="92710" rIns="0" bIns="0" rtlCol="0">
            <a:noAutofit/>
          </a:bodyPr>
          <a:lstStyle/>
          <a:p>
            <a:pPr marL="12700">
              <a:lnSpc>
                <a:spcPts val="5000"/>
              </a:lnSpc>
            </a:pPr>
            <a:r>
              <a:rPr sz="7950" spc="354" baseline="-9844" dirty="0">
                <a:solidFill>
                  <a:srgbClr val="092C8E"/>
                </a:solidFill>
                <a:latin typeface="Times New Roman"/>
                <a:cs typeface="Times New Roman"/>
              </a:rPr>
              <a:t>É</a:t>
            </a:r>
            <a:endParaRPr sz="5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46475" y="9301321"/>
            <a:ext cx="7529803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361" baseline="-7628" dirty="0">
                <a:solidFill>
                  <a:srgbClr val="092C8E"/>
                </a:solidFill>
                <a:latin typeface="Times New Roman"/>
                <a:cs typeface="Times New Roman"/>
              </a:rPr>
              <a:t>P</a:t>
            </a:r>
            <a:r>
              <a:rPr sz="2850" spc="211" baseline="-7628" dirty="0">
                <a:solidFill>
                  <a:srgbClr val="092C8E"/>
                </a:solidFill>
                <a:latin typeface="Times New Roman"/>
                <a:cs typeface="Times New Roman"/>
              </a:rPr>
              <a:t>r</a:t>
            </a:r>
            <a:r>
              <a:rPr sz="2850" spc="376" baseline="-7628" dirty="0">
                <a:solidFill>
                  <a:srgbClr val="092C8E"/>
                </a:solidFill>
                <a:latin typeface="Times New Roman"/>
                <a:cs typeface="Times New Roman"/>
              </a:rPr>
              <a:t>o</a:t>
            </a:r>
            <a:r>
              <a:rPr sz="2850" spc="118" baseline="-7628" dirty="0">
                <a:solidFill>
                  <a:srgbClr val="092C8E"/>
                </a:solidFill>
                <a:latin typeface="Times New Roman"/>
                <a:cs typeface="Times New Roman"/>
              </a:rPr>
              <a:t>j</a:t>
            </a:r>
            <a:r>
              <a:rPr sz="2850" spc="423" baseline="-7628" dirty="0">
                <a:solidFill>
                  <a:srgbClr val="092C8E"/>
                </a:solidFill>
                <a:latin typeface="Times New Roman"/>
                <a:cs typeface="Times New Roman"/>
              </a:rPr>
              <a:t>e</a:t>
            </a:r>
            <a:r>
              <a:rPr sz="2850" spc="225" baseline="-7628" dirty="0">
                <a:solidFill>
                  <a:srgbClr val="092C8E"/>
                </a:solidFill>
                <a:latin typeface="Times New Roman"/>
                <a:cs typeface="Times New Roman"/>
              </a:rPr>
              <a:t>t</a:t>
            </a:r>
            <a:r>
              <a:rPr sz="2850" spc="0" baseline="-7628" dirty="0">
                <a:solidFill>
                  <a:srgbClr val="092C8E"/>
                </a:solidFill>
                <a:latin typeface="Times New Roman"/>
                <a:cs typeface="Times New Roman"/>
              </a:rPr>
              <a:t> </a:t>
            </a:r>
            <a:r>
              <a:rPr sz="2850" spc="-169" baseline="-7628" dirty="0">
                <a:solidFill>
                  <a:srgbClr val="092C8E"/>
                </a:solidFill>
                <a:latin typeface="Times New Roman"/>
                <a:cs typeface="Times New Roman"/>
              </a:rPr>
              <a:t> </a:t>
            </a:r>
            <a:r>
              <a:rPr sz="2850" spc="129" baseline="-7628" dirty="0">
                <a:solidFill>
                  <a:srgbClr val="092C8E"/>
                </a:solidFill>
                <a:latin typeface="Times New Roman"/>
                <a:cs typeface="Times New Roman"/>
              </a:rPr>
              <a:t>AP</a:t>
            </a:r>
            <a:r>
              <a:rPr sz="2850" spc="0" baseline="-7628" dirty="0">
                <a:solidFill>
                  <a:srgbClr val="092C8E"/>
                </a:solidFill>
                <a:latin typeface="Times New Roman"/>
                <a:cs typeface="Times New Roman"/>
              </a:rPr>
              <a:t>P </a:t>
            </a:r>
            <a:r>
              <a:rPr sz="2850" spc="308" baseline="-7628" dirty="0">
                <a:solidFill>
                  <a:srgbClr val="092C8E"/>
                </a:solidFill>
                <a:latin typeface="Times New Roman"/>
                <a:cs typeface="Times New Roman"/>
              </a:rPr>
              <a:t> </a:t>
            </a:r>
            <a:r>
              <a:rPr sz="2850" spc="533" baseline="-7628" dirty="0">
                <a:solidFill>
                  <a:srgbClr val="092C8E"/>
                </a:solidFill>
                <a:latin typeface="Times New Roman"/>
                <a:cs typeface="Times New Roman"/>
              </a:rPr>
              <a:t>W</a:t>
            </a:r>
            <a:r>
              <a:rPr sz="2850" spc="333" baseline="-7628" dirty="0">
                <a:solidFill>
                  <a:srgbClr val="092C8E"/>
                </a:solidFill>
                <a:latin typeface="Times New Roman"/>
                <a:cs typeface="Times New Roman"/>
              </a:rPr>
              <a:t>e</a:t>
            </a:r>
            <a:r>
              <a:rPr sz="2850" spc="198" baseline="-7628" dirty="0">
                <a:solidFill>
                  <a:srgbClr val="092C8E"/>
                </a:solidFill>
                <a:latin typeface="Times New Roman"/>
                <a:cs typeface="Times New Roman"/>
              </a:rPr>
              <a:t>b</a:t>
            </a:r>
            <a:r>
              <a:rPr sz="2850" spc="304" baseline="-7628" dirty="0">
                <a:solidFill>
                  <a:srgbClr val="092C8E"/>
                </a:solidFill>
                <a:latin typeface="Times New Roman"/>
                <a:cs typeface="Times New Roman"/>
              </a:rPr>
              <a:t> </a:t>
            </a:r>
            <a:r>
              <a:rPr sz="2850" spc="0" baseline="-7628" dirty="0">
                <a:solidFill>
                  <a:srgbClr val="092C8E"/>
                </a:solidFill>
                <a:latin typeface="Times New Roman"/>
                <a:cs typeface="Times New Roman"/>
              </a:rPr>
              <a:t>&amp;</a:t>
            </a:r>
            <a:r>
              <a:rPr sz="2850" spc="83" baseline="-7628" dirty="0">
                <a:solidFill>
                  <a:srgbClr val="092C8E"/>
                </a:solidFill>
                <a:latin typeface="Times New Roman"/>
                <a:cs typeface="Times New Roman"/>
              </a:rPr>
              <a:t> </a:t>
            </a:r>
            <a:r>
              <a:rPr sz="2850" spc="402" baseline="-7628" dirty="0">
                <a:solidFill>
                  <a:srgbClr val="092C8E"/>
                </a:solidFill>
                <a:latin typeface="Times New Roman"/>
                <a:cs typeface="Times New Roman"/>
              </a:rPr>
              <a:t>M</a:t>
            </a:r>
            <a:r>
              <a:rPr sz="2850" spc="291" baseline="-7628" dirty="0">
                <a:solidFill>
                  <a:srgbClr val="092C8E"/>
                </a:solidFill>
                <a:latin typeface="Times New Roman"/>
                <a:cs typeface="Times New Roman"/>
              </a:rPr>
              <a:t>ob</a:t>
            </a:r>
            <a:r>
              <a:rPr sz="2850" spc="227" baseline="-7628" dirty="0">
                <a:solidFill>
                  <a:srgbClr val="092C8E"/>
                </a:solidFill>
                <a:latin typeface="Times New Roman"/>
                <a:cs typeface="Times New Roman"/>
              </a:rPr>
              <a:t>il</a:t>
            </a:r>
            <a:r>
              <a:rPr sz="2850" spc="125" baseline="-7628" dirty="0">
                <a:solidFill>
                  <a:srgbClr val="092C8E"/>
                </a:solidFill>
                <a:latin typeface="Times New Roman"/>
                <a:cs typeface="Times New Roman"/>
              </a:rPr>
              <a:t>e</a:t>
            </a:r>
            <a:r>
              <a:rPr sz="2850" spc="362" baseline="-7628" dirty="0">
                <a:solidFill>
                  <a:srgbClr val="092C8E"/>
                </a:solidFill>
                <a:latin typeface="Times New Roman"/>
                <a:cs typeface="Times New Roman"/>
              </a:rPr>
              <a:t> </a:t>
            </a:r>
            <a:r>
              <a:rPr sz="2850" spc="97" baseline="-7628" dirty="0">
                <a:solidFill>
                  <a:srgbClr val="092C8E"/>
                </a:solidFill>
                <a:latin typeface="Times New Roman"/>
                <a:cs typeface="Times New Roman"/>
              </a:rPr>
              <a:t>|</a:t>
            </a:r>
            <a:r>
              <a:rPr sz="2850" spc="308" baseline="-7628" dirty="0">
                <a:solidFill>
                  <a:srgbClr val="092C8E"/>
                </a:solidFill>
                <a:latin typeface="Times New Roman"/>
                <a:cs typeface="Times New Roman"/>
              </a:rPr>
              <a:t> </a:t>
            </a:r>
            <a:r>
              <a:rPr sz="2850" spc="437" baseline="-7628" dirty="0">
                <a:solidFill>
                  <a:srgbClr val="092C8E"/>
                </a:solidFill>
                <a:latin typeface="Times New Roman"/>
                <a:cs typeface="Times New Roman"/>
              </a:rPr>
              <a:t>P</a:t>
            </a:r>
            <a:r>
              <a:rPr sz="2850" spc="327" baseline="-7628" dirty="0">
                <a:solidFill>
                  <a:srgbClr val="092C8E"/>
                </a:solidFill>
                <a:latin typeface="Times New Roman"/>
                <a:cs typeface="Times New Roman"/>
              </a:rPr>
              <a:t>r</a:t>
            </a:r>
            <a:r>
              <a:rPr sz="2850" spc="381" baseline="-7628" dirty="0">
                <a:solidFill>
                  <a:srgbClr val="092C8E"/>
                </a:solidFill>
                <a:latin typeface="Times New Roman"/>
                <a:cs typeface="Times New Roman"/>
              </a:rPr>
              <a:t>e</a:t>
            </a:r>
            <a:r>
              <a:rPr sz="2850" spc="355" baseline="-7628" dirty="0">
                <a:solidFill>
                  <a:srgbClr val="092C8E"/>
                </a:solidFill>
                <a:latin typeface="Times New Roman"/>
                <a:cs typeface="Times New Roman"/>
              </a:rPr>
              <a:t>s</a:t>
            </a:r>
            <a:r>
              <a:rPr sz="2850" spc="381" baseline="-7628" dirty="0">
                <a:solidFill>
                  <a:srgbClr val="092C8E"/>
                </a:solidFill>
                <a:latin typeface="Times New Roman"/>
                <a:cs typeface="Times New Roman"/>
              </a:rPr>
              <a:t>e</a:t>
            </a:r>
            <a:r>
              <a:rPr sz="2850" spc="410" baseline="-7628" dirty="0">
                <a:solidFill>
                  <a:srgbClr val="092C8E"/>
                </a:solidFill>
                <a:latin typeface="Times New Roman"/>
                <a:cs typeface="Times New Roman"/>
              </a:rPr>
              <a:t>n</a:t>
            </a:r>
            <a:r>
              <a:rPr sz="2850" spc="299" baseline="-7628" dirty="0">
                <a:solidFill>
                  <a:srgbClr val="092C8E"/>
                </a:solidFill>
                <a:latin typeface="Times New Roman"/>
                <a:cs typeface="Times New Roman"/>
              </a:rPr>
              <a:t>t</a:t>
            </a:r>
            <a:r>
              <a:rPr sz="2850" spc="217" baseline="-7628" dirty="0">
                <a:solidFill>
                  <a:srgbClr val="092C8E"/>
                </a:solidFill>
                <a:latin typeface="Times New Roman"/>
                <a:cs typeface="Times New Roman"/>
              </a:rPr>
              <a:t>é</a:t>
            </a:r>
            <a:r>
              <a:rPr sz="2850" spc="267" baseline="-7628" dirty="0">
                <a:solidFill>
                  <a:srgbClr val="092C8E"/>
                </a:solidFill>
                <a:latin typeface="Times New Roman"/>
                <a:cs typeface="Times New Roman"/>
              </a:rPr>
              <a:t> </a:t>
            </a:r>
            <a:r>
              <a:rPr sz="2850" spc="410" baseline="-7628" dirty="0">
                <a:solidFill>
                  <a:srgbClr val="092C8E"/>
                </a:solidFill>
                <a:latin typeface="Times New Roman"/>
                <a:cs typeface="Times New Roman"/>
              </a:rPr>
              <a:t>p</a:t>
            </a:r>
            <a:r>
              <a:rPr sz="2850" spc="381" baseline="-7628" dirty="0">
                <a:solidFill>
                  <a:srgbClr val="092C8E"/>
                </a:solidFill>
                <a:latin typeface="Times New Roman"/>
                <a:cs typeface="Times New Roman"/>
              </a:rPr>
              <a:t>a</a:t>
            </a:r>
            <a:r>
              <a:rPr sz="2850" spc="163" baseline="-7628" dirty="0">
                <a:solidFill>
                  <a:srgbClr val="092C8E"/>
                </a:solidFill>
                <a:latin typeface="Times New Roman"/>
                <a:cs typeface="Times New Roman"/>
              </a:rPr>
              <a:t>r</a:t>
            </a:r>
            <a:r>
              <a:rPr sz="2850" spc="309" baseline="-7628" dirty="0">
                <a:solidFill>
                  <a:srgbClr val="092C8E"/>
                </a:solidFill>
                <a:latin typeface="Times New Roman"/>
                <a:cs typeface="Times New Roman"/>
              </a:rPr>
              <a:t> </a:t>
            </a:r>
            <a:r>
              <a:rPr sz="2850" spc="255" baseline="-7628" dirty="0">
                <a:solidFill>
                  <a:srgbClr val="092C8E"/>
                </a:solidFill>
                <a:latin typeface="Times New Roman"/>
                <a:cs typeface="Times New Roman"/>
              </a:rPr>
              <a:t>S</a:t>
            </a:r>
            <a:r>
              <a:rPr sz="2850" spc="398" baseline="-7628" dirty="0">
                <a:solidFill>
                  <a:srgbClr val="092C8E"/>
                </a:solidFill>
                <a:latin typeface="Times New Roman"/>
                <a:cs typeface="Times New Roman"/>
              </a:rPr>
              <a:t>a</a:t>
            </a:r>
            <a:r>
              <a:rPr sz="2850" spc="660" baseline="-7628" dirty="0">
                <a:solidFill>
                  <a:srgbClr val="092C8E"/>
                </a:solidFill>
                <a:latin typeface="Times New Roman"/>
                <a:cs typeface="Times New Roman"/>
              </a:rPr>
              <a:t>m</a:t>
            </a:r>
            <a:r>
              <a:rPr sz="2850" spc="118" baseline="-7628" dirty="0">
                <a:solidFill>
                  <a:srgbClr val="092C8E"/>
                </a:solidFill>
                <a:latin typeface="Times New Roman"/>
                <a:cs typeface="Times New Roman"/>
              </a:rPr>
              <a:t>i</a:t>
            </a:r>
            <a:r>
              <a:rPr sz="2850" spc="81" baseline="-7628" dirty="0">
                <a:solidFill>
                  <a:srgbClr val="092C8E"/>
                </a:solidFill>
                <a:latin typeface="Times New Roman"/>
                <a:cs typeface="Times New Roman"/>
              </a:rPr>
              <a:t>r</a:t>
            </a:r>
            <a:r>
              <a:rPr sz="2850" spc="0" baseline="-7628" dirty="0">
                <a:solidFill>
                  <a:srgbClr val="092C8E"/>
                </a:solidFill>
                <a:latin typeface="Times New Roman"/>
                <a:cs typeface="Times New Roman"/>
              </a:rPr>
              <a:t> </a:t>
            </a:r>
            <a:r>
              <a:rPr sz="2850" spc="-169" baseline="-7628" dirty="0">
                <a:solidFill>
                  <a:srgbClr val="092C8E"/>
                </a:solidFill>
                <a:latin typeface="Times New Roman"/>
                <a:cs typeface="Times New Roman"/>
              </a:rPr>
              <a:t> </a:t>
            </a:r>
            <a:r>
              <a:rPr sz="2850" spc="242" baseline="-7628" dirty="0">
                <a:solidFill>
                  <a:srgbClr val="092C8E"/>
                </a:solidFill>
                <a:latin typeface="Times New Roman"/>
                <a:cs typeface="Times New Roman"/>
              </a:rPr>
              <a:t>B</a:t>
            </a:r>
            <a:r>
              <a:rPr sz="2850" spc="221" baseline="-7628" dirty="0">
                <a:solidFill>
                  <a:srgbClr val="092C8E"/>
                </a:solidFill>
                <a:latin typeface="Times New Roman"/>
                <a:cs typeface="Times New Roman"/>
              </a:rPr>
              <a:t>E</a:t>
            </a:r>
            <a:r>
              <a:rPr sz="2850" spc="255" baseline="-7628" dirty="0">
                <a:solidFill>
                  <a:srgbClr val="092C8E"/>
                </a:solidFill>
                <a:latin typeface="Times New Roman"/>
                <a:cs typeface="Times New Roman"/>
              </a:rPr>
              <a:t>R</a:t>
            </a:r>
            <a:r>
              <a:rPr sz="2850" spc="101" baseline="-7628" dirty="0">
                <a:solidFill>
                  <a:srgbClr val="092C8E"/>
                </a:solidFill>
                <a:latin typeface="Times New Roman"/>
                <a:cs typeface="Times New Roman"/>
              </a:rPr>
              <a:t>K</a:t>
            </a:r>
            <a:r>
              <a:rPr sz="2850" spc="142" baseline="-7628" dirty="0">
                <a:solidFill>
                  <a:srgbClr val="092C8E"/>
                </a:solidFill>
                <a:latin typeface="Times New Roman"/>
                <a:cs typeface="Times New Roman"/>
              </a:rPr>
              <a:t>A</a:t>
            </a:r>
            <a:r>
              <a:rPr sz="2850" spc="293" baseline="-7628" dirty="0">
                <a:solidFill>
                  <a:srgbClr val="092C8E"/>
                </a:solidFill>
                <a:latin typeface="Times New Roman"/>
                <a:cs typeface="Times New Roman"/>
              </a:rPr>
              <a:t>N</a:t>
            </a:r>
            <a:r>
              <a:rPr sz="2850" spc="59" baseline="-7628" dirty="0">
                <a:solidFill>
                  <a:srgbClr val="092C8E"/>
                </a:solidFill>
                <a:latin typeface="Times New Roman"/>
                <a:cs typeface="Times New Roman"/>
              </a:rPr>
              <a:t>I</a:t>
            </a:r>
            <a:r>
              <a:rPr sz="2850" spc="-147" baseline="-7628" dirty="0">
                <a:solidFill>
                  <a:srgbClr val="092C8E"/>
                </a:solidFill>
                <a:latin typeface="Times New Roman"/>
                <a:cs typeface="Times New Roman"/>
              </a:rPr>
              <a:t>;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14087" y="9301321"/>
            <a:ext cx="1512364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87" baseline="-7628" dirty="0">
                <a:solidFill>
                  <a:srgbClr val="092C8E"/>
                </a:solidFill>
                <a:latin typeface="Times New Roman"/>
                <a:cs typeface="Times New Roman"/>
              </a:rPr>
              <a:t>Sonia  Gaci;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64259" y="9301321"/>
            <a:ext cx="1010669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243" baseline="-7628" dirty="0">
                <a:solidFill>
                  <a:srgbClr val="092C8E"/>
                </a:solidFill>
                <a:latin typeface="Times New Roman"/>
                <a:cs typeface="Times New Roman"/>
              </a:rPr>
              <a:t>Charlys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636666" y="9634696"/>
            <a:ext cx="7548264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47" baseline="-7628" dirty="0">
                <a:solidFill>
                  <a:srgbClr val="092C8E"/>
                </a:solidFill>
                <a:latin typeface="Times New Roman"/>
                <a:cs typeface="Times New Roman"/>
              </a:rPr>
              <a:t>RETITA;  Mohssine  HILAL;  Maroua MRABET;  Said  AGHZOU</a:t>
            </a:r>
            <a:endParaRPr sz="1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846" y="0"/>
            <a:ext cx="18287153" cy="657224"/>
          </a:xfrm>
          <a:custGeom>
            <a:avLst/>
            <a:gdLst/>
            <a:ahLst/>
            <a:cxnLst/>
            <a:rect l="l" t="t" r="r" b="b"/>
            <a:pathLst>
              <a:path w="18287153" h="657224">
                <a:moveTo>
                  <a:pt x="18287153" y="0"/>
                </a:moveTo>
                <a:lnTo>
                  <a:pt x="18287153" y="657224"/>
                </a:lnTo>
                <a:lnTo>
                  <a:pt x="0" y="657224"/>
                </a:lnTo>
                <a:lnTo>
                  <a:pt x="0" y="0"/>
                </a:lnTo>
                <a:lnTo>
                  <a:pt x="18287153" y="0"/>
                </a:lnTo>
                <a:close/>
              </a:path>
            </a:pathLst>
          </a:custGeom>
          <a:solidFill>
            <a:srgbClr val="092C8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525750" y="7781925"/>
            <a:ext cx="2743200" cy="2505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0100" y="2790825"/>
            <a:ext cx="3419475" cy="58864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43525" y="2790825"/>
            <a:ext cx="3457575" cy="59150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72675" y="2743200"/>
            <a:ext cx="3267075" cy="59531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3550" y="157321"/>
            <a:ext cx="2641805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C </a:t>
            </a:r>
            <a:r>
              <a:rPr sz="2850" spc="83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50" spc="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O </a:t>
            </a:r>
            <a:r>
              <a:rPr sz="2850" spc="187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50" spc="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M </a:t>
            </a:r>
            <a:r>
              <a:rPr sz="2850" spc="79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50" spc="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O </a:t>
            </a:r>
            <a:r>
              <a:rPr sz="2850" spc="187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50" spc="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B </a:t>
            </a:r>
            <a:r>
              <a:rPr sz="2850" spc="108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50" spc="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850" spc="40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50" spc="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850" spc="307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50" spc="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850" spc="40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50" spc="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850" spc="388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50" spc="91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É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15056" y="166846"/>
            <a:ext cx="2287742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72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H  A  C  K A  T O  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046620" y="166846"/>
            <a:ext cx="1445324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39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G  R  A  N  D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735766" y="166846"/>
            <a:ext cx="1262118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73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P  A  R  I S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58750" y="1017714"/>
            <a:ext cx="8571887" cy="528510"/>
          </a:xfrm>
          <a:prstGeom prst="rect">
            <a:avLst/>
          </a:prstGeom>
        </p:spPr>
        <p:txBody>
          <a:bodyPr wrap="square" lIns="0" tIns="71056" rIns="0" bIns="0" rtlCol="0">
            <a:noAutofit/>
          </a:bodyPr>
          <a:lstStyle/>
          <a:p>
            <a:pPr marL="12700">
              <a:lnSpc>
                <a:spcPts val="3790"/>
              </a:lnSpc>
            </a:pPr>
            <a:r>
              <a:rPr sz="5925" spc="632" baseline="-9540" dirty="0">
                <a:solidFill>
                  <a:srgbClr val="092C8E"/>
                </a:solidFill>
                <a:latin typeface="Times New Roman"/>
                <a:cs typeface="Times New Roman"/>
              </a:rPr>
              <a:t>Analyse des différents acteurs</a:t>
            </a:r>
            <a:endParaRPr sz="3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846" y="0"/>
            <a:ext cx="18287153" cy="657224"/>
          </a:xfrm>
          <a:custGeom>
            <a:avLst/>
            <a:gdLst/>
            <a:ahLst/>
            <a:cxnLst/>
            <a:rect l="l" t="t" r="r" b="b"/>
            <a:pathLst>
              <a:path w="18287153" h="657224">
                <a:moveTo>
                  <a:pt x="18287153" y="0"/>
                </a:moveTo>
                <a:lnTo>
                  <a:pt x="18287153" y="657224"/>
                </a:lnTo>
                <a:lnTo>
                  <a:pt x="0" y="657224"/>
                </a:lnTo>
                <a:lnTo>
                  <a:pt x="0" y="0"/>
                </a:lnTo>
                <a:lnTo>
                  <a:pt x="18287153" y="0"/>
                </a:lnTo>
                <a:close/>
              </a:path>
            </a:pathLst>
          </a:custGeom>
          <a:solidFill>
            <a:srgbClr val="092C8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544800" y="7810500"/>
            <a:ext cx="2743200" cy="2476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811000" y="3276599"/>
            <a:ext cx="3181350" cy="2381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496800" y="5915024"/>
            <a:ext cx="2143125" cy="21431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76325" y="3809999"/>
            <a:ext cx="2790825" cy="2667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953875" y="8848725"/>
            <a:ext cx="2895600" cy="8096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66800" y="6981825"/>
            <a:ext cx="2819400" cy="2819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63550" y="157321"/>
            <a:ext cx="2641805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C </a:t>
            </a:r>
            <a:r>
              <a:rPr sz="2850" spc="83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50" spc="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O </a:t>
            </a:r>
            <a:r>
              <a:rPr sz="2850" spc="187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50" spc="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M </a:t>
            </a:r>
            <a:r>
              <a:rPr sz="2850" spc="79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50" spc="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O </a:t>
            </a:r>
            <a:r>
              <a:rPr sz="2850" spc="187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50" spc="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B </a:t>
            </a:r>
            <a:r>
              <a:rPr sz="2850" spc="108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50" spc="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850" spc="40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50" spc="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850" spc="307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50" spc="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850" spc="40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50" spc="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850" spc="388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50" spc="91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É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15056" y="166846"/>
            <a:ext cx="2287742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72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H  A  C  K A  T O  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046620" y="166846"/>
            <a:ext cx="1445324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39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G  R  A  N  D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35766" y="166846"/>
            <a:ext cx="1262118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73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P  A  R  I S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8750" y="1017714"/>
            <a:ext cx="972185" cy="528510"/>
          </a:xfrm>
          <a:prstGeom prst="rect">
            <a:avLst/>
          </a:prstGeom>
        </p:spPr>
        <p:txBody>
          <a:bodyPr wrap="square" lIns="0" tIns="71056" rIns="0" bIns="0" rtlCol="0">
            <a:noAutofit/>
          </a:bodyPr>
          <a:lstStyle/>
          <a:p>
            <a:pPr marL="12700">
              <a:lnSpc>
                <a:spcPts val="3790"/>
              </a:lnSpc>
            </a:pPr>
            <a:r>
              <a:rPr sz="5925" spc="378" baseline="-9540" dirty="0">
                <a:solidFill>
                  <a:srgbClr val="092C8E"/>
                </a:solidFill>
                <a:latin typeface="Times New Roman"/>
                <a:cs typeface="Times New Roman"/>
              </a:rPr>
              <a:t>Les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0266" y="1017714"/>
            <a:ext cx="2417481" cy="528510"/>
          </a:xfrm>
          <a:prstGeom prst="rect">
            <a:avLst/>
          </a:prstGeom>
        </p:spPr>
        <p:txBody>
          <a:bodyPr wrap="square" lIns="0" tIns="71056" rIns="0" bIns="0" rtlCol="0">
            <a:noAutofit/>
          </a:bodyPr>
          <a:lstStyle/>
          <a:p>
            <a:pPr marL="12700">
              <a:lnSpc>
                <a:spcPts val="3790"/>
              </a:lnSpc>
            </a:pPr>
            <a:r>
              <a:rPr sz="5925" spc="532" baseline="-9540" dirty="0">
                <a:solidFill>
                  <a:srgbClr val="092C8E"/>
                </a:solidFill>
                <a:latin typeface="Times New Roman"/>
                <a:cs typeface="Times New Roman"/>
              </a:rPr>
              <a:t>logiciels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47078" y="1017714"/>
            <a:ext cx="3218834" cy="528510"/>
          </a:xfrm>
          <a:prstGeom prst="rect">
            <a:avLst/>
          </a:prstGeom>
        </p:spPr>
        <p:txBody>
          <a:bodyPr wrap="square" lIns="0" tIns="71056" rIns="0" bIns="0" rtlCol="0">
            <a:noAutofit/>
          </a:bodyPr>
          <a:lstStyle/>
          <a:p>
            <a:pPr marL="12700">
              <a:lnSpc>
                <a:spcPts val="3790"/>
              </a:lnSpc>
            </a:pPr>
            <a:r>
              <a:rPr sz="5925" spc="756" baseline="-9540" dirty="0">
                <a:solidFill>
                  <a:srgbClr val="092C8E"/>
                </a:solidFill>
                <a:latin typeface="Times New Roman"/>
                <a:cs typeface="Times New Roman"/>
              </a:rPr>
              <a:t>techniques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65243" y="1017714"/>
            <a:ext cx="2083453" cy="528510"/>
          </a:xfrm>
          <a:prstGeom prst="rect">
            <a:avLst/>
          </a:prstGeom>
        </p:spPr>
        <p:txBody>
          <a:bodyPr wrap="square" lIns="0" tIns="71056" rIns="0" bIns="0" rtlCol="0">
            <a:noAutofit/>
          </a:bodyPr>
          <a:lstStyle/>
          <a:p>
            <a:pPr marL="12700">
              <a:lnSpc>
                <a:spcPts val="3790"/>
              </a:lnSpc>
            </a:pPr>
            <a:r>
              <a:rPr sz="5925" spc="544" baseline="-9540" dirty="0">
                <a:solidFill>
                  <a:srgbClr val="092C8E"/>
                </a:solidFill>
                <a:latin typeface="Times New Roman"/>
                <a:cs typeface="Times New Roman"/>
              </a:rPr>
              <a:t>utilisés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2650" y="2189289"/>
            <a:ext cx="3089050" cy="528510"/>
          </a:xfrm>
          <a:prstGeom prst="rect">
            <a:avLst/>
          </a:prstGeom>
        </p:spPr>
        <p:txBody>
          <a:bodyPr wrap="square" lIns="0" tIns="71056" rIns="0" bIns="0" rtlCol="0">
            <a:noAutofit/>
          </a:bodyPr>
          <a:lstStyle/>
          <a:p>
            <a:pPr marL="12700">
              <a:lnSpc>
                <a:spcPts val="3790"/>
              </a:lnSpc>
            </a:pPr>
            <a:r>
              <a:rPr sz="5925" spc="374" baseline="-9540" dirty="0">
                <a:solidFill>
                  <a:srgbClr val="092C8E"/>
                </a:solidFill>
                <a:latin typeface="Times New Roman"/>
                <a:cs typeface="Times New Roman"/>
              </a:rPr>
              <a:t>BACK-END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750675" y="2189289"/>
            <a:ext cx="3919578" cy="528510"/>
          </a:xfrm>
          <a:prstGeom prst="rect">
            <a:avLst/>
          </a:prstGeom>
        </p:spPr>
        <p:txBody>
          <a:bodyPr wrap="square" lIns="0" tIns="71056" rIns="0" bIns="0" rtlCol="0">
            <a:noAutofit/>
          </a:bodyPr>
          <a:lstStyle/>
          <a:p>
            <a:pPr marL="12700">
              <a:lnSpc>
                <a:spcPts val="3790"/>
              </a:lnSpc>
            </a:pPr>
            <a:r>
              <a:rPr sz="5925" spc="338" baseline="-9540" dirty="0">
                <a:solidFill>
                  <a:srgbClr val="092C8E"/>
                </a:solidFill>
                <a:latin typeface="Times New Roman"/>
                <a:cs typeface="Times New Roman"/>
              </a:rPr>
              <a:t>EMULATEURS</a:t>
            </a:r>
            <a:endParaRPr sz="3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846" y="0"/>
            <a:ext cx="18287153" cy="657224"/>
          </a:xfrm>
          <a:custGeom>
            <a:avLst/>
            <a:gdLst/>
            <a:ahLst/>
            <a:cxnLst/>
            <a:rect l="l" t="t" r="r" b="b"/>
            <a:pathLst>
              <a:path w="18287153" h="657224">
                <a:moveTo>
                  <a:pt x="18287153" y="0"/>
                </a:moveTo>
                <a:lnTo>
                  <a:pt x="18287153" y="657224"/>
                </a:lnTo>
                <a:lnTo>
                  <a:pt x="0" y="657224"/>
                </a:lnTo>
                <a:lnTo>
                  <a:pt x="0" y="0"/>
                </a:lnTo>
                <a:lnTo>
                  <a:pt x="18287153" y="0"/>
                </a:lnTo>
                <a:close/>
              </a:path>
            </a:pathLst>
          </a:custGeom>
          <a:solidFill>
            <a:srgbClr val="092C8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535275" y="7781925"/>
            <a:ext cx="2743200" cy="2505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811000" y="1866900"/>
            <a:ext cx="6286500" cy="3143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6850" y="3848100"/>
            <a:ext cx="7867650" cy="39338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63550" y="157321"/>
            <a:ext cx="1679309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C </a:t>
            </a:r>
            <a:r>
              <a:rPr sz="2850" spc="83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50" spc="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O </a:t>
            </a:r>
            <a:r>
              <a:rPr sz="2850" spc="187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50" spc="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M </a:t>
            </a:r>
            <a:r>
              <a:rPr sz="2850" spc="79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50" spc="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O </a:t>
            </a:r>
            <a:r>
              <a:rPr sz="2850" spc="187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50" spc="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B </a:t>
            </a:r>
            <a:r>
              <a:rPr sz="2850" spc="108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50" spc="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01306" y="157321"/>
            <a:ext cx="904049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69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L I T É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515056" y="166846"/>
            <a:ext cx="2287742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72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H  A  C  K A  T O  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046620" y="166846"/>
            <a:ext cx="1445324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39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G  R  A  N  D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35766" y="166846"/>
            <a:ext cx="1262118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73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P  A  R  I S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8750" y="1017714"/>
            <a:ext cx="1959692" cy="1004760"/>
          </a:xfrm>
          <a:prstGeom prst="rect">
            <a:avLst/>
          </a:prstGeom>
        </p:spPr>
        <p:txBody>
          <a:bodyPr wrap="square" lIns="0" tIns="75438" rIns="0" bIns="0" rtlCol="0">
            <a:noAutofit/>
          </a:bodyPr>
          <a:lstStyle/>
          <a:p>
            <a:pPr algn="ctr">
              <a:lnSpc>
                <a:spcPts val="4480"/>
              </a:lnSpc>
            </a:pPr>
            <a:r>
              <a:rPr sz="3950" spc="613" dirty="0">
                <a:solidFill>
                  <a:srgbClr val="092C8E"/>
                </a:solidFill>
                <a:latin typeface="Times New Roman"/>
                <a:cs typeface="Times New Roman"/>
              </a:rPr>
              <a:t>Design</a:t>
            </a:r>
            <a:endParaRPr sz="3950">
              <a:latin typeface="Times New Roman"/>
              <a:cs typeface="Times New Roman"/>
            </a:endParaRPr>
          </a:p>
          <a:p>
            <a:pPr marL="37921" marR="53071" algn="ctr">
              <a:lnSpc>
                <a:spcPts val="2900"/>
              </a:lnSpc>
              <a:spcBef>
                <a:spcPts val="76"/>
              </a:spcBef>
            </a:pPr>
            <a:r>
              <a:rPr sz="4500" spc="460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Creation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55492" y="1017714"/>
            <a:ext cx="5754256" cy="528510"/>
          </a:xfrm>
          <a:prstGeom prst="rect">
            <a:avLst/>
          </a:prstGeom>
        </p:spPr>
        <p:txBody>
          <a:bodyPr wrap="square" lIns="0" tIns="71056" rIns="0" bIns="0" rtlCol="0">
            <a:noAutofit/>
          </a:bodyPr>
          <a:lstStyle/>
          <a:p>
            <a:pPr marL="12700">
              <a:lnSpc>
                <a:spcPts val="3790"/>
              </a:lnSpc>
            </a:pPr>
            <a:r>
              <a:rPr sz="5925" spc="583" baseline="-9540" dirty="0">
                <a:solidFill>
                  <a:srgbClr val="092C8E"/>
                </a:solidFill>
                <a:latin typeface="Times New Roman"/>
                <a:cs typeface="Times New Roman"/>
              </a:rPr>
              <a:t>Interface  Graphique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69937" y="1613693"/>
            <a:ext cx="595488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593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de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41239" y="1613693"/>
            <a:ext cx="2072275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290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MOCKUP.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5425" y="2147093"/>
            <a:ext cx="2288885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536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Emulateur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90124" y="2147093"/>
            <a:ext cx="1351900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373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utilisé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17837" y="2147093"/>
            <a:ext cx="158049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-240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: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251700" y="2147093"/>
            <a:ext cx="2331057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425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MarvelApp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846" y="0"/>
            <a:ext cx="18287153" cy="657224"/>
          </a:xfrm>
          <a:custGeom>
            <a:avLst/>
            <a:gdLst/>
            <a:ahLst/>
            <a:cxnLst/>
            <a:rect l="l" t="t" r="r" b="b"/>
            <a:pathLst>
              <a:path w="18287153" h="657224">
                <a:moveTo>
                  <a:pt x="18287153" y="0"/>
                </a:moveTo>
                <a:lnTo>
                  <a:pt x="18287153" y="657224"/>
                </a:lnTo>
                <a:lnTo>
                  <a:pt x="0" y="657224"/>
                </a:lnTo>
                <a:lnTo>
                  <a:pt x="0" y="0"/>
                </a:lnTo>
                <a:lnTo>
                  <a:pt x="18287153" y="0"/>
                </a:lnTo>
                <a:close/>
              </a:path>
            </a:pathLst>
          </a:custGeom>
          <a:solidFill>
            <a:srgbClr val="092C8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3550" y="157321"/>
            <a:ext cx="2641805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C </a:t>
            </a:r>
            <a:r>
              <a:rPr sz="2850" spc="83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50" spc="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O </a:t>
            </a:r>
            <a:r>
              <a:rPr sz="2850" spc="187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50" spc="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M </a:t>
            </a:r>
            <a:r>
              <a:rPr sz="2850" spc="79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50" spc="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O </a:t>
            </a:r>
            <a:r>
              <a:rPr sz="2850" spc="187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50" spc="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B </a:t>
            </a:r>
            <a:r>
              <a:rPr sz="2850" spc="108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50" spc="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850" spc="40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50" spc="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850" spc="307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50" spc="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850" spc="40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50" spc="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850" spc="388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50" spc="91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É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15056" y="166846"/>
            <a:ext cx="2287742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72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H  A  C  K A  T O  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046620" y="166846"/>
            <a:ext cx="1445324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39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G  R  A  N  D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735766" y="166846"/>
            <a:ext cx="1262118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73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P  A  R  I S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58750" y="1017714"/>
            <a:ext cx="5829235" cy="528510"/>
          </a:xfrm>
          <a:prstGeom prst="rect">
            <a:avLst/>
          </a:prstGeom>
        </p:spPr>
        <p:txBody>
          <a:bodyPr wrap="square" lIns="0" tIns="71056" rIns="0" bIns="0" rtlCol="0">
            <a:noAutofit/>
          </a:bodyPr>
          <a:lstStyle/>
          <a:p>
            <a:pPr marL="12700">
              <a:lnSpc>
                <a:spcPts val="3790"/>
              </a:lnSpc>
            </a:pPr>
            <a:r>
              <a:rPr sz="5925" spc="549" baseline="-9540" dirty="0">
                <a:solidFill>
                  <a:srgbClr val="092C8E"/>
                </a:solidFill>
                <a:latin typeface="Times New Roman"/>
                <a:cs typeface="Times New Roman"/>
              </a:rPr>
              <a:t>Test  de l'application</a:t>
            </a:r>
            <a:endParaRPr sz="3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bject 43"/>
          <p:cNvSpPr/>
          <p:nvPr/>
        </p:nvSpPr>
        <p:spPr>
          <a:xfrm>
            <a:off x="846" y="0"/>
            <a:ext cx="18287153" cy="657224"/>
          </a:xfrm>
          <a:custGeom>
            <a:avLst/>
            <a:gdLst/>
            <a:ahLst/>
            <a:cxnLst/>
            <a:rect l="l" t="t" r="r" b="b"/>
            <a:pathLst>
              <a:path w="18287153" h="657224">
                <a:moveTo>
                  <a:pt x="18287153" y="0"/>
                </a:moveTo>
                <a:lnTo>
                  <a:pt x="18287153" y="657224"/>
                </a:lnTo>
                <a:lnTo>
                  <a:pt x="0" y="657224"/>
                </a:lnTo>
                <a:lnTo>
                  <a:pt x="0" y="0"/>
                </a:lnTo>
                <a:lnTo>
                  <a:pt x="18287153" y="0"/>
                </a:lnTo>
                <a:close/>
              </a:path>
            </a:pathLst>
          </a:custGeom>
          <a:solidFill>
            <a:srgbClr val="092C8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534650" y="1885950"/>
            <a:ext cx="4848225" cy="582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190750" y="6257925"/>
            <a:ext cx="2876550" cy="2124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5601950" y="7781925"/>
            <a:ext cx="2686050" cy="25050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63550" y="157321"/>
            <a:ext cx="229020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87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50981" y="157321"/>
            <a:ext cx="256090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91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65471" y="157321"/>
            <a:ext cx="281962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83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405824" y="157321"/>
            <a:ext cx="256090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91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720314" y="157321"/>
            <a:ext cx="232853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12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011576" y="157321"/>
            <a:ext cx="131282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201306" y="157321"/>
            <a:ext cx="185182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444916" y="157321"/>
            <a:ext cx="131282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634646" y="157321"/>
            <a:ext cx="195004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888073" y="157321"/>
            <a:ext cx="217282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91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É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324556" y="195421"/>
            <a:ext cx="251538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63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634496" y="195421"/>
            <a:ext cx="233332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2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926238" y="195421"/>
            <a:ext cx="229020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87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213669" y="195421"/>
            <a:ext cx="228781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500861" y="195421"/>
            <a:ext cx="233332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2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792602" y="195421"/>
            <a:ext cx="195004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046029" y="195421"/>
            <a:ext cx="256090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91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360520" y="195421"/>
            <a:ext cx="251778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63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856120" y="195421"/>
            <a:ext cx="241717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81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156242" y="195421"/>
            <a:ext cx="234530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25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449181" y="195421"/>
            <a:ext cx="233332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2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740923" y="195421"/>
            <a:ext cx="251778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63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051103" y="195421"/>
            <a:ext cx="250340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5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545266" y="195421"/>
            <a:ext cx="221594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231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825273" y="195421"/>
            <a:ext cx="233332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2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117015" y="195421"/>
            <a:ext cx="234530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25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409953" y="195421"/>
            <a:ext cx="131282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599684" y="195421"/>
            <a:ext cx="207700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25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78050" y="4061333"/>
            <a:ext cx="422188" cy="456691"/>
          </a:xfrm>
          <a:prstGeom prst="rect">
            <a:avLst/>
          </a:prstGeom>
        </p:spPr>
        <p:txBody>
          <a:bodyPr wrap="square" lIns="0" tIns="61436" rIns="0" bIns="0" rtlCol="0">
            <a:noAutofit/>
          </a:bodyPr>
          <a:lstStyle/>
          <a:p>
            <a:pPr marL="12700">
              <a:lnSpc>
                <a:spcPts val="3275"/>
              </a:lnSpc>
            </a:pPr>
            <a:r>
              <a:rPr sz="5100" spc="146" baseline="-9378" dirty="0">
                <a:solidFill>
                  <a:srgbClr val="092C8E"/>
                </a:solidFill>
                <a:latin typeface="Times New Roman"/>
                <a:cs typeface="Times New Roman"/>
              </a:rPr>
              <a:t>A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25691" y="4061333"/>
            <a:ext cx="383372" cy="456691"/>
          </a:xfrm>
          <a:prstGeom prst="rect">
            <a:avLst/>
          </a:prstGeom>
        </p:spPr>
        <p:txBody>
          <a:bodyPr wrap="square" lIns="0" tIns="61436" rIns="0" bIns="0" rtlCol="0">
            <a:noAutofit/>
          </a:bodyPr>
          <a:lstStyle/>
          <a:p>
            <a:pPr marL="12700">
              <a:lnSpc>
                <a:spcPts val="3275"/>
              </a:lnSpc>
            </a:pPr>
            <a:r>
              <a:rPr sz="5100" spc="414" baseline="-9378" dirty="0">
                <a:solidFill>
                  <a:srgbClr val="092C8E"/>
                </a:solidFill>
                <a:latin typeface="Times New Roman"/>
                <a:cs typeface="Times New Roman"/>
              </a:rPr>
              <a:t>P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34529" y="4061333"/>
            <a:ext cx="1193181" cy="456691"/>
          </a:xfrm>
          <a:prstGeom prst="rect">
            <a:avLst/>
          </a:prstGeom>
        </p:spPr>
        <p:txBody>
          <a:bodyPr wrap="square" lIns="0" tIns="61436" rIns="0" bIns="0" rtlCol="0">
            <a:noAutofit/>
          </a:bodyPr>
          <a:lstStyle/>
          <a:p>
            <a:pPr marL="12700">
              <a:lnSpc>
                <a:spcPts val="3275"/>
              </a:lnSpc>
            </a:pPr>
            <a:r>
              <a:rPr sz="5100" spc="179" baseline="-9378" dirty="0">
                <a:solidFill>
                  <a:srgbClr val="092C8E"/>
                </a:solidFill>
                <a:latin typeface="Times New Roman"/>
                <a:cs typeface="Times New Roman"/>
              </a:rPr>
              <a:t>P  L I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68905" y="4061333"/>
            <a:ext cx="410543" cy="456691"/>
          </a:xfrm>
          <a:prstGeom prst="rect">
            <a:avLst/>
          </a:prstGeom>
        </p:spPr>
        <p:txBody>
          <a:bodyPr wrap="square" lIns="0" tIns="61436" rIns="0" bIns="0" rtlCol="0">
            <a:noAutofit/>
          </a:bodyPr>
          <a:lstStyle/>
          <a:p>
            <a:pPr marL="12700">
              <a:lnSpc>
                <a:spcPts val="3275"/>
              </a:lnSpc>
            </a:pPr>
            <a:r>
              <a:rPr sz="5100" spc="48" baseline="-9378" dirty="0">
                <a:solidFill>
                  <a:srgbClr val="092C8E"/>
                </a:solidFill>
                <a:latin typeface="Times New Roman"/>
                <a:cs typeface="Times New Roman"/>
              </a:rPr>
              <a:t>G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04905" y="4061333"/>
            <a:ext cx="402349" cy="456691"/>
          </a:xfrm>
          <a:prstGeom prst="rect">
            <a:avLst/>
          </a:prstGeom>
        </p:spPr>
        <p:txBody>
          <a:bodyPr wrap="square" lIns="0" tIns="61436" rIns="0" bIns="0" rtlCol="0">
            <a:noAutofit/>
          </a:bodyPr>
          <a:lstStyle/>
          <a:p>
            <a:pPr marL="12700">
              <a:lnSpc>
                <a:spcPts val="3275"/>
              </a:lnSpc>
            </a:pPr>
            <a:r>
              <a:rPr sz="5100" spc="180" baseline="-9378" dirty="0">
                <a:solidFill>
                  <a:srgbClr val="092C8E"/>
                </a:solidFill>
                <a:latin typeface="Times New Roman"/>
                <a:cs typeface="Times New Roman"/>
              </a:rPr>
              <a:t>R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32714" y="4061333"/>
            <a:ext cx="901254" cy="456691"/>
          </a:xfrm>
          <a:prstGeom prst="rect">
            <a:avLst/>
          </a:prstGeom>
        </p:spPr>
        <p:txBody>
          <a:bodyPr wrap="square" lIns="0" tIns="61436" rIns="0" bIns="0" rtlCol="0">
            <a:noAutofit/>
          </a:bodyPr>
          <a:lstStyle/>
          <a:p>
            <a:pPr marL="12700">
              <a:lnSpc>
                <a:spcPts val="3275"/>
              </a:lnSpc>
            </a:pPr>
            <a:r>
              <a:rPr sz="5100" spc="36" baseline="-9378" dirty="0">
                <a:solidFill>
                  <a:srgbClr val="092C8E"/>
                </a:solidFill>
                <a:latin typeface="Times New Roman"/>
                <a:cs typeface="Times New Roman"/>
              </a:rPr>
              <a:t>A  T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59444" y="4061333"/>
            <a:ext cx="769712" cy="456691"/>
          </a:xfrm>
          <a:prstGeom prst="rect">
            <a:avLst/>
          </a:prstGeom>
        </p:spPr>
        <p:txBody>
          <a:bodyPr wrap="square" lIns="0" tIns="61436" rIns="0" bIns="0" rtlCol="0">
            <a:noAutofit/>
          </a:bodyPr>
          <a:lstStyle/>
          <a:p>
            <a:pPr marL="12700">
              <a:lnSpc>
                <a:spcPts val="3275"/>
              </a:lnSpc>
            </a:pPr>
            <a:r>
              <a:rPr sz="5100" spc="24" baseline="-9378" dirty="0">
                <a:solidFill>
                  <a:srgbClr val="092C8E"/>
                </a:solidFill>
                <a:latin typeface="Times New Roman"/>
                <a:cs typeface="Times New Roman"/>
              </a:rPr>
              <a:t>U  I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54671" y="4061333"/>
            <a:ext cx="353613" cy="456691"/>
          </a:xfrm>
          <a:prstGeom prst="rect">
            <a:avLst/>
          </a:prstGeom>
        </p:spPr>
        <p:txBody>
          <a:bodyPr wrap="square" lIns="0" tIns="61436" rIns="0" bIns="0" rtlCol="0">
            <a:noAutofit/>
          </a:bodyPr>
          <a:lstStyle/>
          <a:p>
            <a:pPr marL="12700">
              <a:lnSpc>
                <a:spcPts val="3275"/>
              </a:lnSpc>
            </a:pPr>
            <a:r>
              <a:rPr sz="5100" baseline="-9378" dirty="0">
                <a:solidFill>
                  <a:srgbClr val="092C8E"/>
                </a:solidFill>
                <a:latin typeface="Times New Roman"/>
                <a:cs typeface="Times New Roman"/>
              </a:rPr>
              <a:t>T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33759" y="4061333"/>
            <a:ext cx="380784" cy="456691"/>
          </a:xfrm>
          <a:prstGeom prst="rect">
            <a:avLst/>
          </a:prstGeom>
        </p:spPr>
        <p:txBody>
          <a:bodyPr wrap="square" lIns="0" tIns="61436" rIns="0" bIns="0" rtlCol="0">
            <a:noAutofit/>
          </a:bodyPr>
          <a:lstStyle/>
          <a:p>
            <a:pPr marL="12700">
              <a:lnSpc>
                <a:spcPts val="3275"/>
              </a:lnSpc>
            </a:pPr>
            <a:r>
              <a:rPr sz="5100" spc="206" baseline="-9378" dirty="0">
                <a:solidFill>
                  <a:srgbClr val="092C8E"/>
                </a:solidFill>
                <a:latin typeface="Times New Roman"/>
                <a:cs typeface="Times New Roman"/>
              </a:rPr>
              <a:t>E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87575" y="5234146"/>
            <a:ext cx="6468917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269" baseline="-7628" dirty="0">
                <a:solidFill>
                  <a:srgbClr val="092C8E"/>
                </a:solidFill>
                <a:latin typeface="Times New Roman"/>
                <a:cs typeface="Times New Roman"/>
              </a:rPr>
              <a:t>Disponible  sur systèmes Apple Store et  Android.</a:t>
            </a:r>
            <a:endParaRPr sz="1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846" y="0"/>
            <a:ext cx="18287153" cy="657224"/>
          </a:xfrm>
          <a:custGeom>
            <a:avLst/>
            <a:gdLst/>
            <a:ahLst/>
            <a:cxnLst/>
            <a:rect l="l" t="t" r="r" b="b"/>
            <a:pathLst>
              <a:path w="18287153" h="657224">
                <a:moveTo>
                  <a:pt x="18287153" y="0"/>
                </a:moveTo>
                <a:lnTo>
                  <a:pt x="18287153" y="657224"/>
                </a:lnTo>
                <a:lnTo>
                  <a:pt x="0" y="657224"/>
                </a:lnTo>
                <a:lnTo>
                  <a:pt x="0" y="0"/>
                </a:lnTo>
                <a:lnTo>
                  <a:pt x="18287153" y="0"/>
                </a:lnTo>
                <a:close/>
              </a:path>
            </a:pathLst>
          </a:custGeom>
          <a:solidFill>
            <a:srgbClr val="092C8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535275" y="7781925"/>
            <a:ext cx="2743200" cy="2505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3550" y="157321"/>
            <a:ext cx="2641805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C </a:t>
            </a:r>
            <a:r>
              <a:rPr sz="2850" spc="83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50" spc="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O </a:t>
            </a:r>
            <a:r>
              <a:rPr sz="2850" spc="187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50" spc="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M </a:t>
            </a:r>
            <a:r>
              <a:rPr sz="2850" spc="79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50" spc="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O </a:t>
            </a:r>
            <a:r>
              <a:rPr sz="2850" spc="187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50" spc="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B </a:t>
            </a:r>
            <a:r>
              <a:rPr sz="2850" spc="108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50" spc="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850" spc="40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50" spc="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850" spc="307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50" spc="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850" spc="40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50" spc="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850" spc="388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50" spc="91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É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24556" y="195421"/>
            <a:ext cx="2287742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72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H  A  C  K A  T O  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856120" y="195421"/>
            <a:ext cx="1445324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39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G  R  A  N  D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545266" y="195421"/>
            <a:ext cx="1262118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73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P  A  R  I S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87325" y="827214"/>
            <a:ext cx="3204259" cy="528510"/>
          </a:xfrm>
          <a:prstGeom prst="rect">
            <a:avLst/>
          </a:prstGeom>
        </p:spPr>
        <p:txBody>
          <a:bodyPr wrap="square" lIns="0" tIns="71056" rIns="0" bIns="0" rtlCol="0">
            <a:noAutofit/>
          </a:bodyPr>
          <a:lstStyle/>
          <a:p>
            <a:pPr marL="12700">
              <a:lnSpc>
                <a:spcPts val="3790"/>
              </a:lnSpc>
            </a:pPr>
            <a:r>
              <a:rPr sz="5925" spc="630" baseline="-9540" dirty="0">
                <a:solidFill>
                  <a:srgbClr val="092C8E"/>
                </a:solidFill>
                <a:latin typeface="Times New Roman"/>
                <a:cs typeface="Times New Roman"/>
              </a:rPr>
              <a:t>Conclusion</a:t>
            </a:r>
            <a:endParaRPr sz="3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46"/>
          <p:cNvSpPr/>
          <p:nvPr/>
        </p:nvSpPr>
        <p:spPr>
          <a:xfrm>
            <a:off x="846" y="0"/>
            <a:ext cx="18287153" cy="657224"/>
          </a:xfrm>
          <a:custGeom>
            <a:avLst/>
            <a:gdLst/>
            <a:ahLst/>
            <a:cxnLst/>
            <a:rect l="l" t="t" r="r" b="b"/>
            <a:pathLst>
              <a:path w="18287153" h="657224">
                <a:moveTo>
                  <a:pt x="18287153" y="0"/>
                </a:moveTo>
                <a:lnTo>
                  <a:pt x="18287153" y="657224"/>
                </a:lnTo>
                <a:lnTo>
                  <a:pt x="0" y="657224"/>
                </a:lnTo>
                <a:lnTo>
                  <a:pt x="0" y="0"/>
                </a:lnTo>
                <a:lnTo>
                  <a:pt x="18287153" y="0"/>
                </a:lnTo>
                <a:close/>
              </a:path>
            </a:pathLst>
          </a:custGeom>
          <a:solidFill>
            <a:srgbClr val="092C8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5544800" y="7781925"/>
            <a:ext cx="2743200" cy="2505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463550" y="157321"/>
            <a:ext cx="229020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87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50981" y="157321"/>
            <a:ext cx="256090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91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065471" y="157321"/>
            <a:ext cx="281962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83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405824" y="157321"/>
            <a:ext cx="256090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91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720314" y="157321"/>
            <a:ext cx="232853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12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011576" y="157321"/>
            <a:ext cx="131282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201306" y="157321"/>
            <a:ext cx="185182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444916" y="157321"/>
            <a:ext cx="131282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634646" y="157321"/>
            <a:ext cx="195004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888073" y="157321"/>
            <a:ext cx="217282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91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É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335569" y="176371"/>
            <a:ext cx="251538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63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645510" y="176371"/>
            <a:ext cx="233332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2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2937251" y="176371"/>
            <a:ext cx="229020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87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224682" y="176371"/>
            <a:ext cx="228781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511874" y="176371"/>
            <a:ext cx="233332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2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803615" y="176371"/>
            <a:ext cx="195004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4057043" y="176371"/>
            <a:ext cx="256090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91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4371533" y="176371"/>
            <a:ext cx="251778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63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867133" y="176371"/>
            <a:ext cx="241717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81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167255" y="176371"/>
            <a:ext cx="234530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25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460194" y="176371"/>
            <a:ext cx="233332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2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751936" y="176371"/>
            <a:ext cx="251778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63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062116" y="176371"/>
            <a:ext cx="250340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5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556279" y="176371"/>
            <a:ext cx="221594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231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836287" y="176371"/>
            <a:ext cx="233332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2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128028" y="176371"/>
            <a:ext cx="234530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25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420967" y="176371"/>
            <a:ext cx="131282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610697" y="176371"/>
            <a:ext cx="207700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25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34445" y="4277741"/>
            <a:ext cx="681826" cy="887983"/>
          </a:xfrm>
          <a:prstGeom prst="rect">
            <a:avLst/>
          </a:prstGeom>
        </p:spPr>
        <p:txBody>
          <a:bodyPr wrap="square" lIns="0" tIns="5532" rIns="0" bIns="0" rtlCol="0">
            <a:noAutofit/>
          </a:bodyPr>
          <a:lstStyle/>
          <a:p>
            <a:pPr marR="129387">
              <a:lnSpc>
                <a:spcPts val="500"/>
              </a:lnSpc>
            </a:pPr>
            <a:endParaRPr sz="500"/>
          </a:p>
          <a:p>
            <a:pPr marL="12700">
              <a:lnSpc>
                <a:spcPts val="6450"/>
              </a:lnSpc>
              <a:spcBef>
                <a:spcPts val="322"/>
              </a:spcBef>
            </a:pPr>
            <a:r>
              <a:rPr sz="10200" baseline="-10231" dirty="0">
                <a:solidFill>
                  <a:srgbClr val="092C8E"/>
                </a:solidFill>
                <a:latin typeface="Times New Roman"/>
                <a:cs typeface="Times New Roman"/>
              </a:rPr>
              <a:t>T</a:t>
            </a:r>
            <a:endParaRPr sz="6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92711" y="4277741"/>
            <a:ext cx="832778" cy="887983"/>
          </a:xfrm>
          <a:prstGeom prst="rect">
            <a:avLst/>
          </a:prstGeom>
        </p:spPr>
        <p:txBody>
          <a:bodyPr wrap="square" lIns="0" tIns="5532" rIns="0" bIns="0" rtlCol="0">
            <a:noAutofit/>
          </a:bodyPr>
          <a:lstStyle/>
          <a:p>
            <a:pPr marR="129387">
              <a:lnSpc>
                <a:spcPts val="500"/>
              </a:lnSpc>
            </a:pPr>
            <a:endParaRPr sz="500"/>
          </a:p>
          <a:p>
            <a:pPr marL="12700">
              <a:lnSpc>
                <a:spcPts val="6450"/>
              </a:lnSpc>
              <a:spcBef>
                <a:spcPts val="322"/>
              </a:spcBef>
            </a:pPr>
            <a:r>
              <a:rPr sz="10200" spc="391" baseline="-10231" dirty="0">
                <a:solidFill>
                  <a:srgbClr val="092C8E"/>
                </a:solidFill>
                <a:latin typeface="Times New Roman"/>
                <a:cs typeface="Times New Roman"/>
              </a:rPr>
              <a:t>H</a:t>
            </a:r>
            <a:endParaRPr sz="6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01908" y="4277741"/>
            <a:ext cx="818977" cy="887983"/>
          </a:xfrm>
          <a:prstGeom prst="rect">
            <a:avLst/>
          </a:prstGeom>
        </p:spPr>
        <p:txBody>
          <a:bodyPr wrap="square" lIns="0" tIns="5532" rIns="0" bIns="0" rtlCol="0">
            <a:noAutofit/>
          </a:bodyPr>
          <a:lstStyle/>
          <a:p>
            <a:pPr marR="129387">
              <a:lnSpc>
                <a:spcPts val="500"/>
              </a:lnSpc>
            </a:pPr>
            <a:endParaRPr sz="500"/>
          </a:p>
          <a:p>
            <a:pPr marL="12700">
              <a:lnSpc>
                <a:spcPts val="6450"/>
              </a:lnSpc>
              <a:spcBef>
                <a:spcPts val="322"/>
              </a:spcBef>
            </a:pPr>
            <a:r>
              <a:rPr sz="10200" spc="293" baseline="-10231" dirty="0">
                <a:solidFill>
                  <a:srgbClr val="092C8E"/>
                </a:solidFill>
                <a:latin typeface="Times New Roman"/>
                <a:cs typeface="Times New Roman"/>
              </a:rPr>
              <a:t>A</a:t>
            </a:r>
            <a:endParaRPr sz="6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97305" y="4277741"/>
            <a:ext cx="832778" cy="887983"/>
          </a:xfrm>
          <a:prstGeom prst="rect">
            <a:avLst/>
          </a:prstGeom>
        </p:spPr>
        <p:txBody>
          <a:bodyPr wrap="square" lIns="0" tIns="5532" rIns="0" bIns="0" rtlCol="0">
            <a:noAutofit/>
          </a:bodyPr>
          <a:lstStyle/>
          <a:p>
            <a:pPr marR="129387">
              <a:lnSpc>
                <a:spcPts val="500"/>
              </a:lnSpc>
            </a:pPr>
            <a:endParaRPr sz="500"/>
          </a:p>
          <a:p>
            <a:pPr marL="12700">
              <a:lnSpc>
                <a:spcPts val="6450"/>
              </a:lnSpc>
              <a:spcBef>
                <a:spcPts val="322"/>
              </a:spcBef>
            </a:pPr>
            <a:r>
              <a:rPr sz="10200" spc="391" baseline="-10231" dirty="0">
                <a:solidFill>
                  <a:srgbClr val="092C8E"/>
                </a:solidFill>
                <a:latin typeface="Times New Roman"/>
                <a:cs typeface="Times New Roman"/>
              </a:rPr>
              <a:t>N</a:t>
            </a:r>
            <a:endParaRPr sz="6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78815" y="4277741"/>
            <a:ext cx="1026823" cy="1821433"/>
          </a:xfrm>
          <a:prstGeom prst="rect">
            <a:avLst/>
          </a:prstGeom>
        </p:spPr>
        <p:txBody>
          <a:bodyPr wrap="square" lIns="0" tIns="5532" rIns="0" bIns="0" rtlCol="0">
            <a:noAutofit/>
          </a:bodyPr>
          <a:lstStyle/>
          <a:p>
            <a:pPr marR="129387">
              <a:lnSpc>
                <a:spcPts val="500"/>
              </a:lnSpc>
            </a:pPr>
            <a:endParaRPr sz="500"/>
          </a:p>
          <a:p>
            <a:pPr marL="240386">
              <a:lnSpc>
                <a:spcPct val="95825"/>
              </a:lnSpc>
            </a:pPr>
            <a:r>
              <a:rPr sz="6800" spc="146" dirty="0">
                <a:solidFill>
                  <a:srgbClr val="092C8E"/>
                </a:solidFill>
                <a:latin typeface="Times New Roman"/>
                <a:cs typeface="Times New Roman"/>
              </a:rPr>
              <a:t>K</a:t>
            </a:r>
            <a:endParaRPr sz="6800">
              <a:latin typeface="Times New Roman"/>
              <a:cs typeface="Times New Roman"/>
            </a:endParaRPr>
          </a:p>
          <a:p>
            <a:pPr marL="12700" marR="129387">
              <a:lnSpc>
                <a:spcPts val="1825"/>
              </a:lnSpc>
              <a:spcBef>
                <a:spcPts val="4243"/>
              </a:spcBef>
            </a:pPr>
            <a:r>
              <a:rPr sz="2850" spc="112" baseline="-7628" dirty="0">
                <a:solidFill>
                  <a:srgbClr val="092C8E"/>
                </a:solidFill>
                <a:latin typeface="Times New Roman"/>
                <a:cs typeface="Times New Roman"/>
              </a:rPr>
              <a:t>N  T S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513456" y="4277741"/>
            <a:ext cx="741344" cy="887983"/>
          </a:xfrm>
          <a:prstGeom prst="rect">
            <a:avLst/>
          </a:prstGeom>
        </p:spPr>
        <p:txBody>
          <a:bodyPr wrap="square" lIns="0" tIns="5532" rIns="0" bIns="0" rtlCol="0">
            <a:noAutofit/>
          </a:bodyPr>
          <a:lstStyle/>
          <a:p>
            <a:pPr marR="129387">
              <a:lnSpc>
                <a:spcPts val="500"/>
              </a:lnSpc>
            </a:pPr>
            <a:endParaRPr sz="500"/>
          </a:p>
          <a:p>
            <a:pPr marL="12700">
              <a:lnSpc>
                <a:spcPts val="6450"/>
              </a:lnSpc>
              <a:spcBef>
                <a:spcPts val="322"/>
              </a:spcBef>
            </a:pPr>
            <a:r>
              <a:rPr sz="10200" baseline="-10231" dirty="0">
                <a:solidFill>
                  <a:srgbClr val="092C8E"/>
                </a:solidFill>
                <a:latin typeface="Times New Roman"/>
                <a:cs typeface="Times New Roman"/>
              </a:rPr>
              <a:t>Y</a:t>
            </a:r>
            <a:endParaRPr sz="6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531232" y="4277741"/>
            <a:ext cx="849167" cy="887983"/>
          </a:xfrm>
          <a:prstGeom prst="rect">
            <a:avLst/>
          </a:prstGeom>
        </p:spPr>
        <p:txBody>
          <a:bodyPr wrap="square" lIns="0" tIns="5532" rIns="0" bIns="0" rtlCol="0">
            <a:noAutofit/>
          </a:bodyPr>
          <a:lstStyle/>
          <a:p>
            <a:pPr marR="129387">
              <a:lnSpc>
                <a:spcPts val="500"/>
              </a:lnSpc>
            </a:pPr>
            <a:endParaRPr sz="500"/>
          </a:p>
          <a:p>
            <a:pPr marL="12700">
              <a:lnSpc>
                <a:spcPts val="6450"/>
              </a:lnSpc>
              <a:spcBef>
                <a:spcPts val="322"/>
              </a:spcBef>
            </a:pPr>
            <a:r>
              <a:rPr sz="10200" spc="539" baseline="-10231" dirty="0">
                <a:solidFill>
                  <a:srgbClr val="092C8E"/>
                </a:solidFill>
                <a:latin typeface="Times New Roman"/>
                <a:cs typeface="Times New Roman"/>
              </a:rPr>
              <a:t>O</a:t>
            </a:r>
            <a:endParaRPr sz="6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618730" y="4277741"/>
            <a:ext cx="846711" cy="1821433"/>
          </a:xfrm>
          <a:prstGeom prst="rect">
            <a:avLst/>
          </a:prstGeom>
        </p:spPr>
        <p:txBody>
          <a:bodyPr wrap="square" lIns="0" tIns="5532" rIns="0" bIns="0" rtlCol="0">
            <a:noAutofit/>
          </a:bodyPr>
          <a:lstStyle/>
          <a:p>
            <a:pPr marR="129387">
              <a:lnSpc>
                <a:spcPts val="500"/>
              </a:lnSpc>
            </a:pPr>
            <a:endParaRPr sz="500"/>
          </a:p>
          <a:p>
            <a:pPr marL="50784">
              <a:lnSpc>
                <a:spcPct val="95825"/>
              </a:lnSpc>
            </a:pPr>
            <a:r>
              <a:rPr sz="6800" spc="195" dirty="0">
                <a:solidFill>
                  <a:srgbClr val="092C8E"/>
                </a:solidFill>
                <a:latin typeface="Times New Roman"/>
                <a:cs typeface="Times New Roman"/>
              </a:rPr>
              <a:t>U</a:t>
            </a:r>
            <a:endParaRPr sz="6800">
              <a:latin typeface="Times New Roman"/>
              <a:cs typeface="Times New Roman"/>
            </a:endParaRPr>
          </a:p>
          <a:p>
            <a:pPr marL="12700" marR="129387">
              <a:lnSpc>
                <a:spcPts val="1825"/>
              </a:lnSpc>
              <a:spcBef>
                <a:spcPts val="4243"/>
              </a:spcBef>
            </a:pPr>
            <a:r>
              <a:rPr sz="2850" spc="-6" baseline="-7628" dirty="0">
                <a:solidFill>
                  <a:srgbClr val="092C8E"/>
                </a:solidFill>
                <a:latin typeface="Times New Roman"/>
                <a:cs typeface="Times New Roman"/>
              </a:rPr>
              <a:t>S  :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41862" y="4277741"/>
            <a:ext cx="373883" cy="887983"/>
          </a:xfrm>
          <a:prstGeom prst="rect">
            <a:avLst/>
          </a:prstGeom>
        </p:spPr>
        <p:txBody>
          <a:bodyPr wrap="square" lIns="0" tIns="5532" rIns="0" bIns="0" rtlCol="0">
            <a:noAutofit/>
          </a:bodyPr>
          <a:lstStyle/>
          <a:p>
            <a:pPr marR="129387">
              <a:lnSpc>
                <a:spcPts val="500"/>
              </a:lnSpc>
            </a:pPr>
            <a:endParaRPr sz="500"/>
          </a:p>
          <a:p>
            <a:pPr marL="12700">
              <a:lnSpc>
                <a:spcPts val="6450"/>
              </a:lnSpc>
              <a:spcBef>
                <a:spcPts val="322"/>
              </a:spcBef>
            </a:pPr>
            <a:r>
              <a:rPr sz="10200" spc="-543" baseline="-10231" dirty="0">
                <a:solidFill>
                  <a:srgbClr val="092C8E"/>
                </a:solidFill>
                <a:latin typeface="Times New Roman"/>
                <a:cs typeface="Times New Roman"/>
              </a:rPr>
              <a:t>!</a:t>
            </a:r>
            <a:endParaRPr sz="6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73018" y="5834221"/>
            <a:ext cx="803645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48" baseline="-7628" dirty="0">
                <a:solidFill>
                  <a:srgbClr val="092C8E"/>
                </a:solidFill>
                <a:latin typeface="Times New Roman"/>
                <a:cs typeface="Times New Roman"/>
              </a:rPr>
              <a:t>F  O  R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20491" y="5834221"/>
            <a:ext cx="1499909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40" baseline="-7628" dirty="0">
                <a:solidFill>
                  <a:srgbClr val="092C8E"/>
                </a:solidFill>
                <a:latin typeface="Times New Roman"/>
                <a:cs typeface="Times New Roman"/>
              </a:rPr>
              <a:t>C  O  M  M  E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93961" y="5834221"/>
            <a:ext cx="549020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78" baseline="-7628" dirty="0">
                <a:solidFill>
                  <a:srgbClr val="092C8E"/>
                </a:solidFill>
                <a:latin typeface="Times New Roman"/>
                <a:cs typeface="Times New Roman"/>
              </a:rPr>
              <a:t>O  R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86810" y="5834221"/>
            <a:ext cx="2173518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84" baseline="-7628" dirty="0">
                <a:solidFill>
                  <a:srgbClr val="092C8E"/>
                </a:solidFill>
                <a:latin typeface="Times New Roman"/>
                <a:cs typeface="Times New Roman"/>
              </a:rPr>
              <a:t>Q  U  E  S  T I O  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43080" y="6634321"/>
            <a:ext cx="1625708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230" baseline="-7628" dirty="0">
                <a:solidFill>
                  <a:srgbClr val="092C8E"/>
                </a:solidFill>
                <a:latin typeface="Times New Roman"/>
                <a:cs typeface="Times New Roman"/>
              </a:rPr>
              <a:t>E mai l us at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25748" y="6634321"/>
            <a:ext cx="3185944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448" baseline="-7628" dirty="0">
                <a:solidFill>
                  <a:srgbClr val="092C8E"/>
                </a:solidFill>
                <a:latin typeface="Times New Roman"/>
                <a:cs typeface="Times New Roman"/>
              </a:rPr>
              <a:t>c</a:t>
            </a:r>
            <a:r>
              <a:rPr sz="2850" spc="451" baseline="-7628" dirty="0">
                <a:solidFill>
                  <a:srgbClr val="092C8E"/>
                </a:solidFill>
                <a:latin typeface="Times New Roman"/>
                <a:cs typeface="Times New Roman"/>
              </a:rPr>
              <a:t>o</a:t>
            </a:r>
            <a:r>
              <a:rPr sz="2850" spc="735" baseline="-7628" dirty="0">
                <a:solidFill>
                  <a:srgbClr val="092C8E"/>
                </a:solidFill>
                <a:latin typeface="Times New Roman"/>
                <a:cs typeface="Times New Roman"/>
              </a:rPr>
              <a:t>m</a:t>
            </a:r>
            <a:r>
              <a:rPr sz="2850" spc="451" baseline="-7628" dirty="0">
                <a:solidFill>
                  <a:srgbClr val="092C8E"/>
                </a:solidFill>
                <a:latin typeface="Times New Roman"/>
                <a:cs typeface="Times New Roman"/>
              </a:rPr>
              <a:t>o</a:t>
            </a:r>
            <a:r>
              <a:rPr sz="2850" spc="555" baseline="-7628" dirty="0">
                <a:solidFill>
                  <a:srgbClr val="092C8E"/>
                </a:solidFill>
                <a:latin typeface="Times New Roman"/>
                <a:cs typeface="Times New Roman"/>
              </a:rPr>
              <a:t>b</a:t>
            </a:r>
            <a:r>
              <a:rPr sz="2850" spc="-10" baseline="-7628" dirty="0">
                <a:solidFill>
                  <a:srgbClr val="092C8E"/>
                </a:solidFill>
                <a:latin typeface="Times New Roman"/>
                <a:cs typeface="Times New Roman"/>
              </a:rPr>
              <a:t>i</a:t>
            </a:r>
            <a:r>
              <a:rPr sz="2850" spc="-269" baseline="-7628" dirty="0">
                <a:solidFill>
                  <a:srgbClr val="092C8E"/>
                </a:solidFill>
                <a:latin typeface="Times New Roman"/>
                <a:cs typeface="Times New Roman"/>
              </a:rPr>
              <a:t> </a:t>
            </a:r>
            <a:r>
              <a:rPr sz="2850" spc="9" baseline="-7628" dirty="0">
                <a:solidFill>
                  <a:srgbClr val="092C8E"/>
                </a:solidFill>
                <a:latin typeface="Times New Roman"/>
                <a:cs typeface="Times New Roman"/>
              </a:rPr>
              <a:t>l</a:t>
            </a:r>
            <a:r>
              <a:rPr sz="2850" spc="-269" baseline="-7628" dirty="0">
                <a:solidFill>
                  <a:srgbClr val="092C8E"/>
                </a:solidFill>
                <a:latin typeface="Times New Roman"/>
                <a:cs typeface="Times New Roman"/>
              </a:rPr>
              <a:t> </a:t>
            </a:r>
            <a:r>
              <a:rPr sz="2850" spc="-10" baseline="-7628" dirty="0">
                <a:solidFill>
                  <a:srgbClr val="092C8E"/>
                </a:solidFill>
                <a:latin typeface="Times New Roman"/>
                <a:cs typeface="Times New Roman"/>
              </a:rPr>
              <a:t>i</a:t>
            </a:r>
            <a:r>
              <a:rPr sz="2850" spc="-269" baseline="-7628" dirty="0">
                <a:solidFill>
                  <a:srgbClr val="092C8E"/>
                </a:solidFill>
                <a:latin typeface="Times New Roman"/>
                <a:cs typeface="Times New Roman"/>
              </a:rPr>
              <a:t> </a:t>
            </a:r>
            <a:r>
              <a:rPr sz="2850" spc="430" baseline="-7628" dirty="0">
                <a:solidFill>
                  <a:srgbClr val="092C8E"/>
                </a:solidFill>
                <a:latin typeface="Times New Roman"/>
                <a:cs typeface="Times New Roman"/>
              </a:rPr>
              <a:t>t</a:t>
            </a:r>
            <a:r>
              <a:rPr sz="2850" spc="498" baseline="-7628" dirty="0">
                <a:solidFill>
                  <a:srgbClr val="092C8E"/>
                </a:solidFill>
                <a:latin typeface="Times New Roman"/>
                <a:cs typeface="Times New Roman"/>
              </a:rPr>
              <a:t>e</a:t>
            </a:r>
            <a:r>
              <a:rPr sz="2850" spc="156" baseline="-7628" dirty="0">
                <a:solidFill>
                  <a:srgbClr val="092C8E"/>
                </a:solidFill>
                <a:latin typeface="Times New Roman"/>
                <a:cs typeface="Times New Roman"/>
              </a:rPr>
              <a:t>@</a:t>
            </a:r>
            <a:r>
              <a:rPr sz="2850" spc="-269" baseline="-7628" dirty="0">
                <a:solidFill>
                  <a:srgbClr val="092C8E"/>
                </a:solidFill>
                <a:latin typeface="Times New Roman"/>
                <a:cs typeface="Times New Roman"/>
              </a:rPr>
              <a:t> </a:t>
            </a:r>
            <a:r>
              <a:rPr sz="2850" spc="337" baseline="-7628" dirty="0">
                <a:solidFill>
                  <a:srgbClr val="092C8E"/>
                </a:solidFill>
                <a:latin typeface="Times New Roman"/>
                <a:cs typeface="Times New Roman"/>
              </a:rPr>
              <a:t>s</a:t>
            </a:r>
            <a:r>
              <a:rPr sz="2850" spc="479" baseline="-7628" dirty="0">
                <a:solidFill>
                  <a:srgbClr val="092C8E"/>
                </a:solidFill>
                <a:latin typeface="Times New Roman"/>
                <a:cs typeface="Times New Roman"/>
              </a:rPr>
              <a:t>g</a:t>
            </a:r>
            <a:r>
              <a:rPr sz="2850" spc="555" baseline="-7628" dirty="0">
                <a:solidFill>
                  <a:srgbClr val="092C8E"/>
                </a:solidFill>
                <a:latin typeface="Times New Roman"/>
                <a:cs typeface="Times New Roman"/>
              </a:rPr>
              <a:t>p</a:t>
            </a:r>
            <a:r>
              <a:rPr sz="2850" spc="-90" baseline="-7628" dirty="0">
                <a:solidFill>
                  <a:srgbClr val="092C8E"/>
                </a:solidFill>
                <a:latin typeface="Times New Roman"/>
                <a:cs typeface="Times New Roman"/>
              </a:rPr>
              <a:t>.</a:t>
            </a:r>
            <a:r>
              <a:rPr sz="2850" spc="-269" baseline="-7628" dirty="0">
                <a:solidFill>
                  <a:srgbClr val="092C8E"/>
                </a:solidFill>
                <a:latin typeface="Times New Roman"/>
                <a:cs typeface="Times New Roman"/>
              </a:rPr>
              <a:t> </a:t>
            </a:r>
            <a:r>
              <a:rPr sz="2850" spc="448" baseline="-7628" dirty="0">
                <a:solidFill>
                  <a:srgbClr val="092C8E"/>
                </a:solidFill>
                <a:latin typeface="Times New Roman"/>
                <a:cs typeface="Times New Roman"/>
              </a:rPr>
              <a:t>c</a:t>
            </a:r>
            <a:r>
              <a:rPr sz="2850" spc="451" baseline="-7628" dirty="0">
                <a:solidFill>
                  <a:srgbClr val="092C8E"/>
                </a:solidFill>
                <a:latin typeface="Times New Roman"/>
                <a:cs typeface="Times New Roman"/>
              </a:rPr>
              <a:t>o</a:t>
            </a:r>
            <a:r>
              <a:rPr sz="2850" spc="530" baseline="-7628" dirty="0">
                <a:solidFill>
                  <a:srgbClr val="092C8E"/>
                </a:solidFill>
                <a:latin typeface="Times New Roman"/>
                <a:cs typeface="Times New Roman"/>
              </a:rPr>
              <a:t>m</a:t>
            </a:r>
            <a:r>
              <a:rPr sz="2850" spc="0" baseline="-7628" dirty="0">
                <a:solidFill>
                  <a:srgbClr val="092C8E"/>
                </a:solidFill>
                <a:latin typeface="Times New Roman"/>
                <a:cs typeface="Times New Roman"/>
              </a:rPr>
              <a:t> </a:t>
            </a:r>
            <a:r>
              <a:rPr sz="2850" spc="-19" baseline="-7628" dirty="0">
                <a:solidFill>
                  <a:srgbClr val="092C8E"/>
                </a:solidFill>
                <a:latin typeface="Times New Roman"/>
                <a:cs typeface="Times New Roman"/>
              </a:rPr>
              <a:t> </a:t>
            </a:r>
            <a:r>
              <a:rPr sz="2850" spc="-240" baseline="-7628" dirty="0">
                <a:solidFill>
                  <a:srgbClr val="092C8E"/>
                </a:solidFill>
                <a:latin typeface="Times New Roman"/>
                <a:cs typeface="Times New Roman"/>
              </a:rPr>
              <a:t>!</a:t>
            </a:r>
            <a:endParaRPr sz="1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40"/>
          <p:cNvSpPr/>
          <p:nvPr/>
        </p:nvSpPr>
        <p:spPr>
          <a:xfrm>
            <a:off x="846" y="0"/>
            <a:ext cx="18287153" cy="657224"/>
          </a:xfrm>
          <a:custGeom>
            <a:avLst/>
            <a:gdLst/>
            <a:ahLst/>
            <a:cxnLst/>
            <a:rect l="l" t="t" r="r" b="b"/>
            <a:pathLst>
              <a:path w="18287153" h="657224">
                <a:moveTo>
                  <a:pt x="18287153" y="0"/>
                </a:moveTo>
                <a:lnTo>
                  <a:pt x="18287153" y="657224"/>
                </a:lnTo>
                <a:lnTo>
                  <a:pt x="0" y="657224"/>
                </a:lnTo>
                <a:lnTo>
                  <a:pt x="0" y="0"/>
                </a:lnTo>
                <a:lnTo>
                  <a:pt x="18287153" y="0"/>
                </a:lnTo>
                <a:close/>
              </a:path>
            </a:pathLst>
          </a:custGeom>
          <a:solidFill>
            <a:srgbClr val="092C8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5935325" y="8181975"/>
            <a:ext cx="2352675" cy="2105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63550" y="157321"/>
            <a:ext cx="229020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87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50981" y="157321"/>
            <a:ext cx="256090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91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65471" y="157321"/>
            <a:ext cx="281962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83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405824" y="157321"/>
            <a:ext cx="256090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91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720314" y="157321"/>
            <a:ext cx="232853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12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011576" y="157321"/>
            <a:ext cx="131282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201306" y="157321"/>
            <a:ext cx="185182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444916" y="157321"/>
            <a:ext cx="131282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634646" y="157321"/>
            <a:ext cx="195004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888073" y="157321"/>
            <a:ext cx="217282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91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É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515056" y="166846"/>
            <a:ext cx="251538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63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824996" y="166846"/>
            <a:ext cx="233332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2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116738" y="166846"/>
            <a:ext cx="229020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87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404169" y="166846"/>
            <a:ext cx="228781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691361" y="166846"/>
            <a:ext cx="233332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2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983102" y="166846"/>
            <a:ext cx="195004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236529" y="166846"/>
            <a:ext cx="256090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91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551020" y="166846"/>
            <a:ext cx="251778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63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046620" y="166846"/>
            <a:ext cx="241717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81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346742" y="166846"/>
            <a:ext cx="234530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25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639681" y="166846"/>
            <a:ext cx="233332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2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931423" y="166846"/>
            <a:ext cx="251778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63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241603" y="166846"/>
            <a:ext cx="250340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5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35766" y="166846"/>
            <a:ext cx="221594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231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015773" y="166846"/>
            <a:ext cx="233332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2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307515" y="166846"/>
            <a:ext cx="234530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25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600453" y="166846"/>
            <a:ext cx="131282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790184" y="166846"/>
            <a:ext cx="207700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25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28934" y="1383379"/>
            <a:ext cx="558051" cy="696245"/>
          </a:xfrm>
          <a:prstGeom prst="rect">
            <a:avLst/>
          </a:prstGeom>
        </p:spPr>
        <p:txBody>
          <a:bodyPr wrap="square" lIns="0" tIns="92710" rIns="0" bIns="0" rtlCol="0">
            <a:noAutofit/>
          </a:bodyPr>
          <a:lstStyle/>
          <a:p>
            <a:pPr marL="12700">
              <a:lnSpc>
                <a:spcPts val="5000"/>
              </a:lnSpc>
            </a:pPr>
            <a:r>
              <a:rPr sz="7950" spc="470" baseline="-9844" dirty="0">
                <a:solidFill>
                  <a:srgbClr val="092C8E"/>
                </a:solidFill>
                <a:latin typeface="Times New Roman"/>
                <a:cs typeface="Times New Roman"/>
              </a:rPr>
              <a:t>S</a:t>
            </a:r>
            <a:endParaRPr sz="5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96368" y="1383379"/>
            <a:ext cx="666057" cy="696245"/>
          </a:xfrm>
          <a:prstGeom prst="rect">
            <a:avLst/>
          </a:prstGeom>
        </p:spPr>
        <p:txBody>
          <a:bodyPr wrap="square" lIns="0" tIns="92710" rIns="0" bIns="0" rtlCol="0">
            <a:noAutofit/>
          </a:bodyPr>
          <a:lstStyle/>
          <a:p>
            <a:pPr marL="12700">
              <a:lnSpc>
                <a:spcPts val="5000"/>
              </a:lnSpc>
            </a:pPr>
            <a:r>
              <a:rPr sz="7950" spc="458" baseline="-9844" dirty="0">
                <a:solidFill>
                  <a:srgbClr val="092C8E"/>
                </a:solidFill>
                <a:latin typeface="Times New Roman"/>
                <a:cs typeface="Times New Roman"/>
              </a:rPr>
              <a:t>O</a:t>
            </a:r>
            <a:endParaRPr sz="5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71795" y="1383379"/>
            <a:ext cx="736496" cy="696245"/>
          </a:xfrm>
          <a:prstGeom prst="rect">
            <a:avLst/>
          </a:prstGeom>
        </p:spPr>
        <p:txBody>
          <a:bodyPr wrap="square" lIns="0" tIns="92710" rIns="0" bIns="0" rtlCol="0">
            <a:noAutofit/>
          </a:bodyPr>
          <a:lstStyle/>
          <a:p>
            <a:pPr marL="12700">
              <a:lnSpc>
                <a:spcPts val="5000"/>
              </a:lnSpc>
            </a:pPr>
            <a:r>
              <a:rPr sz="7950" spc="93" baseline="-9844" dirty="0">
                <a:solidFill>
                  <a:srgbClr val="092C8E"/>
                </a:solidFill>
                <a:latin typeface="Times New Roman"/>
                <a:cs typeface="Times New Roman"/>
              </a:rPr>
              <a:t>M</a:t>
            </a:r>
            <a:endParaRPr sz="5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17654" y="1383379"/>
            <a:ext cx="736496" cy="696245"/>
          </a:xfrm>
          <a:prstGeom prst="rect">
            <a:avLst/>
          </a:prstGeom>
        </p:spPr>
        <p:txBody>
          <a:bodyPr wrap="square" lIns="0" tIns="92710" rIns="0" bIns="0" rtlCol="0">
            <a:noAutofit/>
          </a:bodyPr>
          <a:lstStyle/>
          <a:p>
            <a:pPr marL="12700">
              <a:lnSpc>
                <a:spcPts val="5000"/>
              </a:lnSpc>
            </a:pPr>
            <a:r>
              <a:rPr sz="7950" spc="93" baseline="-9844" dirty="0">
                <a:solidFill>
                  <a:srgbClr val="092C8E"/>
                </a:solidFill>
                <a:latin typeface="Times New Roman"/>
                <a:cs typeface="Times New Roman"/>
              </a:rPr>
              <a:t>M</a:t>
            </a:r>
            <a:endParaRPr sz="5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63512" y="1383379"/>
            <a:ext cx="642578" cy="696245"/>
          </a:xfrm>
          <a:prstGeom prst="rect">
            <a:avLst/>
          </a:prstGeom>
        </p:spPr>
        <p:txBody>
          <a:bodyPr wrap="square" lIns="0" tIns="92710" rIns="0" bIns="0" rtlCol="0">
            <a:noAutofit/>
          </a:bodyPr>
          <a:lstStyle/>
          <a:p>
            <a:pPr marL="12700">
              <a:lnSpc>
                <a:spcPts val="5000"/>
              </a:lnSpc>
            </a:pPr>
            <a:r>
              <a:rPr sz="7950" spc="266" baseline="-9844" dirty="0">
                <a:solidFill>
                  <a:srgbClr val="092C8E"/>
                </a:solidFill>
                <a:latin typeface="Times New Roman"/>
                <a:cs typeface="Times New Roman"/>
              </a:rPr>
              <a:t>A</a:t>
            </a:r>
            <a:endParaRPr sz="5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15463" y="1383379"/>
            <a:ext cx="339355" cy="696245"/>
          </a:xfrm>
          <a:prstGeom prst="rect">
            <a:avLst/>
          </a:prstGeom>
        </p:spPr>
        <p:txBody>
          <a:bodyPr wrap="square" lIns="0" tIns="92710" rIns="0" bIns="0" rtlCol="0">
            <a:noAutofit/>
          </a:bodyPr>
          <a:lstStyle/>
          <a:p>
            <a:pPr marL="12700">
              <a:lnSpc>
                <a:spcPts val="5000"/>
              </a:lnSpc>
            </a:pPr>
            <a:r>
              <a:rPr sz="7950" baseline="-9844" dirty="0">
                <a:solidFill>
                  <a:srgbClr val="092C8E"/>
                </a:solidFill>
                <a:latin typeface="Times New Roman"/>
                <a:cs typeface="Times New Roman"/>
              </a:rPr>
              <a:t>I</a:t>
            </a:r>
            <a:endParaRPr sz="5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64226" y="1383379"/>
            <a:ext cx="611719" cy="696245"/>
          </a:xfrm>
          <a:prstGeom prst="rect">
            <a:avLst/>
          </a:prstGeom>
        </p:spPr>
        <p:txBody>
          <a:bodyPr wrap="square" lIns="0" tIns="92710" rIns="0" bIns="0" rtlCol="0">
            <a:noAutofit/>
          </a:bodyPr>
          <a:lstStyle/>
          <a:p>
            <a:pPr marL="12700">
              <a:lnSpc>
                <a:spcPts val="5000"/>
              </a:lnSpc>
            </a:pPr>
            <a:r>
              <a:rPr sz="7950" spc="316" baseline="-9844" dirty="0">
                <a:solidFill>
                  <a:srgbClr val="092C8E"/>
                </a:solidFill>
                <a:latin typeface="Times New Roman"/>
                <a:cs typeface="Times New Roman"/>
              </a:rPr>
              <a:t>R</a:t>
            </a:r>
            <a:endParaRPr sz="5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85321" y="1383379"/>
            <a:ext cx="578176" cy="696245"/>
          </a:xfrm>
          <a:prstGeom prst="rect">
            <a:avLst/>
          </a:prstGeom>
        </p:spPr>
        <p:txBody>
          <a:bodyPr wrap="square" lIns="0" tIns="92710" rIns="0" bIns="0" rtlCol="0">
            <a:noAutofit/>
          </a:bodyPr>
          <a:lstStyle/>
          <a:p>
            <a:pPr marL="12700">
              <a:lnSpc>
                <a:spcPts val="5000"/>
              </a:lnSpc>
            </a:pPr>
            <a:r>
              <a:rPr sz="7950" spc="354" baseline="-9844" dirty="0">
                <a:solidFill>
                  <a:srgbClr val="092C8E"/>
                </a:solidFill>
                <a:latin typeface="Times New Roman"/>
                <a:cs typeface="Times New Roman"/>
              </a:rPr>
              <a:t>E</a:t>
            </a:r>
            <a:endParaRPr sz="53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619438" y="3238500"/>
            <a:ext cx="7049968" cy="5867400"/>
          </a:xfrm>
          <a:prstGeom prst="rect">
            <a:avLst/>
          </a:prstGeom>
        </p:spPr>
        <p:txBody>
          <a:bodyPr wrap="square" lIns="0" tIns="17843" rIns="0" bIns="0" rtlCol="0">
            <a:noAutofit/>
          </a:bodyPr>
          <a:lstStyle/>
          <a:p>
            <a:pPr marL="8779" marR="25104" algn="ctr">
              <a:lnSpc>
                <a:spcPts val="2810"/>
              </a:lnSpc>
            </a:pPr>
            <a:r>
              <a:rPr sz="2700" spc="360" dirty="0">
                <a:solidFill>
                  <a:srgbClr val="092C8E"/>
                </a:solidFill>
                <a:latin typeface="Times New Roman"/>
                <a:cs typeface="Times New Roman"/>
              </a:rPr>
              <a:t>I - Problématique - Cahier des charges</a:t>
            </a:r>
            <a:endParaRPr sz="2700" dirty="0">
              <a:latin typeface="Times New Roman"/>
              <a:cs typeface="Times New Roman"/>
            </a:endParaRPr>
          </a:p>
          <a:p>
            <a:pPr marL="2203101" marR="2219349" algn="ctr">
              <a:lnSpc>
                <a:spcPct val="95825"/>
              </a:lnSpc>
              <a:spcBef>
                <a:spcPts val="487"/>
              </a:spcBef>
            </a:pPr>
            <a:r>
              <a:rPr sz="2700" spc="276" dirty="0">
                <a:solidFill>
                  <a:srgbClr val="092C8E"/>
                </a:solidFill>
                <a:latin typeface="Times New Roman"/>
                <a:cs typeface="Times New Roman"/>
              </a:rPr>
              <a:t>II - Comobilité</a:t>
            </a:r>
            <a:endParaRPr sz="2700" dirty="0">
              <a:latin typeface="Times New Roman"/>
              <a:cs typeface="Times New Roman"/>
            </a:endParaRPr>
          </a:p>
          <a:p>
            <a:pPr marL="1210762" marR="1227011" indent="0" algn="ctr">
              <a:lnSpc>
                <a:spcPts val="3047"/>
              </a:lnSpc>
              <a:spcBef>
                <a:spcPts val="627"/>
              </a:spcBef>
            </a:pPr>
            <a:r>
              <a:rPr sz="2700" spc="345" dirty="0">
                <a:solidFill>
                  <a:srgbClr val="092C8E"/>
                </a:solidFill>
                <a:latin typeface="Times New Roman"/>
                <a:cs typeface="Times New Roman"/>
              </a:rPr>
              <a:t>a) Histoire de Comobilité </a:t>
            </a:r>
            <a:endParaRPr sz="2700" dirty="0">
              <a:latin typeface="Times New Roman"/>
              <a:cs typeface="Times New Roman"/>
            </a:endParaRPr>
          </a:p>
          <a:p>
            <a:pPr marL="1210762" marR="1227011" algn="ctr">
              <a:lnSpc>
                <a:spcPts val="3047"/>
              </a:lnSpc>
              <a:spcBef>
                <a:spcPts val="627"/>
              </a:spcBef>
            </a:pPr>
            <a:r>
              <a:rPr sz="2700" spc="339" dirty="0">
                <a:solidFill>
                  <a:srgbClr val="092C8E"/>
                </a:solidFill>
                <a:latin typeface="Times New Roman"/>
                <a:cs typeface="Times New Roman"/>
              </a:rPr>
              <a:t>b) Cibles</a:t>
            </a:r>
            <a:endParaRPr sz="2700" dirty="0">
              <a:latin typeface="Times New Roman"/>
              <a:cs typeface="Times New Roman"/>
            </a:endParaRPr>
          </a:p>
          <a:p>
            <a:pPr marL="417214" marR="16324">
              <a:lnSpc>
                <a:spcPct val="95825"/>
              </a:lnSpc>
              <a:spcBef>
                <a:spcPts val="647"/>
              </a:spcBef>
            </a:pPr>
            <a:r>
              <a:rPr sz="2700" spc="384" dirty="0">
                <a:solidFill>
                  <a:srgbClr val="092C8E"/>
                </a:solidFill>
                <a:latin typeface="Times New Roman"/>
                <a:cs typeface="Times New Roman"/>
              </a:rPr>
              <a:t>c) Besoins et attentes des clients</a:t>
            </a:r>
            <a:endParaRPr sz="2700" dirty="0">
              <a:latin typeface="Times New Roman"/>
              <a:cs typeface="Times New Roman"/>
            </a:endParaRPr>
          </a:p>
          <a:p>
            <a:pPr marR="9894" indent="0" algn="ctr">
              <a:lnSpc>
                <a:spcPts val="3047"/>
              </a:lnSpc>
              <a:spcBef>
                <a:spcPts val="627"/>
              </a:spcBef>
            </a:pPr>
            <a:r>
              <a:rPr sz="2700" spc="184" dirty="0">
                <a:solidFill>
                  <a:srgbClr val="092C8E"/>
                </a:solidFill>
                <a:latin typeface="Times New Roman"/>
                <a:cs typeface="Times New Roman"/>
              </a:rPr>
              <a:t>I</a:t>
            </a:r>
            <a:r>
              <a:rPr sz="2700" spc="0" dirty="0">
                <a:solidFill>
                  <a:srgbClr val="092C8E"/>
                </a:solidFill>
                <a:latin typeface="Times New Roman"/>
                <a:cs typeface="Times New Roman"/>
              </a:rPr>
              <a:t>I</a:t>
            </a:r>
            <a:r>
              <a:rPr sz="2700" spc="18" dirty="0">
                <a:solidFill>
                  <a:srgbClr val="092C8E"/>
                </a:solidFill>
                <a:latin typeface="Times New Roman"/>
                <a:cs typeface="Times New Roman"/>
              </a:rPr>
              <a:t> </a:t>
            </a:r>
            <a:r>
              <a:rPr sz="2700" spc="0" dirty="0">
                <a:solidFill>
                  <a:srgbClr val="092C8E"/>
                </a:solidFill>
                <a:latin typeface="Times New Roman"/>
                <a:cs typeface="Times New Roman"/>
              </a:rPr>
              <a:t>-</a:t>
            </a:r>
            <a:r>
              <a:rPr sz="2700" spc="106" dirty="0">
                <a:solidFill>
                  <a:srgbClr val="092C8E"/>
                </a:solidFill>
                <a:latin typeface="Times New Roman"/>
                <a:cs typeface="Times New Roman"/>
              </a:rPr>
              <a:t> </a:t>
            </a:r>
            <a:r>
              <a:rPr sz="2700" spc="496" dirty="0">
                <a:solidFill>
                  <a:srgbClr val="092C8E"/>
                </a:solidFill>
                <a:latin typeface="Times New Roman"/>
                <a:cs typeface="Times New Roman"/>
              </a:rPr>
              <a:t>R</a:t>
            </a:r>
            <a:r>
              <a:rPr sz="2700" spc="401" dirty="0">
                <a:solidFill>
                  <a:srgbClr val="092C8E"/>
                </a:solidFill>
                <a:latin typeface="Times New Roman"/>
                <a:cs typeface="Times New Roman"/>
              </a:rPr>
              <a:t>éa</a:t>
            </a:r>
            <a:r>
              <a:rPr sz="2700" spc="331" dirty="0">
                <a:solidFill>
                  <a:srgbClr val="092C8E"/>
                </a:solidFill>
                <a:latin typeface="Times New Roman"/>
                <a:cs typeface="Times New Roman"/>
              </a:rPr>
              <a:t>li</a:t>
            </a:r>
            <a:r>
              <a:rPr sz="2700" spc="378" dirty="0">
                <a:solidFill>
                  <a:srgbClr val="092C8E"/>
                </a:solidFill>
                <a:latin typeface="Times New Roman"/>
                <a:cs typeface="Times New Roman"/>
              </a:rPr>
              <a:t>s</a:t>
            </a:r>
            <a:r>
              <a:rPr sz="2700" spc="401" dirty="0">
                <a:solidFill>
                  <a:srgbClr val="092C8E"/>
                </a:solidFill>
                <a:latin typeface="Times New Roman"/>
                <a:cs typeface="Times New Roman"/>
              </a:rPr>
              <a:t>a</a:t>
            </a:r>
            <a:r>
              <a:rPr sz="2700" spc="331" dirty="0">
                <a:solidFill>
                  <a:srgbClr val="092C8E"/>
                </a:solidFill>
                <a:latin typeface="Times New Roman"/>
                <a:cs typeface="Times New Roman"/>
              </a:rPr>
              <a:t>ti</a:t>
            </a:r>
            <a:r>
              <a:rPr sz="2700" spc="426" dirty="0">
                <a:solidFill>
                  <a:srgbClr val="092C8E"/>
                </a:solidFill>
                <a:latin typeface="Times New Roman"/>
                <a:cs typeface="Times New Roman"/>
              </a:rPr>
              <a:t>o</a:t>
            </a:r>
            <a:r>
              <a:rPr sz="2700" spc="211" dirty="0">
                <a:solidFill>
                  <a:srgbClr val="092C8E"/>
                </a:solidFill>
                <a:latin typeface="Times New Roman"/>
                <a:cs typeface="Times New Roman"/>
              </a:rPr>
              <a:t>n</a:t>
            </a:r>
            <a:r>
              <a:rPr sz="2700" spc="213" dirty="0">
                <a:solidFill>
                  <a:srgbClr val="092C8E"/>
                </a:solidFill>
                <a:latin typeface="Times New Roman"/>
                <a:cs typeface="Times New Roman"/>
              </a:rPr>
              <a:t> </a:t>
            </a:r>
            <a:r>
              <a:rPr sz="2700" spc="581" dirty="0">
                <a:solidFill>
                  <a:srgbClr val="092C8E"/>
                </a:solidFill>
                <a:latin typeface="Times New Roman"/>
                <a:cs typeface="Times New Roman"/>
              </a:rPr>
              <a:t>g</a:t>
            </a:r>
            <a:r>
              <a:rPr sz="2700" spc="351" dirty="0">
                <a:solidFill>
                  <a:srgbClr val="092C8E"/>
                </a:solidFill>
                <a:latin typeface="Times New Roman"/>
                <a:cs typeface="Times New Roman"/>
              </a:rPr>
              <a:t>r</a:t>
            </a:r>
            <a:r>
              <a:rPr sz="2700" spc="512" dirty="0">
                <a:solidFill>
                  <a:srgbClr val="092C8E"/>
                </a:solidFill>
                <a:latin typeface="Times New Roman"/>
                <a:cs typeface="Times New Roman"/>
              </a:rPr>
              <a:t>a</a:t>
            </a:r>
            <a:r>
              <a:rPr sz="2700" spc="581" dirty="0">
                <a:solidFill>
                  <a:srgbClr val="092C8E"/>
                </a:solidFill>
                <a:latin typeface="Times New Roman"/>
                <a:cs typeface="Times New Roman"/>
              </a:rPr>
              <a:t>p</a:t>
            </a:r>
            <a:r>
              <a:rPr sz="2700" spc="515" dirty="0">
                <a:solidFill>
                  <a:srgbClr val="092C8E"/>
                </a:solidFill>
                <a:latin typeface="Times New Roman"/>
                <a:cs typeface="Times New Roman"/>
              </a:rPr>
              <a:t>h</a:t>
            </a:r>
            <a:r>
              <a:rPr sz="2700" spc="176" dirty="0">
                <a:solidFill>
                  <a:srgbClr val="092C8E"/>
                </a:solidFill>
                <a:latin typeface="Times New Roman"/>
                <a:cs typeface="Times New Roman"/>
              </a:rPr>
              <a:t>i</a:t>
            </a:r>
            <a:r>
              <a:rPr sz="2700" spc="581" dirty="0">
                <a:solidFill>
                  <a:srgbClr val="092C8E"/>
                </a:solidFill>
                <a:latin typeface="Times New Roman"/>
                <a:cs typeface="Times New Roman"/>
              </a:rPr>
              <a:t>q</a:t>
            </a:r>
            <a:r>
              <a:rPr sz="2700" spc="515" dirty="0">
                <a:solidFill>
                  <a:srgbClr val="092C8E"/>
                </a:solidFill>
                <a:latin typeface="Times New Roman"/>
                <a:cs typeface="Times New Roman"/>
              </a:rPr>
              <a:t>u</a:t>
            </a:r>
            <a:r>
              <a:rPr sz="2700" spc="375" dirty="0">
                <a:solidFill>
                  <a:srgbClr val="092C8E"/>
                </a:solidFill>
                <a:latin typeface="Times New Roman"/>
                <a:cs typeface="Times New Roman"/>
              </a:rPr>
              <a:t>e</a:t>
            </a:r>
            <a:r>
              <a:rPr sz="2700" spc="194" dirty="0">
                <a:solidFill>
                  <a:srgbClr val="092C8E"/>
                </a:solidFill>
                <a:latin typeface="Times New Roman"/>
                <a:cs typeface="Times New Roman"/>
              </a:rPr>
              <a:t> </a:t>
            </a:r>
            <a:r>
              <a:rPr sz="2700" spc="592" dirty="0">
                <a:solidFill>
                  <a:srgbClr val="092C8E"/>
                </a:solidFill>
                <a:latin typeface="Times New Roman"/>
                <a:cs typeface="Times New Roman"/>
              </a:rPr>
              <a:t>e</a:t>
            </a:r>
            <a:r>
              <a:rPr sz="2700" spc="219" dirty="0">
                <a:solidFill>
                  <a:srgbClr val="092C8E"/>
                </a:solidFill>
                <a:latin typeface="Times New Roman"/>
                <a:cs typeface="Times New Roman"/>
              </a:rPr>
              <a:t>t</a:t>
            </a:r>
            <a:r>
              <a:rPr sz="2700" spc="198" dirty="0">
                <a:solidFill>
                  <a:srgbClr val="092C8E"/>
                </a:solidFill>
                <a:latin typeface="Times New Roman"/>
                <a:cs typeface="Times New Roman"/>
              </a:rPr>
              <a:t> </a:t>
            </a:r>
            <a:r>
              <a:rPr sz="2700" spc="440" dirty="0">
                <a:solidFill>
                  <a:srgbClr val="092C8E"/>
                </a:solidFill>
                <a:latin typeface="Times New Roman"/>
                <a:cs typeface="Times New Roman"/>
              </a:rPr>
              <a:t>t</a:t>
            </a:r>
            <a:r>
              <a:rPr sz="2700" spc="559" dirty="0">
                <a:solidFill>
                  <a:srgbClr val="092C8E"/>
                </a:solidFill>
                <a:latin typeface="Times New Roman"/>
                <a:cs typeface="Times New Roman"/>
              </a:rPr>
              <a:t>e</a:t>
            </a:r>
            <a:r>
              <a:rPr sz="2700" spc="512" dirty="0">
                <a:solidFill>
                  <a:srgbClr val="092C8E"/>
                </a:solidFill>
                <a:latin typeface="Times New Roman"/>
                <a:cs typeface="Times New Roman"/>
              </a:rPr>
              <a:t>c</a:t>
            </a:r>
            <a:r>
              <a:rPr sz="2700" spc="515" dirty="0">
                <a:solidFill>
                  <a:srgbClr val="092C8E"/>
                </a:solidFill>
                <a:latin typeface="Times New Roman"/>
                <a:cs typeface="Times New Roman"/>
              </a:rPr>
              <a:t>hn</a:t>
            </a:r>
            <a:r>
              <a:rPr sz="2700" spc="176" dirty="0">
                <a:solidFill>
                  <a:srgbClr val="092C8E"/>
                </a:solidFill>
                <a:latin typeface="Times New Roman"/>
                <a:cs typeface="Times New Roman"/>
              </a:rPr>
              <a:t>i</a:t>
            </a:r>
            <a:r>
              <a:rPr sz="2700" spc="581" dirty="0">
                <a:solidFill>
                  <a:srgbClr val="092C8E"/>
                </a:solidFill>
                <a:latin typeface="Times New Roman"/>
                <a:cs typeface="Times New Roman"/>
              </a:rPr>
              <a:t>q</a:t>
            </a:r>
            <a:r>
              <a:rPr sz="2700" spc="515" dirty="0">
                <a:solidFill>
                  <a:srgbClr val="092C8E"/>
                </a:solidFill>
                <a:latin typeface="Times New Roman"/>
                <a:cs typeface="Times New Roman"/>
              </a:rPr>
              <a:t>u</a:t>
            </a:r>
            <a:r>
              <a:rPr sz="2700" spc="375" dirty="0">
                <a:solidFill>
                  <a:srgbClr val="092C8E"/>
                </a:solidFill>
                <a:latin typeface="Times New Roman"/>
                <a:cs typeface="Times New Roman"/>
              </a:rPr>
              <a:t>e</a:t>
            </a:r>
            <a:r>
              <a:rPr sz="2700" spc="211" dirty="0">
                <a:solidFill>
                  <a:srgbClr val="092C8E"/>
                </a:solidFill>
                <a:latin typeface="Times New Roman"/>
                <a:cs typeface="Times New Roman"/>
              </a:rPr>
              <a:t> </a:t>
            </a:r>
            <a:endParaRPr sz="2700" dirty="0">
              <a:latin typeface="Times New Roman"/>
              <a:cs typeface="Times New Roman"/>
            </a:endParaRPr>
          </a:p>
          <a:p>
            <a:pPr marR="9894" algn="ctr">
              <a:lnSpc>
                <a:spcPts val="3047"/>
              </a:lnSpc>
              <a:spcBef>
                <a:spcPts val="627"/>
              </a:spcBef>
            </a:pPr>
            <a:r>
              <a:rPr sz="2700" spc="415" dirty="0">
                <a:solidFill>
                  <a:srgbClr val="092C8E"/>
                </a:solidFill>
                <a:latin typeface="Times New Roman"/>
                <a:cs typeface="Times New Roman"/>
              </a:rPr>
              <a:t>a</a:t>
            </a:r>
            <a:r>
              <a:rPr sz="2700" spc="150" dirty="0">
                <a:solidFill>
                  <a:srgbClr val="092C8E"/>
                </a:solidFill>
                <a:latin typeface="Times New Roman"/>
                <a:cs typeface="Times New Roman"/>
              </a:rPr>
              <a:t>)</a:t>
            </a:r>
            <a:r>
              <a:rPr sz="2700" spc="256" dirty="0">
                <a:solidFill>
                  <a:srgbClr val="092C8E"/>
                </a:solidFill>
                <a:latin typeface="Times New Roman"/>
                <a:cs typeface="Times New Roman"/>
              </a:rPr>
              <a:t> </a:t>
            </a:r>
            <a:r>
              <a:rPr sz="2700" spc="490" dirty="0" err="1">
                <a:solidFill>
                  <a:srgbClr val="092C8E"/>
                </a:solidFill>
                <a:latin typeface="Times New Roman"/>
                <a:cs typeface="Times New Roman"/>
              </a:rPr>
              <a:t>L</a:t>
            </a:r>
            <a:r>
              <a:rPr sz="2700" spc="441" dirty="0" err="1">
                <a:solidFill>
                  <a:srgbClr val="092C8E"/>
                </a:solidFill>
                <a:latin typeface="Times New Roman"/>
                <a:cs typeface="Times New Roman"/>
              </a:rPr>
              <a:t>og</a:t>
            </a:r>
            <a:r>
              <a:rPr sz="2700" spc="340" dirty="0" err="1">
                <a:solidFill>
                  <a:srgbClr val="092C8E"/>
                </a:solidFill>
                <a:latin typeface="Times New Roman"/>
                <a:cs typeface="Times New Roman"/>
              </a:rPr>
              <a:t>i</a:t>
            </a:r>
            <a:r>
              <a:rPr sz="2700" spc="415" dirty="0" err="1">
                <a:solidFill>
                  <a:srgbClr val="092C8E"/>
                </a:solidFill>
                <a:latin typeface="Times New Roman"/>
                <a:cs typeface="Times New Roman"/>
              </a:rPr>
              <a:t>c</a:t>
            </a:r>
            <a:r>
              <a:rPr sz="2700" spc="340" dirty="0" err="1">
                <a:solidFill>
                  <a:srgbClr val="092C8E"/>
                </a:solidFill>
                <a:latin typeface="Times New Roman"/>
                <a:cs typeface="Times New Roman"/>
              </a:rPr>
              <a:t>i</a:t>
            </a:r>
            <a:r>
              <a:rPr sz="2700" spc="415" dirty="0" err="1">
                <a:solidFill>
                  <a:srgbClr val="092C8E"/>
                </a:solidFill>
                <a:latin typeface="Times New Roman"/>
                <a:cs typeface="Times New Roman"/>
              </a:rPr>
              <a:t>e</a:t>
            </a:r>
            <a:r>
              <a:rPr sz="2700" spc="123" dirty="0" err="1">
                <a:solidFill>
                  <a:srgbClr val="092C8E"/>
                </a:solidFill>
                <a:latin typeface="Times New Roman"/>
                <a:cs typeface="Times New Roman"/>
              </a:rPr>
              <a:t>l</a:t>
            </a:r>
            <a:r>
              <a:rPr lang="fr-FR" sz="2700" spc="123" dirty="0">
                <a:solidFill>
                  <a:srgbClr val="092C8E"/>
                </a:solidFill>
                <a:latin typeface="Times New Roman"/>
                <a:cs typeface="Times New Roman"/>
              </a:rPr>
              <a:t>s</a:t>
            </a:r>
            <a:r>
              <a:rPr sz="2700" spc="-116" dirty="0">
                <a:solidFill>
                  <a:srgbClr val="092C8E"/>
                </a:solidFill>
                <a:latin typeface="Times New Roman"/>
                <a:cs typeface="Times New Roman"/>
              </a:rPr>
              <a:t> </a:t>
            </a:r>
            <a:r>
              <a:rPr sz="2700" spc="441" dirty="0" err="1">
                <a:solidFill>
                  <a:srgbClr val="092C8E"/>
                </a:solidFill>
                <a:latin typeface="Times New Roman"/>
                <a:cs typeface="Times New Roman"/>
              </a:rPr>
              <a:t>u</a:t>
            </a:r>
            <a:r>
              <a:rPr sz="2700" spc="340" dirty="0" err="1">
                <a:solidFill>
                  <a:srgbClr val="092C8E"/>
                </a:solidFill>
                <a:latin typeface="Times New Roman"/>
                <a:cs typeface="Times New Roman"/>
              </a:rPr>
              <a:t>tili</a:t>
            </a:r>
            <a:r>
              <a:rPr sz="2700" spc="391" dirty="0" err="1">
                <a:solidFill>
                  <a:srgbClr val="092C8E"/>
                </a:solidFill>
                <a:latin typeface="Times New Roman"/>
                <a:cs typeface="Times New Roman"/>
              </a:rPr>
              <a:t>s</a:t>
            </a:r>
            <a:r>
              <a:rPr sz="2700" spc="198" dirty="0" err="1">
                <a:solidFill>
                  <a:srgbClr val="092C8E"/>
                </a:solidFill>
                <a:latin typeface="Times New Roman"/>
                <a:cs typeface="Times New Roman"/>
              </a:rPr>
              <a:t>é</a:t>
            </a:r>
            <a:r>
              <a:rPr lang="fr-FR" sz="2700" spc="198" dirty="0">
                <a:solidFill>
                  <a:srgbClr val="092C8E"/>
                </a:solidFill>
                <a:latin typeface="Times New Roman"/>
                <a:cs typeface="Times New Roman"/>
              </a:rPr>
              <a:t>s</a:t>
            </a:r>
            <a:r>
              <a:rPr sz="2700" spc="194" dirty="0">
                <a:solidFill>
                  <a:srgbClr val="092C8E"/>
                </a:solidFill>
                <a:latin typeface="Times New Roman"/>
                <a:cs typeface="Times New Roman"/>
              </a:rPr>
              <a:t> </a:t>
            </a:r>
            <a:r>
              <a:rPr sz="2700" spc="441" dirty="0">
                <a:solidFill>
                  <a:srgbClr val="092C8E"/>
                </a:solidFill>
                <a:latin typeface="Times New Roman"/>
                <a:cs typeface="Times New Roman"/>
              </a:rPr>
              <a:t>pou</a:t>
            </a:r>
            <a:r>
              <a:rPr sz="2700" spc="150" dirty="0">
                <a:solidFill>
                  <a:srgbClr val="092C8E"/>
                </a:solidFill>
                <a:latin typeface="Times New Roman"/>
                <a:cs typeface="Times New Roman"/>
              </a:rPr>
              <a:t>r</a:t>
            </a:r>
            <a:r>
              <a:rPr sz="2700" spc="462" dirty="0">
                <a:solidFill>
                  <a:srgbClr val="092C8E"/>
                </a:solidFill>
                <a:latin typeface="Times New Roman"/>
                <a:cs typeface="Times New Roman"/>
              </a:rPr>
              <a:t> </a:t>
            </a:r>
            <a:r>
              <a:rPr sz="2700" spc="340" dirty="0">
                <a:solidFill>
                  <a:srgbClr val="092C8E"/>
                </a:solidFill>
                <a:latin typeface="Times New Roman"/>
                <a:cs typeface="Times New Roman"/>
              </a:rPr>
              <a:t>l</a:t>
            </a:r>
            <a:r>
              <a:rPr sz="2700" spc="297" dirty="0">
                <a:solidFill>
                  <a:srgbClr val="092C8E"/>
                </a:solidFill>
                <a:latin typeface="Times New Roman"/>
                <a:cs typeface="Times New Roman"/>
              </a:rPr>
              <a:t>'</a:t>
            </a:r>
            <a:r>
              <a:rPr sz="2700" spc="415" dirty="0">
                <a:solidFill>
                  <a:srgbClr val="092C8E"/>
                </a:solidFill>
                <a:latin typeface="Times New Roman"/>
                <a:cs typeface="Times New Roman"/>
              </a:rPr>
              <a:t>a</a:t>
            </a:r>
            <a:r>
              <a:rPr sz="2700" spc="441" dirty="0">
                <a:solidFill>
                  <a:srgbClr val="092C8E"/>
                </a:solidFill>
                <a:latin typeface="Times New Roman"/>
                <a:cs typeface="Times New Roman"/>
              </a:rPr>
              <a:t>pp</a:t>
            </a:r>
            <a:r>
              <a:rPr sz="2700" spc="340" dirty="0">
                <a:solidFill>
                  <a:srgbClr val="092C8E"/>
                </a:solidFill>
                <a:latin typeface="Times New Roman"/>
                <a:cs typeface="Times New Roman"/>
              </a:rPr>
              <a:t>li</a:t>
            </a:r>
            <a:r>
              <a:rPr sz="2700" spc="415" dirty="0">
                <a:solidFill>
                  <a:srgbClr val="092C8E"/>
                </a:solidFill>
                <a:latin typeface="Times New Roman"/>
                <a:cs typeface="Times New Roman"/>
              </a:rPr>
              <a:t>ca</a:t>
            </a:r>
            <a:r>
              <a:rPr sz="2700" spc="340" dirty="0">
                <a:solidFill>
                  <a:srgbClr val="092C8E"/>
                </a:solidFill>
                <a:latin typeface="Times New Roman"/>
                <a:cs typeface="Times New Roman"/>
              </a:rPr>
              <a:t>ti</a:t>
            </a:r>
            <a:r>
              <a:rPr sz="2700" spc="441" dirty="0">
                <a:solidFill>
                  <a:srgbClr val="092C8E"/>
                </a:solidFill>
                <a:latin typeface="Times New Roman"/>
                <a:cs typeface="Times New Roman"/>
              </a:rPr>
              <a:t>o</a:t>
            </a:r>
            <a:r>
              <a:rPr sz="2700" spc="225" dirty="0">
                <a:solidFill>
                  <a:srgbClr val="092C8E"/>
                </a:solidFill>
                <a:latin typeface="Times New Roman"/>
                <a:cs typeface="Times New Roman"/>
              </a:rPr>
              <a:t>n</a:t>
            </a:r>
            <a:r>
              <a:rPr sz="2700" spc="359" dirty="0">
                <a:solidFill>
                  <a:srgbClr val="092C8E"/>
                </a:solidFill>
                <a:latin typeface="Times New Roman"/>
                <a:cs typeface="Times New Roman"/>
              </a:rPr>
              <a:t> </a:t>
            </a:r>
            <a:r>
              <a:rPr sz="2700" spc="581" dirty="0">
                <a:solidFill>
                  <a:srgbClr val="092C8E"/>
                </a:solidFill>
                <a:latin typeface="Times New Roman"/>
                <a:cs typeface="Times New Roman"/>
              </a:rPr>
              <a:t>b</a:t>
            </a:r>
            <a:r>
              <a:rPr sz="2700" spc="113" dirty="0">
                <a:solidFill>
                  <a:srgbClr val="092C8E"/>
                </a:solidFill>
                <a:latin typeface="Times New Roman"/>
                <a:cs typeface="Times New Roman"/>
              </a:rPr>
              <a:t>)</a:t>
            </a:r>
            <a:r>
              <a:rPr sz="2700" spc="194" dirty="0">
                <a:solidFill>
                  <a:srgbClr val="092C8E"/>
                </a:solidFill>
                <a:latin typeface="Times New Roman"/>
                <a:cs typeface="Times New Roman"/>
              </a:rPr>
              <a:t> </a:t>
            </a:r>
            <a:r>
              <a:rPr sz="2700" spc="405" dirty="0">
                <a:solidFill>
                  <a:srgbClr val="092C8E"/>
                </a:solidFill>
                <a:latin typeface="Times New Roman"/>
                <a:cs typeface="Times New Roman"/>
              </a:rPr>
              <a:t>Design Interface graphique</a:t>
            </a:r>
            <a:endParaRPr sz="2700" dirty="0">
              <a:latin typeface="Times New Roman"/>
              <a:cs typeface="Times New Roman"/>
            </a:endParaRPr>
          </a:p>
          <a:p>
            <a:pPr algn="ctr">
              <a:lnSpc>
                <a:spcPts val="3047"/>
              </a:lnSpc>
              <a:spcBef>
                <a:spcPts val="647"/>
              </a:spcBef>
            </a:pPr>
            <a:r>
              <a:rPr sz="2700" spc="345" dirty="0">
                <a:solidFill>
                  <a:srgbClr val="092C8E"/>
                </a:solidFill>
                <a:latin typeface="Times New Roman"/>
                <a:cs typeface="Times New Roman"/>
              </a:rPr>
              <a:t>d) Test</a:t>
            </a:r>
            <a:endParaRPr sz="2700" dirty="0">
              <a:latin typeface="Times New Roman"/>
              <a:cs typeface="Times New Roman"/>
            </a:endParaRPr>
          </a:p>
          <a:p>
            <a:pPr marL="2452984" marR="2469098" algn="ctr">
              <a:lnSpc>
                <a:spcPct val="95825"/>
              </a:lnSpc>
              <a:spcBef>
                <a:spcPts val="627"/>
              </a:spcBef>
            </a:pPr>
            <a:r>
              <a:rPr sz="2700" spc="403" dirty="0">
                <a:solidFill>
                  <a:srgbClr val="092C8E"/>
                </a:solidFill>
                <a:latin typeface="Times New Roman"/>
                <a:cs typeface="Times New Roman"/>
              </a:rPr>
              <a:t>Conclusion</a:t>
            </a:r>
            <a:endParaRPr sz="27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846" y="0"/>
            <a:ext cx="18287153" cy="657224"/>
          </a:xfrm>
          <a:custGeom>
            <a:avLst/>
            <a:gdLst/>
            <a:ahLst/>
            <a:cxnLst/>
            <a:rect l="l" t="t" r="r" b="b"/>
            <a:pathLst>
              <a:path w="18287153" h="657224">
                <a:moveTo>
                  <a:pt x="18287153" y="0"/>
                </a:moveTo>
                <a:lnTo>
                  <a:pt x="18287153" y="657224"/>
                </a:lnTo>
                <a:lnTo>
                  <a:pt x="0" y="657224"/>
                </a:lnTo>
                <a:lnTo>
                  <a:pt x="0" y="0"/>
                </a:lnTo>
                <a:lnTo>
                  <a:pt x="18287153" y="0"/>
                </a:lnTo>
                <a:close/>
              </a:path>
            </a:pathLst>
          </a:custGeom>
          <a:solidFill>
            <a:srgbClr val="092C8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935325" y="7896225"/>
            <a:ext cx="2362199" cy="2143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63550" y="157321"/>
            <a:ext cx="2641805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C </a:t>
            </a:r>
            <a:r>
              <a:rPr sz="2850" spc="83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50" spc="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O </a:t>
            </a:r>
            <a:r>
              <a:rPr sz="2850" spc="187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50" spc="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M </a:t>
            </a:r>
            <a:r>
              <a:rPr sz="2850" spc="79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50" spc="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O </a:t>
            </a:r>
            <a:r>
              <a:rPr sz="2850" spc="187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50" spc="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B </a:t>
            </a:r>
            <a:r>
              <a:rPr sz="2850" spc="108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50" spc="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850" spc="40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50" spc="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850" spc="307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50" spc="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850" spc="40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50" spc="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850" spc="388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50" spc="91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É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515056" y="166846"/>
            <a:ext cx="830702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36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H  A  C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404169" y="166846"/>
            <a:ext cx="1398629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08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K A  T O  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046620" y="166846"/>
            <a:ext cx="241717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81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346742" y="166846"/>
            <a:ext cx="1145201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43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R  A  N  D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35766" y="166846"/>
            <a:ext cx="221594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231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015773" y="166846"/>
            <a:ext cx="233332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2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307515" y="166846"/>
            <a:ext cx="234530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25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600453" y="166846"/>
            <a:ext cx="131282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790184" y="166846"/>
            <a:ext cx="207700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25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1504" y="1017714"/>
            <a:ext cx="4474967" cy="528510"/>
          </a:xfrm>
          <a:prstGeom prst="rect">
            <a:avLst/>
          </a:prstGeom>
        </p:spPr>
        <p:txBody>
          <a:bodyPr wrap="square" lIns="0" tIns="71056" rIns="0" bIns="0" rtlCol="0">
            <a:noAutofit/>
          </a:bodyPr>
          <a:lstStyle/>
          <a:p>
            <a:pPr marL="12700">
              <a:lnSpc>
                <a:spcPts val="3790"/>
              </a:lnSpc>
            </a:pPr>
            <a:r>
              <a:rPr sz="5925" spc="371" baseline="-9540" dirty="0">
                <a:solidFill>
                  <a:srgbClr val="092C8E"/>
                </a:solidFill>
                <a:latin typeface="Times New Roman"/>
                <a:cs typeface="Times New Roman"/>
              </a:rPr>
              <a:t>INTRODUCTION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65780" y="1017714"/>
            <a:ext cx="207526" cy="528510"/>
          </a:xfrm>
          <a:prstGeom prst="rect">
            <a:avLst/>
          </a:prstGeom>
        </p:spPr>
        <p:txBody>
          <a:bodyPr wrap="square" lIns="0" tIns="71056" rIns="0" bIns="0" rtlCol="0">
            <a:noAutofit/>
          </a:bodyPr>
          <a:lstStyle/>
          <a:p>
            <a:pPr marL="12700">
              <a:lnSpc>
                <a:spcPts val="3790"/>
              </a:lnSpc>
            </a:pPr>
            <a:r>
              <a:rPr sz="5925" spc="-262" baseline="-9540" dirty="0">
                <a:solidFill>
                  <a:srgbClr val="092C8E"/>
                </a:solidFill>
                <a:latin typeface="Times New Roman"/>
                <a:cs typeface="Times New Roman"/>
              </a:rPr>
              <a:t>: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25525" y="2400300"/>
            <a:ext cx="15497622" cy="5495925"/>
          </a:xfrm>
          <a:prstGeom prst="rect">
            <a:avLst/>
          </a:prstGeom>
        </p:spPr>
        <p:txBody>
          <a:bodyPr wrap="square" lIns="0" tIns="33655" rIns="0" bIns="0" rtlCol="0">
            <a:noAutofit/>
          </a:bodyPr>
          <a:lstStyle/>
          <a:p>
            <a:pPr marL="12700">
              <a:lnSpc>
                <a:spcPts val="3047"/>
              </a:lnSpc>
            </a:pPr>
            <a:endParaRPr lang="fr-FR" sz="2700" dirty="0">
              <a:latin typeface="Times New Roman"/>
              <a:cs typeface="Times New Roman"/>
            </a:endParaRPr>
          </a:p>
          <a:p>
            <a:pPr marL="12700">
              <a:lnSpc>
                <a:spcPts val="3047"/>
              </a:lnSpc>
            </a:pPr>
            <a:r>
              <a:rPr lang="fr-FR" sz="2700" dirty="0">
                <a:latin typeface="Times New Roman"/>
                <a:cs typeface="Times New Roman"/>
              </a:rPr>
              <a:t>La mobilité touche tous les aspects de notre existence. Nous nous déplaçons sans cesse pour aller au travail, faire les boutiques ou rendre visite à des amis, c’est pourquoi il est indispensable de pouvoir se déplacer dans notre quotidien.</a:t>
            </a:r>
          </a:p>
          <a:p>
            <a:pPr marL="12700">
              <a:lnSpc>
                <a:spcPts val="3047"/>
              </a:lnSpc>
            </a:pPr>
            <a:endParaRPr lang="fr-FR" sz="2700" dirty="0">
              <a:latin typeface="Times New Roman"/>
              <a:cs typeface="Times New Roman"/>
            </a:endParaRPr>
          </a:p>
          <a:p>
            <a:pPr marL="12700">
              <a:lnSpc>
                <a:spcPts val="3047"/>
              </a:lnSpc>
            </a:pPr>
            <a:r>
              <a:rPr lang="fr-FR" sz="2700" dirty="0">
                <a:latin typeface="Times New Roman"/>
                <a:cs typeface="Times New Roman"/>
              </a:rPr>
              <a:t>L’absence de transports accessibles est un problème majeur pour les personnes à mobilité réduite, car cela les empêche de vivre leur vie en toute liberté et en toute indépendance. </a:t>
            </a:r>
          </a:p>
          <a:p>
            <a:pPr marL="12700">
              <a:lnSpc>
                <a:spcPts val="3047"/>
              </a:lnSpc>
            </a:pPr>
            <a:endParaRPr lang="fr-FR" sz="2700" dirty="0">
              <a:latin typeface="Times New Roman"/>
              <a:cs typeface="Times New Roman"/>
            </a:endParaRPr>
          </a:p>
          <a:p>
            <a:pPr marL="12700">
              <a:lnSpc>
                <a:spcPts val="3047"/>
              </a:lnSpc>
            </a:pPr>
            <a:r>
              <a:rPr lang="fr-FR" sz="2700" dirty="0">
                <a:latin typeface="Times New Roman"/>
                <a:cs typeface="Times New Roman"/>
              </a:rPr>
              <a:t>C’est pourquoi il est absolument nécessaire que ces personnes puissent elles aussi voyager.</a:t>
            </a:r>
            <a:endParaRPr sz="27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846" y="0"/>
            <a:ext cx="18287153" cy="657224"/>
          </a:xfrm>
          <a:custGeom>
            <a:avLst/>
            <a:gdLst/>
            <a:ahLst/>
            <a:cxnLst/>
            <a:rect l="l" t="t" r="r" b="b"/>
            <a:pathLst>
              <a:path w="18287153" h="657224">
                <a:moveTo>
                  <a:pt x="18287153" y="0"/>
                </a:moveTo>
                <a:lnTo>
                  <a:pt x="18287153" y="657224"/>
                </a:lnTo>
                <a:lnTo>
                  <a:pt x="0" y="657224"/>
                </a:lnTo>
                <a:lnTo>
                  <a:pt x="0" y="0"/>
                </a:lnTo>
                <a:lnTo>
                  <a:pt x="18287153" y="0"/>
                </a:lnTo>
                <a:close/>
              </a:path>
            </a:pathLst>
          </a:custGeom>
          <a:solidFill>
            <a:srgbClr val="092C8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25825" y="8315325"/>
            <a:ext cx="2171700" cy="1971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830050" y="1009650"/>
            <a:ext cx="5610225" cy="4248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63550" y="157321"/>
            <a:ext cx="229020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87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50981" y="157321"/>
            <a:ext cx="256090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91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65471" y="157321"/>
            <a:ext cx="281962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83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405824" y="157321"/>
            <a:ext cx="1699531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25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O  B  I L I T É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515056" y="166846"/>
            <a:ext cx="251538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63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824996" y="166846"/>
            <a:ext cx="233332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2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116738" y="166846"/>
            <a:ext cx="229020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87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404169" y="166846"/>
            <a:ext cx="228781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691361" y="166846"/>
            <a:ext cx="233332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2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983102" y="166846"/>
            <a:ext cx="195004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236529" y="166846"/>
            <a:ext cx="256090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91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551020" y="166846"/>
            <a:ext cx="251778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63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046620" y="166846"/>
            <a:ext cx="241717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81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346742" y="166846"/>
            <a:ext cx="234530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25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639681" y="166846"/>
            <a:ext cx="233332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2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931423" y="166846"/>
            <a:ext cx="251778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63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241603" y="166846"/>
            <a:ext cx="250340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5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35766" y="166846"/>
            <a:ext cx="221594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231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015773" y="166846"/>
            <a:ext cx="233332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2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307515" y="166846"/>
            <a:ext cx="234530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25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600453" y="166846"/>
            <a:ext cx="131282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790184" y="166846"/>
            <a:ext cx="207700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25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16075" y="2646489"/>
            <a:ext cx="2280652" cy="528510"/>
          </a:xfrm>
          <a:prstGeom prst="rect">
            <a:avLst/>
          </a:prstGeom>
        </p:spPr>
        <p:txBody>
          <a:bodyPr wrap="square" lIns="0" tIns="71056" rIns="0" bIns="0" rtlCol="0">
            <a:noAutofit/>
          </a:bodyPr>
          <a:lstStyle/>
          <a:p>
            <a:pPr marL="12700">
              <a:lnSpc>
                <a:spcPts val="3790"/>
              </a:lnSpc>
            </a:pPr>
            <a:r>
              <a:rPr sz="5925" spc="545" baseline="-9540" dirty="0">
                <a:solidFill>
                  <a:srgbClr val="092C8E"/>
                </a:solidFill>
                <a:latin typeface="Times New Roman"/>
                <a:cs typeface="Times New Roman"/>
              </a:rPr>
              <a:t>Histoire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96049" y="2646489"/>
            <a:ext cx="774991" cy="528510"/>
          </a:xfrm>
          <a:prstGeom prst="rect">
            <a:avLst/>
          </a:prstGeom>
        </p:spPr>
        <p:txBody>
          <a:bodyPr wrap="square" lIns="0" tIns="71056" rIns="0" bIns="0" rtlCol="0">
            <a:noAutofit/>
          </a:bodyPr>
          <a:lstStyle/>
          <a:p>
            <a:pPr marL="12700">
              <a:lnSpc>
                <a:spcPts val="3790"/>
              </a:lnSpc>
            </a:pPr>
            <a:r>
              <a:rPr sz="5925" spc="781" baseline="-9540" dirty="0">
                <a:solidFill>
                  <a:srgbClr val="092C8E"/>
                </a:solidFill>
                <a:latin typeface="Times New Roman"/>
                <a:cs typeface="Times New Roman"/>
              </a:rPr>
              <a:t>de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70363" y="2646489"/>
            <a:ext cx="3198721" cy="528510"/>
          </a:xfrm>
          <a:prstGeom prst="rect">
            <a:avLst/>
          </a:prstGeom>
        </p:spPr>
        <p:txBody>
          <a:bodyPr wrap="square" lIns="0" tIns="71056" rIns="0" bIns="0" rtlCol="0">
            <a:noAutofit/>
          </a:bodyPr>
          <a:lstStyle/>
          <a:p>
            <a:pPr marL="12700">
              <a:lnSpc>
                <a:spcPts val="3790"/>
              </a:lnSpc>
            </a:pPr>
            <a:r>
              <a:rPr sz="5925" spc="651" baseline="-9540" dirty="0">
                <a:solidFill>
                  <a:srgbClr val="092C8E"/>
                </a:solidFill>
                <a:latin typeface="Times New Roman"/>
                <a:cs typeface="Times New Roman"/>
              </a:rPr>
              <a:t>Comobilité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3550" y="4662074"/>
            <a:ext cx="5096598" cy="360775"/>
          </a:xfrm>
          <a:prstGeom prst="rect">
            <a:avLst/>
          </a:prstGeom>
        </p:spPr>
        <p:txBody>
          <a:bodyPr wrap="square" lIns="0" tIns="50006" rIns="0" bIns="0" rtlCol="0">
            <a:noAutofit/>
          </a:bodyPr>
          <a:lstStyle/>
          <a:p>
            <a:pPr marL="12700">
              <a:lnSpc>
                <a:spcPts val="2575"/>
              </a:lnSpc>
            </a:pPr>
            <a:r>
              <a:rPr sz="3975" spc="319" baseline="-8751" dirty="0">
                <a:solidFill>
                  <a:srgbClr val="092C8E"/>
                </a:solidFill>
                <a:latin typeface="Times New Roman"/>
                <a:cs typeface="Times New Roman"/>
              </a:rPr>
              <a:t>Qu’est-ce  que Comobilité  ?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3550" y="5595524"/>
            <a:ext cx="15365440" cy="1294225"/>
          </a:xfrm>
          <a:prstGeom prst="rect">
            <a:avLst/>
          </a:prstGeom>
        </p:spPr>
        <p:txBody>
          <a:bodyPr wrap="square" lIns="0" tIns="33655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sz="2650" spc="349" dirty="0">
                <a:solidFill>
                  <a:srgbClr val="092C8E"/>
                </a:solidFill>
                <a:latin typeface="Times New Roman"/>
                <a:cs typeface="Times New Roman"/>
              </a:rPr>
              <a:t>Créée le 5 Juillet  2018  par un </a:t>
            </a:r>
            <a:r>
              <a:rPr sz="2650" spc="349" dirty="0" err="1">
                <a:solidFill>
                  <a:srgbClr val="092C8E"/>
                </a:solidFill>
                <a:latin typeface="Times New Roman"/>
                <a:cs typeface="Times New Roman"/>
              </a:rPr>
              <a:t>groupe</a:t>
            </a:r>
            <a:r>
              <a:rPr sz="2650" spc="349" dirty="0">
                <a:solidFill>
                  <a:srgbClr val="092C8E"/>
                </a:solidFill>
                <a:latin typeface="Times New Roman"/>
                <a:cs typeface="Times New Roman"/>
              </a:rPr>
              <a:t> </a:t>
            </a:r>
            <a:r>
              <a:rPr lang="fr-FR" sz="2650" spc="349" dirty="0">
                <a:solidFill>
                  <a:srgbClr val="092C8E"/>
                </a:solidFill>
                <a:latin typeface="Times New Roman"/>
                <a:cs typeface="Times New Roman"/>
              </a:rPr>
              <a:t>d’étudiants de l’ESTIAM.</a:t>
            </a:r>
          </a:p>
          <a:p>
            <a:pPr marL="12700">
              <a:lnSpc>
                <a:spcPct val="95825"/>
              </a:lnSpc>
            </a:pPr>
            <a:r>
              <a:rPr lang="fr-FR" sz="2650" spc="370" dirty="0">
                <a:solidFill>
                  <a:srgbClr val="092C8E"/>
                </a:solidFill>
                <a:latin typeface="Times New Roman"/>
                <a:cs typeface="Times New Roman"/>
              </a:rPr>
              <a:t>R</a:t>
            </a:r>
            <a:r>
              <a:rPr sz="2650" spc="370" dirty="0" err="1">
                <a:solidFill>
                  <a:srgbClr val="092C8E"/>
                </a:solidFill>
                <a:latin typeface="Times New Roman"/>
                <a:cs typeface="Times New Roman"/>
              </a:rPr>
              <a:t>echerche</a:t>
            </a:r>
            <a:r>
              <a:rPr sz="2650" spc="370" dirty="0">
                <a:solidFill>
                  <a:srgbClr val="092C8E"/>
                </a:solidFill>
                <a:latin typeface="Times New Roman"/>
                <a:cs typeface="Times New Roman"/>
              </a:rPr>
              <a:t> d'innovation  dans le domaine  applicatif  web et mobile.</a:t>
            </a:r>
            <a:endParaRPr sz="265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3550" y="7462424"/>
            <a:ext cx="7530091" cy="360775"/>
          </a:xfrm>
          <a:prstGeom prst="rect">
            <a:avLst/>
          </a:prstGeom>
        </p:spPr>
        <p:txBody>
          <a:bodyPr wrap="square" lIns="0" tIns="50006" rIns="0" bIns="0" rtlCol="0">
            <a:noAutofit/>
          </a:bodyPr>
          <a:lstStyle/>
          <a:p>
            <a:pPr marL="12700">
              <a:lnSpc>
                <a:spcPts val="2575"/>
              </a:lnSpc>
            </a:pPr>
            <a:r>
              <a:rPr sz="3975" spc="451" baseline="-8751" dirty="0">
                <a:solidFill>
                  <a:srgbClr val="092C8E"/>
                </a:solidFill>
                <a:latin typeface="Times New Roman"/>
                <a:cs typeface="Times New Roman"/>
              </a:rPr>
              <a:t>Q</a:t>
            </a:r>
            <a:r>
              <a:rPr sz="3975" spc="555" baseline="-8751" dirty="0">
                <a:solidFill>
                  <a:srgbClr val="092C8E"/>
                </a:solidFill>
                <a:latin typeface="Times New Roman"/>
                <a:cs typeface="Times New Roman"/>
              </a:rPr>
              <a:t>u</a:t>
            </a:r>
            <a:r>
              <a:rPr sz="3975" spc="-186" baseline="-8751" dirty="0">
                <a:solidFill>
                  <a:srgbClr val="092C8E"/>
                </a:solidFill>
                <a:latin typeface="Times New Roman"/>
                <a:cs typeface="Times New Roman"/>
              </a:rPr>
              <a:t>’</a:t>
            </a:r>
            <a:r>
              <a:rPr sz="3975" spc="559" baseline="-8751" dirty="0">
                <a:solidFill>
                  <a:srgbClr val="092C8E"/>
                </a:solidFill>
                <a:latin typeface="Times New Roman"/>
                <a:cs typeface="Times New Roman"/>
              </a:rPr>
              <a:t>e</a:t>
            </a:r>
            <a:r>
              <a:rPr sz="3975" spc="348" baseline="-8751" dirty="0">
                <a:solidFill>
                  <a:srgbClr val="092C8E"/>
                </a:solidFill>
                <a:latin typeface="Times New Roman"/>
                <a:cs typeface="Times New Roman"/>
              </a:rPr>
              <a:t>s</a:t>
            </a:r>
            <a:r>
              <a:rPr sz="3975" spc="477" baseline="-8751" dirty="0">
                <a:solidFill>
                  <a:srgbClr val="092C8E"/>
                </a:solidFill>
                <a:latin typeface="Times New Roman"/>
                <a:cs typeface="Times New Roman"/>
              </a:rPr>
              <a:t>t</a:t>
            </a:r>
            <a:r>
              <a:rPr sz="3975" spc="254" baseline="-8751" dirty="0">
                <a:solidFill>
                  <a:srgbClr val="092C8E"/>
                </a:solidFill>
                <a:latin typeface="Times New Roman"/>
                <a:cs typeface="Times New Roman"/>
              </a:rPr>
              <a:t>-</a:t>
            </a:r>
            <a:r>
              <a:rPr sz="3975" spc="489" baseline="-8751" dirty="0">
                <a:solidFill>
                  <a:srgbClr val="092C8E"/>
                </a:solidFill>
                <a:latin typeface="Times New Roman"/>
                <a:cs typeface="Times New Roman"/>
              </a:rPr>
              <a:t>c</a:t>
            </a:r>
            <a:r>
              <a:rPr sz="3975" spc="375" baseline="-8751" dirty="0">
                <a:solidFill>
                  <a:srgbClr val="092C8E"/>
                </a:solidFill>
                <a:latin typeface="Times New Roman"/>
                <a:cs typeface="Times New Roman"/>
              </a:rPr>
              <a:t>e</a:t>
            </a:r>
            <a:r>
              <a:rPr sz="3975" spc="0" baseline="-8751" dirty="0">
                <a:solidFill>
                  <a:srgbClr val="092C8E"/>
                </a:solidFill>
                <a:latin typeface="Times New Roman"/>
                <a:cs typeface="Times New Roman"/>
              </a:rPr>
              <a:t> </a:t>
            </a:r>
            <a:r>
              <a:rPr sz="3975" spc="-229" baseline="-8751" dirty="0">
                <a:solidFill>
                  <a:srgbClr val="092C8E"/>
                </a:solidFill>
                <a:latin typeface="Times New Roman"/>
                <a:cs typeface="Times New Roman"/>
              </a:rPr>
              <a:t> </a:t>
            </a:r>
            <a:r>
              <a:rPr sz="3975" spc="607" baseline="-8751" dirty="0">
                <a:solidFill>
                  <a:srgbClr val="092C8E"/>
                </a:solidFill>
                <a:latin typeface="Times New Roman"/>
                <a:cs typeface="Times New Roman"/>
              </a:rPr>
              <a:t>qu</a:t>
            </a:r>
            <a:r>
              <a:rPr sz="3975" spc="327" baseline="-8751" dirty="0">
                <a:solidFill>
                  <a:srgbClr val="092C8E"/>
                </a:solidFill>
                <a:latin typeface="Times New Roman"/>
                <a:cs typeface="Times New Roman"/>
              </a:rPr>
              <a:t>e</a:t>
            </a:r>
            <a:r>
              <a:rPr sz="3975" spc="468" baseline="-8751" dirty="0">
                <a:solidFill>
                  <a:srgbClr val="092C8E"/>
                </a:solidFill>
                <a:latin typeface="Times New Roman"/>
                <a:cs typeface="Times New Roman"/>
              </a:rPr>
              <a:t> </a:t>
            </a:r>
            <a:r>
              <a:rPr sz="3975" spc="389" baseline="-8751" dirty="0">
                <a:solidFill>
                  <a:srgbClr val="092C8E"/>
                </a:solidFill>
                <a:latin typeface="Times New Roman"/>
                <a:cs typeface="Times New Roman"/>
              </a:rPr>
              <a:t>l</a:t>
            </a:r>
            <a:r>
              <a:rPr sz="3975" spc="317" baseline="-8751" dirty="0">
                <a:solidFill>
                  <a:srgbClr val="092C8E"/>
                </a:solidFill>
                <a:latin typeface="Times New Roman"/>
                <a:cs typeface="Times New Roman"/>
              </a:rPr>
              <a:t>'</a:t>
            </a:r>
            <a:r>
              <a:rPr sz="3975" spc="524" baseline="-8751" dirty="0">
                <a:solidFill>
                  <a:srgbClr val="092C8E"/>
                </a:solidFill>
                <a:latin typeface="Times New Roman"/>
                <a:cs typeface="Times New Roman"/>
              </a:rPr>
              <a:t>a</a:t>
            </a:r>
            <a:r>
              <a:rPr sz="3975" spc="634" baseline="-8751" dirty="0">
                <a:solidFill>
                  <a:srgbClr val="092C8E"/>
                </a:solidFill>
                <a:latin typeface="Times New Roman"/>
                <a:cs typeface="Times New Roman"/>
              </a:rPr>
              <a:t>pp</a:t>
            </a:r>
            <a:r>
              <a:rPr sz="3975" spc="184" baseline="-8751" dirty="0">
                <a:solidFill>
                  <a:srgbClr val="092C8E"/>
                </a:solidFill>
                <a:latin typeface="Times New Roman"/>
                <a:cs typeface="Times New Roman"/>
              </a:rPr>
              <a:t>l</a:t>
            </a:r>
            <a:r>
              <a:rPr sz="3975" spc="154" baseline="-8751" dirty="0">
                <a:solidFill>
                  <a:srgbClr val="092C8E"/>
                </a:solidFill>
                <a:latin typeface="Times New Roman"/>
                <a:cs typeface="Times New Roman"/>
              </a:rPr>
              <a:t>i</a:t>
            </a:r>
            <a:r>
              <a:rPr sz="3975" spc="489" baseline="-8751" dirty="0">
                <a:solidFill>
                  <a:srgbClr val="092C8E"/>
                </a:solidFill>
                <a:latin typeface="Times New Roman"/>
                <a:cs typeface="Times New Roman"/>
              </a:rPr>
              <a:t>c</a:t>
            </a:r>
            <a:r>
              <a:rPr sz="3975" spc="524" baseline="-8751" dirty="0">
                <a:solidFill>
                  <a:srgbClr val="092C8E"/>
                </a:solidFill>
                <a:latin typeface="Times New Roman"/>
                <a:cs typeface="Times New Roman"/>
              </a:rPr>
              <a:t>a</a:t>
            </a:r>
            <a:r>
              <a:rPr sz="3975" spc="477" baseline="-8751" dirty="0">
                <a:solidFill>
                  <a:srgbClr val="092C8E"/>
                </a:solidFill>
                <a:latin typeface="Times New Roman"/>
                <a:cs typeface="Times New Roman"/>
              </a:rPr>
              <a:t>t</a:t>
            </a:r>
            <a:r>
              <a:rPr sz="3975" spc="154" baseline="-8751" dirty="0">
                <a:solidFill>
                  <a:srgbClr val="092C8E"/>
                </a:solidFill>
                <a:latin typeface="Times New Roman"/>
                <a:cs typeface="Times New Roman"/>
              </a:rPr>
              <a:t>i</a:t>
            </a:r>
            <a:r>
              <a:rPr sz="3975" spc="488" baseline="-8751" dirty="0">
                <a:solidFill>
                  <a:srgbClr val="092C8E"/>
                </a:solidFill>
                <a:latin typeface="Times New Roman"/>
                <a:cs typeface="Times New Roman"/>
              </a:rPr>
              <a:t>o</a:t>
            </a:r>
            <a:r>
              <a:rPr sz="3975" spc="396" baseline="-8751" dirty="0">
                <a:solidFill>
                  <a:srgbClr val="092C8E"/>
                </a:solidFill>
                <a:latin typeface="Times New Roman"/>
                <a:cs typeface="Times New Roman"/>
              </a:rPr>
              <a:t>n</a:t>
            </a:r>
            <a:r>
              <a:rPr sz="3975" spc="0" baseline="-8751" dirty="0">
                <a:solidFill>
                  <a:srgbClr val="092C8E"/>
                </a:solidFill>
                <a:latin typeface="Times New Roman"/>
                <a:cs typeface="Times New Roman"/>
              </a:rPr>
              <a:t> </a:t>
            </a:r>
            <a:r>
              <a:rPr sz="3975" spc="-229" baseline="-8751" dirty="0">
                <a:solidFill>
                  <a:srgbClr val="092C8E"/>
                </a:solidFill>
                <a:latin typeface="Times New Roman"/>
                <a:cs typeface="Times New Roman"/>
              </a:rPr>
              <a:t> </a:t>
            </a:r>
            <a:r>
              <a:rPr sz="3975" spc="254" baseline="-8751" dirty="0">
                <a:solidFill>
                  <a:srgbClr val="092C8E"/>
                </a:solidFill>
                <a:latin typeface="Times New Roman"/>
                <a:cs typeface="Times New Roman"/>
              </a:rPr>
              <a:t>C</a:t>
            </a:r>
            <a:r>
              <a:rPr sz="3975" spc="488" baseline="-8751" dirty="0">
                <a:solidFill>
                  <a:srgbClr val="092C8E"/>
                </a:solidFill>
                <a:latin typeface="Times New Roman"/>
                <a:cs typeface="Times New Roman"/>
              </a:rPr>
              <a:t>o</a:t>
            </a:r>
            <a:r>
              <a:rPr sz="3975" spc="863" baseline="-8751" dirty="0">
                <a:solidFill>
                  <a:srgbClr val="092C8E"/>
                </a:solidFill>
                <a:latin typeface="Times New Roman"/>
                <a:cs typeface="Times New Roman"/>
              </a:rPr>
              <a:t>m</a:t>
            </a:r>
            <a:r>
              <a:rPr sz="3975" spc="488" baseline="-8751" dirty="0">
                <a:solidFill>
                  <a:srgbClr val="092C8E"/>
                </a:solidFill>
                <a:latin typeface="Times New Roman"/>
                <a:cs typeface="Times New Roman"/>
              </a:rPr>
              <a:t>o</a:t>
            </a:r>
            <a:r>
              <a:rPr sz="3975" spc="634" baseline="-8751" dirty="0">
                <a:solidFill>
                  <a:srgbClr val="092C8E"/>
                </a:solidFill>
                <a:latin typeface="Times New Roman"/>
                <a:cs typeface="Times New Roman"/>
              </a:rPr>
              <a:t>b</a:t>
            </a:r>
            <a:r>
              <a:rPr sz="3975" spc="154" baseline="-8751" dirty="0">
                <a:solidFill>
                  <a:srgbClr val="092C8E"/>
                </a:solidFill>
                <a:latin typeface="Times New Roman"/>
                <a:cs typeface="Times New Roman"/>
              </a:rPr>
              <a:t>i</a:t>
            </a:r>
            <a:r>
              <a:rPr sz="3975" spc="184" baseline="-8751" dirty="0">
                <a:solidFill>
                  <a:srgbClr val="092C8E"/>
                </a:solidFill>
                <a:latin typeface="Times New Roman"/>
                <a:cs typeface="Times New Roman"/>
              </a:rPr>
              <a:t>l</a:t>
            </a:r>
            <a:r>
              <a:rPr sz="3975" spc="154" baseline="-8751" dirty="0">
                <a:solidFill>
                  <a:srgbClr val="092C8E"/>
                </a:solidFill>
                <a:latin typeface="Times New Roman"/>
                <a:cs typeface="Times New Roman"/>
              </a:rPr>
              <a:t>i</a:t>
            </a:r>
            <a:r>
              <a:rPr sz="3975" spc="477" baseline="-8751" dirty="0">
                <a:solidFill>
                  <a:srgbClr val="092C8E"/>
                </a:solidFill>
                <a:latin typeface="Times New Roman"/>
                <a:cs typeface="Times New Roman"/>
              </a:rPr>
              <a:t>t</a:t>
            </a:r>
            <a:r>
              <a:rPr sz="3975" spc="375" baseline="-8751" dirty="0">
                <a:solidFill>
                  <a:srgbClr val="092C8E"/>
                </a:solidFill>
                <a:latin typeface="Times New Roman"/>
                <a:cs typeface="Times New Roman"/>
              </a:rPr>
              <a:t>é</a:t>
            </a:r>
            <a:r>
              <a:rPr sz="3975" spc="0" baseline="-8751" dirty="0">
                <a:solidFill>
                  <a:srgbClr val="092C8E"/>
                </a:solidFill>
                <a:latin typeface="Times New Roman"/>
                <a:cs typeface="Times New Roman"/>
              </a:rPr>
              <a:t> </a:t>
            </a:r>
            <a:r>
              <a:rPr sz="3975" spc="-229" baseline="-8751" dirty="0">
                <a:solidFill>
                  <a:srgbClr val="092C8E"/>
                </a:solidFill>
                <a:latin typeface="Times New Roman"/>
                <a:cs typeface="Times New Roman"/>
              </a:rPr>
              <a:t> </a:t>
            </a:r>
            <a:r>
              <a:rPr sz="3975" spc="0" baseline="-8751" dirty="0">
                <a:solidFill>
                  <a:srgbClr val="092C8E"/>
                </a:solidFill>
                <a:latin typeface="Times New Roman"/>
                <a:cs typeface="Times New Roman"/>
              </a:rPr>
              <a:t>?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63550" y="8395874"/>
            <a:ext cx="14867083" cy="827500"/>
          </a:xfrm>
          <a:prstGeom prst="rect">
            <a:avLst/>
          </a:prstGeom>
        </p:spPr>
        <p:txBody>
          <a:bodyPr wrap="square" lIns="0" tIns="33655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sz="2650" spc="371" dirty="0">
                <a:solidFill>
                  <a:srgbClr val="092C8E"/>
                </a:solidFill>
                <a:latin typeface="Times New Roman"/>
                <a:cs typeface="Times New Roman"/>
              </a:rPr>
              <a:t>Application  mobile  gratuite  permettant aux personnes à mobilité  réduite  de se</a:t>
            </a:r>
            <a:endParaRPr sz="2650">
              <a:latin typeface="Times New Roman"/>
              <a:cs typeface="Times New Roman"/>
            </a:endParaRPr>
          </a:p>
          <a:p>
            <a:pPr marL="12700" marR="50306">
              <a:lnSpc>
                <a:spcPts val="2575"/>
              </a:lnSpc>
              <a:spcBef>
                <a:spcPts val="756"/>
              </a:spcBef>
            </a:pPr>
            <a:r>
              <a:rPr sz="3975" spc="425" baseline="-8751" dirty="0">
                <a:solidFill>
                  <a:srgbClr val="092C8E"/>
                </a:solidFill>
                <a:latin typeface="Times New Roman"/>
                <a:cs typeface="Times New Roman"/>
              </a:rPr>
              <a:t>déplacer  en étant accompagné d'un  voyageur lambda.</a:t>
            </a:r>
            <a:endParaRPr sz="2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bject 56"/>
          <p:cNvSpPr/>
          <p:nvPr/>
        </p:nvSpPr>
        <p:spPr>
          <a:xfrm>
            <a:off x="846" y="0"/>
            <a:ext cx="18287153" cy="657224"/>
          </a:xfrm>
          <a:custGeom>
            <a:avLst/>
            <a:gdLst/>
            <a:ahLst/>
            <a:cxnLst/>
            <a:rect l="l" t="t" r="r" b="b"/>
            <a:pathLst>
              <a:path w="18287153" h="657224">
                <a:moveTo>
                  <a:pt x="18287153" y="0"/>
                </a:moveTo>
                <a:lnTo>
                  <a:pt x="18287153" y="657224"/>
                </a:lnTo>
                <a:lnTo>
                  <a:pt x="0" y="657224"/>
                </a:lnTo>
                <a:lnTo>
                  <a:pt x="0" y="0"/>
                </a:lnTo>
                <a:lnTo>
                  <a:pt x="18287153" y="0"/>
                </a:lnTo>
                <a:close/>
              </a:path>
            </a:pathLst>
          </a:custGeom>
          <a:solidFill>
            <a:srgbClr val="092C8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544800" y="7772400"/>
            <a:ext cx="2743200" cy="2505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463550" y="157321"/>
            <a:ext cx="2641805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C </a:t>
            </a:r>
            <a:r>
              <a:rPr sz="2850" spc="83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50" spc="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O </a:t>
            </a:r>
            <a:r>
              <a:rPr sz="2850" spc="187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50" spc="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M </a:t>
            </a:r>
            <a:r>
              <a:rPr sz="2850" spc="79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50" spc="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O </a:t>
            </a:r>
            <a:r>
              <a:rPr sz="2850" spc="187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50" spc="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B </a:t>
            </a:r>
            <a:r>
              <a:rPr sz="2850" spc="108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50" spc="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850" spc="40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50" spc="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850" spc="307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50" spc="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850" spc="40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50" spc="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850" spc="388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50" spc="91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É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2515056" y="166846"/>
            <a:ext cx="1117894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25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H  A  C  K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3691361" y="166846"/>
            <a:ext cx="233332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2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3983102" y="166846"/>
            <a:ext cx="819695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23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T O  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5046620" y="166846"/>
            <a:ext cx="826394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3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G  R  A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5931423" y="166846"/>
            <a:ext cx="251778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63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6241603" y="166846"/>
            <a:ext cx="250340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5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6735766" y="166846"/>
            <a:ext cx="221594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231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7015773" y="166846"/>
            <a:ext cx="233332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2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7307515" y="166846"/>
            <a:ext cx="234530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25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7600453" y="166846"/>
            <a:ext cx="131282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7790184" y="166846"/>
            <a:ext cx="207700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25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63550" y="1046289"/>
            <a:ext cx="4111758" cy="528510"/>
          </a:xfrm>
          <a:prstGeom prst="rect">
            <a:avLst/>
          </a:prstGeom>
        </p:spPr>
        <p:txBody>
          <a:bodyPr wrap="square" lIns="0" tIns="71056" rIns="0" bIns="0" rtlCol="0">
            <a:noAutofit/>
          </a:bodyPr>
          <a:lstStyle/>
          <a:p>
            <a:pPr marL="12700">
              <a:lnSpc>
                <a:spcPts val="3790"/>
              </a:lnSpc>
            </a:pPr>
            <a:r>
              <a:rPr sz="5925" spc="793" baseline="-9540" dirty="0">
                <a:solidFill>
                  <a:srgbClr val="092C8E"/>
                </a:solidFill>
                <a:latin typeface="Times New Roman"/>
                <a:cs typeface="Times New Roman"/>
              </a:rPr>
              <a:t>Probématique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674630" y="1046289"/>
            <a:ext cx="286011" cy="528510"/>
          </a:xfrm>
          <a:prstGeom prst="rect">
            <a:avLst/>
          </a:prstGeom>
        </p:spPr>
        <p:txBody>
          <a:bodyPr wrap="square" lIns="0" tIns="71056" rIns="0" bIns="0" rtlCol="0">
            <a:noAutofit/>
          </a:bodyPr>
          <a:lstStyle/>
          <a:p>
            <a:pPr marL="12700">
              <a:lnSpc>
                <a:spcPts val="3790"/>
              </a:lnSpc>
            </a:pPr>
            <a:r>
              <a:rPr sz="5925" spc="130" baseline="-9540" dirty="0">
                <a:solidFill>
                  <a:srgbClr val="092C8E"/>
                </a:solidFill>
                <a:latin typeface="Times New Roman"/>
                <a:cs typeface="Times New Roman"/>
              </a:rPr>
              <a:t>-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059979" y="1046289"/>
            <a:ext cx="1895792" cy="528510"/>
          </a:xfrm>
          <a:prstGeom prst="rect">
            <a:avLst/>
          </a:prstGeom>
        </p:spPr>
        <p:txBody>
          <a:bodyPr wrap="square" lIns="0" tIns="71056" rIns="0" bIns="0" rtlCol="0">
            <a:noAutofit/>
          </a:bodyPr>
          <a:lstStyle/>
          <a:p>
            <a:pPr marL="12700">
              <a:lnSpc>
                <a:spcPts val="3790"/>
              </a:lnSpc>
            </a:pPr>
            <a:r>
              <a:rPr sz="5925" spc="590" baseline="-9540" dirty="0">
                <a:solidFill>
                  <a:srgbClr val="092C8E"/>
                </a:solidFill>
                <a:latin typeface="Times New Roman"/>
                <a:cs typeface="Times New Roman"/>
              </a:rPr>
              <a:t>Cahier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055108" y="1046289"/>
            <a:ext cx="1046635" cy="528510"/>
          </a:xfrm>
          <a:prstGeom prst="rect">
            <a:avLst/>
          </a:prstGeom>
        </p:spPr>
        <p:txBody>
          <a:bodyPr wrap="square" lIns="0" tIns="71056" rIns="0" bIns="0" rtlCol="0">
            <a:noAutofit/>
          </a:bodyPr>
          <a:lstStyle/>
          <a:p>
            <a:pPr marL="12700">
              <a:lnSpc>
                <a:spcPts val="3790"/>
              </a:lnSpc>
            </a:pPr>
            <a:r>
              <a:rPr sz="5925" spc="719" baseline="-9540" dirty="0">
                <a:solidFill>
                  <a:srgbClr val="092C8E"/>
                </a:solidFill>
                <a:latin typeface="Times New Roman"/>
                <a:cs typeface="Times New Roman"/>
              </a:rPr>
              <a:t>des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201074" y="1046289"/>
            <a:ext cx="2279626" cy="528510"/>
          </a:xfrm>
          <a:prstGeom prst="rect">
            <a:avLst/>
          </a:prstGeom>
        </p:spPr>
        <p:txBody>
          <a:bodyPr wrap="square" lIns="0" tIns="71056" rIns="0" bIns="0" rtlCol="0">
            <a:noAutofit/>
          </a:bodyPr>
          <a:lstStyle/>
          <a:p>
            <a:pPr marL="12700">
              <a:lnSpc>
                <a:spcPts val="3790"/>
              </a:lnSpc>
            </a:pPr>
            <a:r>
              <a:rPr sz="5925" spc="719" baseline="-9540" dirty="0">
                <a:solidFill>
                  <a:srgbClr val="092C8E"/>
                </a:solidFill>
                <a:latin typeface="Times New Roman"/>
                <a:cs typeface="Times New Roman"/>
              </a:rPr>
              <a:t>charges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73075" y="2794793"/>
            <a:ext cx="3239289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560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Problématique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788177" y="2794793"/>
            <a:ext cx="158049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-240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: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022040" y="2794793"/>
            <a:ext cx="2176172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658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Comment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274024" y="2794793"/>
            <a:ext cx="1686976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360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faciliter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036814" y="2794793"/>
            <a:ext cx="437535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310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la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550162" y="2794793"/>
            <a:ext cx="1853363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486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mobilité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479339" y="2794793"/>
            <a:ext cx="795997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531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des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351150" y="2794793"/>
            <a:ext cx="2237511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547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personnes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664475" y="2794793"/>
            <a:ext cx="304118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410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à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4044407" y="2794793"/>
            <a:ext cx="1853362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486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mobilité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73075" y="3328193"/>
            <a:ext cx="1597648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507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reduite</a:t>
            </a: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46536" y="3328193"/>
            <a:ext cx="1218483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413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sur le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40833" y="3328193"/>
            <a:ext cx="1453496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517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réseau</a:t>
            </a: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70142" y="3328193"/>
            <a:ext cx="2207992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364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ferroviaire</a:t>
            </a: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53948" y="3328193"/>
            <a:ext cx="245460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?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3075" y="4928393"/>
            <a:ext cx="1430877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429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Cahier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79765" y="4928393"/>
            <a:ext cx="795997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531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des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51575" y="4928393"/>
            <a:ext cx="1953426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437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charges :</a:t>
            </a: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3075" y="5995193"/>
            <a:ext cx="222074" cy="2542381"/>
          </a:xfrm>
          <a:prstGeom prst="rect">
            <a:avLst/>
          </a:prstGeom>
        </p:spPr>
        <p:txBody>
          <a:bodyPr wrap="square" lIns="0" tIns="40005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sz="3000" spc="88" dirty="0">
                <a:solidFill>
                  <a:srgbClr val="092C8E"/>
                </a:solidFill>
                <a:latin typeface="Times New Roman"/>
                <a:cs typeface="Times New Roman"/>
              </a:rPr>
              <a:t>-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750"/>
              </a:spcBef>
            </a:pPr>
            <a:r>
              <a:rPr sz="3000" spc="88" dirty="0">
                <a:solidFill>
                  <a:srgbClr val="092C8E"/>
                </a:solidFill>
                <a:latin typeface="Times New Roman"/>
                <a:cs typeface="Times New Roman"/>
              </a:rPr>
              <a:t>-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750"/>
              </a:spcBef>
            </a:pPr>
            <a:r>
              <a:rPr sz="3000" spc="88" dirty="0">
                <a:solidFill>
                  <a:srgbClr val="092C8E"/>
                </a:solidFill>
                <a:latin typeface="Times New Roman"/>
                <a:cs typeface="Times New Roman"/>
              </a:rPr>
              <a:t>-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750"/>
              </a:spcBef>
            </a:pPr>
            <a:r>
              <a:rPr sz="3000" spc="88" dirty="0">
                <a:solidFill>
                  <a:srgbClr val="092C8E"/>
                </a:solidFill>
                <a:latin typeface="Times New Roman"/>
                <a:cs typeface="Times New Roman"/>
              </a:rPr>
              <a:t>-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ts val="2900"/>
              </a:lnSpc>
              <a:spcBef>
                <a:spcPts val="895"/>
              </a:spcBef>
            </a:pPr>
            <a:r>
              <a:rPr sz="4500" spc="88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-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70962" y="5995193"/>
            <a:ext cx="2234829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526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Personnes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81604" y="5995193"/>
            <a:ext cx="1551642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456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ciblées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70962" y="6528593"/>
            <a:ext cx="1426660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423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Forces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73436" y="6528593"/>
            <a:ext cx="484691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493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et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33940" y="6528593"/>
            <a:ext cx="2109846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424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faiblesses</a:t>
            </a: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0962" y="7061993"/>
            <a:ext cx="1681992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436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Besoins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28768" y="7061993"/>
            <a:ext cx="484691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493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et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89272" y="7061993"/>
            <a:ext cx="1816558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556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attentes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81644" y="7061993"/>
            <a:ext cx="795996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531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des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53454" y="7061993"/>
            <a:ext cx="1468065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434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clients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0962" y="7595393"/>
            <a:ext cx="1902053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343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Logiciels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48829" y="7595393"/>
            <a:ext cx="484691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493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et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09333" y="7595393"/>
            <a:ext cx="3256925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472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fonctionnalités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42071" y="7595393"/>
            <a:ext cx="1804675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408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utilisées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962" y="8128793"/>
            <a:ext cx="925963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364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Test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72739" y="8128793"/>
            <a:ext cx="595488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593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de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444041" y="8128793"/>
            <a:ext cx="2706388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453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l'application</a:t>
            </a: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57" name="object 24">
            <a:extLst>
              <a:ext uri="{FF2B5EF4-FFF2-40B4-BE49-F238E27FC236}">
                <a16:creationId xmlns:a16="http://schemas.microsoft.com/office/drawing/2014/main" id="{1C09432F-9720-486B-B0D3-2BE0B4496A3D}"/>
              </a:ext>
            </a:extLst>
          </p:cNvPr>
          <p:cNvSpPr txBox="1"/>
          <p:nvPr/>
        </p:nvSpPr>
        <p:spPr>
          <a:xfrm>
            <a:off x="463549" y="4010420"/>
            <a:ext cx="15778053" cy="1860153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lang="fr-FR" sz="4500" spc="364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Comment augmenter la satisfaction des clients qui empruntent les transports du réseau ferroviaire ?</a:t>
            </a:r>
          </a:p>
          <a:p>
            <a:pPr marL="12700">
              <a:lnSpc>
                <a:spcPts val="2900"/>
              </a:lnSpc>
            </a:pPr>
            <a:endParaRPr lang="fr-FR" sz="4500" spc="364" baseline="-9662" dirty="0">
              <a:solidFill>
                <a:srgbClr val="092C8E"/>
              </a:solidFill>
              <a:latin typeface="Times New Roman"/>
              <a:cs typeface="Times New Roman"/>
            </a:endParaRPr>
          </a:p>
          <a:p>
            <a:pPr marL="12700">
              <a:lnSpc>
                <a:spcPts val="2900"/>
              </a:lnSpc>
            </a:pPr>
            <a:endParaRPr lang="fr-FR" sz="4500" spc="364" baseline="-9662" dirty="0">
              <a:solidFill>
                <a:srgbClr val="092C8E"/>
              </a:solidFill>
              <a:latin typeface="Times New Roman"/>
              <a:cs typeface="Times New Roman"/>
            </a:endParaRPr>
          </a:p>
          <a:p>
            <a:pPr marL="12700">
              <a:lnSpc>
                <a:spcPts val="2900"/>
              </a:lnSpc>
            </a:pPr>
            <a:endParaRPr lang="fr-FR" sz="4500" spc="364" baseline="-9662" dirty="0">
              <a:solidFill>
                <a:srgbClr val="092C8E"/>
              </a:solidFill>
              <a:latin typeface="Times New Roman"/>
              <a:cs typeface="Times New Roman"/>
            </a:endParaRPr>
          </a:p>
          <a:p>
            <a:pPr marL="12700">
              <a:lnSpc>
                <a:spcPts val="2900"/>
              </a:lnSpc>
            </a:pPr>
            <a:endParaRPr lang="fr-FR" sz="4500" spc="364" baseline="-9662" dirty="0">
              <a:solidFill>
                <a:srgbClr val="092C8E"/>
              </a:solidFill>
              <a:latin typeface="Times New Roman"/>
              <a:cs typeface="Times New Roman"/>
            </a:endParaRPr>
          </a:p>
          <a:p>
            <a:pPr marL="12700">
              <a:lnSpc>
                <a:spcPts val="2900"/>
              </a:lnSpc>
            </a:pPr>
            <a:endParaRPr lang="fr-FR" sz="4500" spc="364" baseline="-9662" dirty="0">
              <a:solidFill>
                <a:srgbClr val="092C8E"/>
              </a:solidFill>
              <a:latin typeface="Times New Roman"/>
              <a:cs typeface="Times New Roman"/>
            </a:endParaRPr>
          </a:p>
          <a:p>
            <a:pPr marL="12700">
              <a:lnSpc>
                <a:spcPts val="2900"/>
              </a:lnSpc>
            </a:pPr>
            <a:endParaRPr lang="fr-FR" sz="4500" spc="364" baseline="-9662" dirty="0">
              <a:solidFill>
                <a:srgbClr val="092C8E"/>
              </a:solidFill>
              <a:latin typeface="Times New Roman"/>
              <a:cs typeface="Times New Roman"/>
            </a:endParaRPr>
          </a:p>
          <a:p>
            <a:pPr marL="12700">
              <a:lnSpc>
                <a:spcPts val="2900"/>
              </a:lnSpc>
            </a:pPr>
            <a:endParaRPr lang="fr-FR" sz="3000" dirty="0">
              <a:latin typeface="Times New Roman"/>
              <a:cs typeface="Times New Roman"/>
            </a:endParaRPr>
          </a:p>
          <a:p>
            <a:pPr marL="12700">
              <a:lnSpc>
                <a:spcPts val="2900"/>
              </a:lnSpc>
            </a:pPr>
            <a:endParaRPr lang="fr-FR" sz="3000" dirty="0">
              <a:latin typeface="Times New Roman"/>
              <a:cs typeface="Times New Roman"/>
            </a:endParaRPr>
          </a:p>
          <a:p>
            <a:pPr marL="12700">
              <a:lnSpc>
                <a:spcPts val="2900"/>
              </a:lnSpc>
            </a:pPr>
            <a:endParaRPr sz="3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object 92"/>
          <p:cNvSpPr/>
          <p:nvPr/>
        </p:nvSpPr>
        <p:spPr>
          <a:xfrm>
            <a:off x="846" y="0"/>
            <a:ext cx="18287153" cy="657224"/>
          </a:xfrm>
          <a:custGeom>
            <a:avLst/>
            <a:gdLst/>
            <a:ahLst/>
            <a:cxnLst/>
            <a:rect l="l" t="t" r="r" b="b"/>
            <a:pathLst>
              <a:path w="18287153" h="657224">
                <a:moveTo>
                  <a:pt x="18287153" y="0"/>
                </a:moveTo>
                <a:lnTo>
                  <a:pt x="18287153" y="657224"/>
                </a:lnTo>
                <a:lnTo>
                  <a:pt x="0" y="657224"/>
                </a:lnTo>
                <a:lnTo>
                  <a:pt x="0" y="0"/>
                </a:lnTo>
                <a:lnTo>
                  <a:pt x="18287153" y="0"/>
                </a:lnTo>
                <a:close/>
              </a:path>
            </a:pathLst>
          </a:custGeom>
          <a:solidFill>
            <a:srgbClr val="092C8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6040100" y="8096250"/>
            <a:ext cx="2247900" cy="2038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085850" y="1895475"/>
            <a:ext cx="5124450" cy="3276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496175" y="1914525"/>
            <a:ext cx="3248025" cy="32480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1610975" y="1914525"/>
            <a:ext cx="4914900" cy="32575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463550" y="157321"/>
            <a:ext cx="229020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87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750981" y="157321"/>
            <a:ext cx="256090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91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065471" y="157321"/>
            <a:ext cx="281962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83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405824" y="157321"/>
            <a:ext cx="256090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91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720314" y="157321"/>
            <a:ext cx="232853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12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2011576" y="157321"/>
            <a:ext cx="131282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2201306" y="157321"/>
            <a:ext cx="185182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444916" y="157321"/>
            <a:ext cx="131282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634646" y="157321"/>
            <a:ext cx="195004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888073" y="157321"/>
            <a:ext cx="217282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91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É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2515056" y="166846"/>
            <a:ext cx="830702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36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H  A  C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3404169" y="166846"/>
            <a:ext cx="228781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3691361" y="166846"/>
            <a:ext cx="233332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2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3983102" y="166846"/>
            <a:ext cx="195004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4236529" y="166846"/>
            <a:ext cx="256090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91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4551020" y="166846"/>
            <a:ext cx="251778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63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5046620" y="166846"/>
            <a:ext cx="241717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81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5346742" y="166846"/>
            <a:ext cx="234530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25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5639681" y="166846"/>
            <a:ext cx="233332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2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5931423" y="166846"/>
            <a:ext cx="251778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63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6241603" y="166846"/>
            <a:ext cx="250340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5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6735766" y="166846"/>
            <a:ext cx="221594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231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7015773" y="166846"/>
            <a:ext cx="233332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2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7307515" y="166846"/>
            <a:ext cx="234530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25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7600453" y="166846"/>
            <a:ext cx="131282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7790184" y="166846"/>
            <a:ext cx="207700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25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445000" y="960564"/>
            <a:ext cx="734753" cy="528510"/>
          </a:xfrm>
          <a:prstGeom prst="rect">
            <a:avLst/>
          </a:prstGeom>
        </p:spPr>
        <p:txBody>
          <a:bodyPr wrap="square" lIns="0" tIns="71056" rIns="0" bIns="0" rtlCol="0">
            <a:noAutofit/>
          </a:bodyPr>
          <a:lstStyle/>
          <a:p>
            <a:pPr marL="12700">
              <a:lnSpc>
                <a:spcPts val="3790"/>
              </a:lnSpc>
            </a:pPr>
            <a:r>
              <a:rPr sz="5925" spc="137" baseline="-9540" dirty="0">
                <a:solidFill>
                  <a:srgbClr val="092C8E"/>
                </a:solidFill>
                <a:latin typeface="Times New Roman"/>
                <a:cs typeface="Times New Roman"/>
              </a:rPr>
              <a:t>LE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279071" y="960564"/>
            <a:ext cx="2771120" cy="528510"/>
          </a:xfrm>
          <a:prstGeom prst="rect">
            <a:avLst/>
          </a:prstGeom>
        </p:spPr>
        <p:txBody>
          <a:bodyPr wrap="square" lIns="0" tIns="71056" rIns="0" bIns="0" rtlCol="0">
            <a:noAutofit/>
          </a:bodyPr>
          <a:lstStyle/>
          <a:p>
            <a:pPr marL="12700">
              <a:lnSpc>
                <a:spcPts val="3790"/>
              </a:lnSpc>
            </a:pPr>
            <a:r>
              <a:rPr sz="5925" spc="418" baseline="-9540" dirty="0">
                <a:solidFill>
                  <a:srgbClr val="092C8E"/>
                </a:solidFill>
                <a:latin typeface="Times New Roman"/>
                <a:cs typeface="Times New Roman"/>
              </a:rPr>
              <a:t>PRINCIPE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149509" y="960564"/>
            <a:ext cx="855986" cy="528510"/>
          </a:xfrm>
          <a:prstGeom prst="rect">
            <a:avLst/>
          </a:prstGeom>
        </p:spPr>
        <p:txBody>
          <a:bodyPr wrap="square" lIns="0" tIns="71056" rIns="0" bIns="0" rtlCol="0">
            <a:noAutofit/>
          </a:bodyPr>
          <a:lstStyle/>
          <a:p>
            <a:pPr marL="12700">
              <a:lnSpc>
                <a:spcPts val="3790"/>
              </a:lnSpc>
            </a:pPr>
            <a:r>
              <a:rPr sz="5925" spc="320" baseline="-9540" dirty="0">
                <a:solidFill>
                  <a:srgbClr val="092C8E"/>
                </a:solidFill>
                <a:latin typeface="Times New Roman"/>
                <a:cs typeface="Times New Roman"/>
              </a:rPr>
              <a:t>DE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9104812" y="960564"/>
            <a:ext cx="4336642" cy="528510"/>
          </a:xfrm>
          <a:prstGeom prst="rect">
            <a:avLst/>
          </a:prstGeom>
        </p:spPr>
        <p:txBody>
          <a:bodyPr wrap="square" lIns="0" tIns="71056" rIns="0" bIns="0" rtlCol="0">
            <a:noAutofit/>
          </a:bodyPr>
          <a:lstStyle/>
          <a:p>
            <a:pPr marL="12700">
              <a:lnSpc>
                <a:spcPts val="3790"/>
              </a:lnSpc>
            </a:pPr>
            <a:r>
              <a:rPr sz="5925" spc="320" baseline="-9540" dirty="0">
                <a:solidFill>
                  <a:srgbClr val="092C8E"/>
                </a:solidFill>
                <a:latin typeface="Times New Roman"/>
                <a:cs typeface="Times New Roman"/>
              </a:rPr>
              <a:t>L'APPLICATION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054100" y="5442743"/>
            <a:ext cx="2412334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477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Comobilité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542248" y="5442743"/>
            <a:ext cx="1619501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623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permet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237562" y="5442743"/>
            <a:ext cx="595488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593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de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908863" y="5442743"/>
            <a:ext cx="2210676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561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connecter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195352" y="5442743"/>
            <a:ext cx="642261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351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les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913426" y="5442743"/>
            <a:ext cx="2617444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530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personnes à</a:t>
            </a: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1606684" y="5442743"/>
            <a:ext cx="1853362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486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mobilité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3535860" y="5442743"/>
            <a:ext cx="1597647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507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réduite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5209320" y="5442743"/>
            <a:ext cx="1315096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268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(PMR)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6600231" y="5442743"/>
            <a:ext cx="158049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-240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: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054100" y="5976143"/>
            <a:ext cx="1652472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383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seniors,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782385" y="5976143"/>
            <a:ext cx="2610543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525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handicapés,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468740" y="5976143"/>
            <a:ext cx="1565827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663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femme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110382" y="5976143"/>
            <a:ext cx="1917005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550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enceinte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03201" y="5976143"/>
            <a:ext cx="968902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111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etc…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0147916" y="5976143"/>
            <a:ext cx="1016058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459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avec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1239788" y="5976143"/>
            <a:ext cx="795997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531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des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111599" y="5976143"/>
            <a:ext cx="2172720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452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voyageurs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54100" y="6509543"/>
            <a:ext cx="2441088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614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autonomes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571001" y="6509543"/>
            <a:ext cx="1214266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409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sur la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861081" y="6509543"/>
            <a:ext cx="1042894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554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base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979789" y="6509543"/>
            <a:ext cx="595488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593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de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51090" y="6509543"/>
            <a:ext cx="1408258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438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trajets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135161" y="6509543"/>
            <a:ext cx="2169653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676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communs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380628" y="6509543"/>
            <a:ext cx="1060912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504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mais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1517355" y="6509543"/>
            <a:ext cx="1109219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412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aussi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2702387" y="6509543"/>
            <a:ext cx="2928749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623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compétences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5706950" y="6509543"/>
            <a:ext cx="484690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493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et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54100" y="7042943"/>
            <a:ext cx="1666657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491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besoins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96570" y="7042943"/>
            <a:ext cx="862705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364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afin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35088" y="7042943"/>
            <a:ext cx="595488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593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de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06389" y="7042943"/>
            <a:ext cx="1610683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394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réaliser</a:t>
            </a: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092886" y="7042943"/>
            <a:ext cx="2138217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602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ensemble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306916" y="7042943"/>
            <a:ext cx="618107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599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du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000837" y="7042943"/>
            <a:ext cx="2033552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476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covoyage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110203" y="7042943"/>
            <a:ext cx="651078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265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via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837095" y="7042943"/>
            <a:ext cx="971585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494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tous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884494" y="7042943"/>
            <a:ext cx="1190496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474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types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150804" y="7042943"/>
            <a:ext cx="595488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593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de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54100" y="7576343"/>
            <a:ext cx="5970883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395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transports ferroviaires (RER,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00796" y="7576343"/>
            <a:ext cx="3396092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502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métro,tramway,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572702" y="7576343"/>
            <a:ext cx="1587298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98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TGV ...).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54100" y="8109743"/>
            <a:ext cx="533380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186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Le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63293" y="8109743"/>
            <a:ext cx="793313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583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but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32420" y="8109743"/>
            <a:ext cx="685199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465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est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93433" y="8109743"/>
            <a:ext cx="595488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593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de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64734" y="8109743"/>
            <a:ext cx="1857581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362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favoriser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98128" y="8109743"/>
            <a:ext cx="437535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310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la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11477" y="8109743"/>
            <a:ext cx="1853363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486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mobilité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40654" y="8109743"/>
            <a:ext cx="595488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593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de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11955" y="8109743"/>
            <a:ext cx="1621801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600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chacun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09569" y="8109743"/>
            <a:ext cx="700918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395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sur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86301" y="8109743"/>
            <a:ext cx="609289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569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un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71405" y="8109743"/>
            <a:ext cx="1672024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606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modèle</a:t>
            </a: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19242" y="8109743"/>
            <a:ext cx="1992530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561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gagnant-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54100" y="8643143"/>
            <a:ext cx="1929657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531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gagnant.</a:t>
            </a:r>
            <a:endParaRPr sz="3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846" y="0"/>
            <a:ext cx="18287153" cy="657224"/>
          </a:xfrm>
          <a:custGeom>
            <a:avLst/>
            <a:gdLst/>
            <a:ahLst/>
            <a:cxnLst/>
            <a:rect l="l" t="t" r="r" b="b"/>
            <a:pathLst>
              <a:path w="18287153" h="657224">
                <a:moveTo>
                  <a:pt x="18287153" y="0"/>
                </a:moveTo>
                <a:lnTo>
                  <a:pt x="18287153" y="657224"/>
                </a:lnTo>
                <a:lnTo>
                  <a:pt x="0" y="657224"/>
                </a:lnTo>
                <a:lnTo>
                  <a:pt x="0" y="0"/>
                </a:lnTo>
                <a:lnTo>
                  <a:pt x="18287153" y="0"/>
                </a:lnTo>
                <a:close/>
              </a:path>
            </a:pathLst>
          </a:custGeom>
          <a:solidFill>
            <a:srgbClr val="092C8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535275" y="7781925"/>
            <a:ext cx="2743200" cy="2505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63550" y="157321"/>
            <a:ext cx="2641805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C </a:t>
            </a:r>
            <a:r>
              <a:rPr sz="2850" spc="83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50" spc="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O </a:t>
            </a:r>
            <a:r>
              <a:rPr sz="2850" spc="187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50" spc="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M </a:t>
            </a:r>
            <a:r>
              <a:rPr sz="2850" spc="79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50" spc="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O </a:t>
            </a:r>
            <a:r>
              <a:rPr sz="2850" spc="187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50" spc="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B </a:t>
            </a:r>
            <a:r>
              <a:rPr sz="2850" spc="108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50" spc="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850" spc="40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50" spc="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850" spc="307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50" spc="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850" spc="40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50" spc="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850" spc="388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50" spc="91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É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515056" y="166846"/>
            <a:ext cx="2287742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72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H  A  C  K A  T O  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046620" y="166846"/>
            <a:ext cx="1445324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39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G  R  A  N  D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35766" y="166846"/>
            <a:ext cx="1262118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73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P  A  R  I S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8750" y="1017714"/>
            <a:ext cx="2965291" cy="528510"/>
          </a:xfrm>
          <a:prstGeom prst="rect">
            <a:avLst/>
          </a:prstGeom>
        </p:spPr>
        <p:txBody>
          <a:bodyPr wrap="square" lIns="0" tIns="71056" rIns="0" bIns="0" rtlCol="0">
            <a:noAutofit/>
          </a:bodyPr>
          <a:lstStyle/>
          <a:p>
            <a:pPr marL="12700">
              <a:lnSpc>
                <a:spcPts val="3790"/>
              </a:lnSpc>
            </a:pPr>
            <a:r>
              <a:rPr sz="5925" spc="716" baseline="-9540" dirty="0">
                <a:solidFill>
                  <a:srgbClr val="092C8E"/>
                </a:solidFill>
                <a:latin typeface="Times New Roman"/>
                <a:cs typeface="Times New Roman"/>
              </a:rPr>
              <a:t>Personnes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23372" y="1017714"/>
            <a:ext cx="1940568" cy="528510"/>
          </a:xfrm>
          <a:prstGeom prst="rect">
            <a:avLst/>
          </a:prstGeom>
        </p:spPr>
        <p:txBody>
          <a:bodyPr wrap="square" lIns="0" tIns="71056" rIns="0" bIns="0" rtlCol="0">
            <a:noAutofit/>
          </a:bodyPr>
          <a:lstStyle/>
          <a:p>
            <a:pPr marL="12700">
              <a:lnSpc>
                <a:spcPts val="3790"/>
              </a:lnSpc>
            </a:pPr>
            <a:r>
              <a:rPr sz="5925" spc="614" baseline="-9540" dirty="0">
                <a:solidFill>
                  <a:srgbClr val="092C8E"/>
                </a:solidFill>
                <a:latin typeface="Times New Roman"/>
                <a:cs typeface="Times New Roman"/>
              </a:rPr>
              <a:t>Cibées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3550" y="2680493"/>
            <a:ext cx="1958027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648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Hommes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97390" y="2680493"/>
            <a:ext cx="484691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493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et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57894" y="2680493"/>
            <a:ext cx="1857964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628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Femmes</a:t>
            </a:r>
            <a:r>
              <a:rPr lang="fr-FR" sz="4500" spc="628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 </a:t>
            </a: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91672" y="2680493"/>
            <a:ext cx="1184746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530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entre</a:t>
            </a: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52231" y="2680493"/>
            <a:ext cx="488524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89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18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16569" y="2680493"/>
            <a:ext cx="484691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493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et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77073" y="2680493"/>
            <a:ext cx="803280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379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100</a:t>
            </a: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256166" y="2680493"/>
            <a:ext cx="782962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502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ans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bject 65"/>
          <p:cNvSpPr/>
          <p:nvPr/>
        </p:nvSpPr>
        <p:spPr>
          <a:xfrm>
            <a:off x="846" y="0"/>
            <a:ext cx="18287153" cy="657224"/>
          </a:xfrm>
          <a:custGeom>
            <a:avLst/>
            <a:gdLst/>
            <a:ahLst/>
            <a:cxnLst/>
            <a:rect l="l" t="t" r="r" b="b"/>
            <a:pathLst>
              <a:path w="18287153" h="657224">
                <a:moveTo>
                  <a:pt x="18287153" y="0"/>
                </a:moveTo>
                <a:lnTo>
                  <a:pt x="18287153" y="657224"/>
                </a:lnTo>
                <a:lnTo>
                  <a:pt x="0" y="657224"/>
                </a:lnTo>
                <a:lnTo>
                  <a:pt x="0" y="0"/>
                </a:lnTo>
                <a:lnTo>
                  <a:pt x="18287153" y="0"/>
                </a:lnTo>
                <a:close/>
              </a:path>
            </a:pathLst>
          </a:custGeom>
          <a:solidFill>
            <a:srgbClr val="092C8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601950" y="7753350"/>
            <a:ext cx="2686050" cy="2505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463550" y="157321"/>
            <a:ext cx="1679309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C </a:t>
            </a:r>
            <a:r>
              <a:rPr sz="2850" spc="83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50" spc="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O </a:t>
            </a:r>
            <a:r>
              <a:rPr sz="2850" spc="187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50" spc="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M </a:t>
            </a:r>
            <a:r>
              <a:rPr sz="2850" spc="79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50" spc="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O </a:t>
            </a:r>
            <a:r>
              <a:rPr sz="2850" spc="187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50" spc="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B </a:t>
            </a:r>
            <a:r>
              <a:rPr sz="2850" spc="108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50" spc="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201306" y="157321"/>
            <a:ext cx="904049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69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L I T É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2515056" y="166846"/>
            <a:ext cx="251538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63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2824996" y="166846"/>
            <a:ext cx="233332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2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3116738" y="166846"/>
            <a:ext cx="229020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87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3404169" y="166846"/>
            <a:ext cx="228781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3691361" y="166846"/>
            <a:ext cx="233332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2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3983102" y="166846"/>
            <a:ext cx="195004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4236529" y="166846"/>
            <a:ext cx="256090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91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4551020" y="166846"/>
            <a:ext cx="251778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63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5046620" y="166846"/>
            <a:ext cx="241717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81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5346742" y="166846"/>
            <a:ext cx="234530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25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5639681" y="166846"/>
            <a:ext cx="233332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2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5931423" y="166846"/>
            <a:ext cx="251778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63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6241603" y="166846"/>
            <a:ext cx="250340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5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6735766" y="166846"/>
            <a:ext cx="221594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231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7015773" y="166846"/>
            <a:ext cx="233332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2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7307515" y="166846"/>
            <a:ext cx="234530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25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7600453" y="166846"/>
            <a:ext cx="131282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7790184" y="166846"/>
            <a:ext cx="207700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25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58750" y="1017714"/>
            <a:ext cx="1894791" cy="528510"/>
          </a:xfrm>
          <a:prstGeom prst="rect">
            <a:avLst/>
          </a:prstGeom>
        </p:spPr>
        <p:txBody>
          <a:bodyPr wrap="square" lIns="0" tIns="71056" rIns="0" bIns="0" rtlCol="0">
            <a:noAutofit/>
          </a:bodyPr>
          <a:lstStyle/>
          <a:p>
            <a:pPr marL="12700">
              <a:lnSpc>
                <a:spcPts val="3790"/>
              </a:lnSpc>
            </a:pPr>
            <a:r>
              <a:rPr sz="5925" spc="589" baseline="-9540" dirty="0">
                <a:solidFill>
                  <a:srgbClr val="092C8E"/>
                </a:solidFill>
                <a:latin typeface="Times New Roman"/>
                <a:cs typeface="Times New Roman"/>
              </a:rPr>
              <a:t>Forces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152872" y="1017714"/>
            <a:ext cx="636643" cy="528510"/>
          </a:xfrm>
          <a:prstGeom prst="rect">
            <a:avLst/>
          </a:prstGeom>
        </p:spPr>
        <p:txBody>
          <a:bodyPr wrap="square" lIns="0" tIns="71056" rIns="0" bIns="0" rtlCol="0">
            <a:noAutofit/>
          </a:bodyPr>
          <a:lstStyle/>
          <a:p>
            <a:pPr marL="12700">
              <a:lnSpc>
                <a:spcPts val="3790"/>
              </a:lnSpc>
            </a:pPr>
            <a:r>
              <a:rPr sz="5925" spc="682" baseline="-9540" dirty="0">
                <a:solidFill>
                  <a:srgbClr val="092C8E"/>
                </a:solidFill>
                <a:latin typeface="Times New Roman"/>
                <a:cs typeface="Times New Roman"/>
              </a:rPr>
              <a:t>et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888850" y="1017714"/>
            <a:ext cx="2936125" cy="528510"/>
          </a:xfrm>
          <a:prstGeom prst="rect">
            <a:avLst/>
          </a:prstGeom>
        </p:spPr>
        <p:txBody>
          <a:bodyPr wrap="square" lIns="0" tIns="71056" rIns="0" bIns="0" rtlCol="0">
            <a:noAutofit/>
          </a:bodyPr>
          <a:lstStyle/>
          <a:p>
            <a:pPr marL="12700">
              <a:lnSpc>
                <a:spcPts val="3790"/>
              </a:lnSpc>
            </a:pPr>
            <a:r>
              <a:rPr sz="5925" spc="601" baseline="-9540" dirty="0">
                <a:solidFill>
                  <a:srgbClr val="092C8E"/>
                </a:solidFill>
                <a:latin typeface="Times New Roman"/>
                <a:cs typeface="Times New Roman"/>
              </a:rPr>
              <a:t>Faiblesses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58750" y="2337593"/>
            <a:ext cx="1426660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423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Forces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58750" y="3404393"/>
            <a:ext cx="222074" cy="1475581"/>
          </a:xfrm>
          <a:prstGeom prst="rect">
            <a:avLst/>
          </a:prstGeom>
        </p:spPr>
        <p:txBody>
          <a:bodyPr wrap="square" lIns="0" tIns="40005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sz="3000" spc="88" dirty="0">
                <a:solidFill>
                  <a:srgbClr val="092C8E"/>
                </a:solidFill>
                <a:latin typeface="Times New Roman"/>
                <a:cs typeface="Times New Roman"/>
              </a:rPr>
              <a:t>-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750"/>
              </a:spcBef>
            </a:pPr>
            <a:r>
              <a:rPr sz="3000" spc="88" dirty="0">
                <a:solidFill>
                  <a:srgbClr val="092C8E"/>
                </a:solidFill>
                <a:latin typeface="Times New Roman"/>
                <a:cs typeface="Times New Roman"/>
              </a:rPr>
              <a:t>-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ts val="2900"/>
              </a:lnSpc>
              <a:spcBef>
                <a:spcPts val="895"/>
              </a:spcBef>
            </a:pPr>
            <a:r>
              <a:rPr sz="4500" spc="88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-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56637" y="3404393"/>
            <a:ext cx="1049412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358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Taux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581863" y="3404393"/>
            <a:ext cx="595488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593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de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253165" y="3404393"/>
            <a:ext cx="2499362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442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satisfaction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828340" y="3404393"/>
            <a:ext cx="1267557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438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client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171710" y="3404393"/>
            <a:ext cx="1164043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430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élevé</a:t>
            </a: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56637" y="3937793"/>
            <a:ext cx="1515221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487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Aspect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047672" y="3937793"/>
            <a:ext cx="1869082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408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solidaire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56637" y="4471193"/>
            <a:ext cx="2567221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612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Programme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099671" y="4471193"/>
            <a:ext cx="1607999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lang="fr-FR" sz="4500" spc="553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a</a:t>
            </a:r>
            <a:r>
              <a:rPr sz="4500" spc="553" baseline="-9662" dirty="0" err="1">
                <a:solidFill>
                  <a:srgbClr val="092C8E"/>
                </a:solidFill>
                <a:latin typeface="Times New Roman"/>
                <a:cs typeface="Times New Roman"/>
              </a:rPr>
              <a:t>dapté</a:t>
            </a: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783484" y="4471193"/>
            <a:ext cx="808648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456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aux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667946" y="4471193"/>
            <a:ext cx="1628702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519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adultes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58750" y="6071393"/>
            <a:ext cx="2201474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429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Faiblesses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436037" y="6071393"/>
            <a:ext cx="158049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-240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: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8750" y="7138193"/>
            <a:ext cx="222074" cy="1475581"/>
          </a:xfrm>
          <a:prstGeom prst="rect">
            <a:avLst/>
          </a:prstGeom>
        </p:spPr>
        <p:txBody>
          <a:bodyPr wrap="square" lIns="0" tIns="40005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sz="3000" spc="88" dirty="0">
                <a:solidFill>
                  <a:srgbClr val="092C8E"/>
                </a:solidFill>
                <a:latin typeface="Times New Roman"/>
                <a:cs typeface="Times New Roman"/>
              </a:rPr>
              <a:t>-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750"/>
              </a:spcBef>
            </a:pPr>
            <a:r>
              <a:rPr sz="3000" spc="88" dirty="0">
                <a:solidFill>
                  <a:srgbClr val="092C8E"/>
                </a:solidFill>
                <a:latin typeface="Times New Roman"/>
                <a:cs typeface="Times New Roman"/>
              </a:rPr>
              <a:t>-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ts val="2900"/>
              </a:lnSpc>
              <a:spcBef>
                <a:spcPts val="895"/>
              </a:spcBef>
            </a:pPr>
            <a:r>
              <a:rPr sz="4500" spc="88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-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56637" y="7138193"/>
            <a:ext cx="1103469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460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Bugs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35920" y="7138193"/>
            <a:ext cx="595488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593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de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07221" y="7138193"/>
            <a:ext cx="2271633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521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connexion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6637" y="7671593"/>
            <a:ext cx="3435964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lang="fr-FR" sz="4500" spc="590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C</a:t>
            </a:r>
            <a:r>
              <a:rPr sz="4500" spc="590" baseline="-9662" dirty="0" err="1">
                <a:solidFill>
                  <a:srgbClr val="092C8E"/>
                </a:solidFill>
                <a:latin typeface="Times New Roman"/>
                <a:cs typeface="Times New Roman"/>
              </a:rPr>
              <a:t>ommunication</a:t>
            </a: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68415" y="7671593"/>
            <a:ext cx="4916967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499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autour de l'application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961195" y="7671593"/>
            <a:ext cx="304118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410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à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341127" y="7671593"/>
            <a:ext cx="1006089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348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faire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423030" y="7671593"/>
            <a:ext cx="1012223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491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(peu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511067" y="7671593"/>
            <a:ext cx="1393306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593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connu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980187" y="7671593"/>
            <a:ext cx="795997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531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des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851997" y="7671593"/>
            <a:ext cx="1651703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474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usages)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6637" y="8204993"/>
            <a:ext cx="733889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260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Les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66340" y="8204993"/>
            <a:ext cx="4219212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513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personnes aveugles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61365" y="8204993"/>
            <a:ext cx="484691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493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et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21869" y="8204993"/>
            <a:ext cx="2983574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564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sourdes/muêt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81256" y="8204993"/>
            <a:ext cx="1660905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483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doivent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17975" y="8204993"/>
            <a:ext cx="906410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491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être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900199" y="8204993"/>
            <a:ext cx="3266891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626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accompagnées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8750" y="8738393"/>
            <a:ext cx="862705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364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afin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7268" y="8738393"/>
            <a:ext cx="595488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593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de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68570" y="8738393"/>
            <a:ext cx="1660906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436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pouvoir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05289" y="8738393"/>
            <a:ext cx="1521355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368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utiliser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102458" y="8738393"/>
            <a:ext cx="2706388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453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l'application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bject 42"/>
          <p:cNvSpPr/>
          <p:nvPr/>
        </p:nvSpPr>
        <p:spPr>
          <a:xfrm>
            <a:off x="846" y="0"/>
            <a:ext cx="18287153" cy="657224"/>
          </a:xfrm>
          <a:custGeom>
            <a:avLst/>
            <a:gdLst/>
            <a:ahLst/>
            <a:cxnLst/>
            <a:rect l="l" t="t" r="r" b="b"/>
            <a:pathLst>
              <a:path w="18287153" h="657224">
                <a:moveTo>
                  <a:pt x="18287153" y="0"/>
                </a:moveTo>
                <a:lnTo>
                  <a:pt x="18287153" y="657224"/>
                </a:lnTo>
                <a:lnTo>
                  <a:pt x="0" y="657224"/>
                </a:lnTo>
                <a:lnTo>
                  <a:pt x="0" y="0"/>
                </a:lnTo>
                <a:lnTo>
                  <a:pt x="18287153" y="0"/>
                </a:lnTo>
                <a:close/>
              </a:path>
            </a:pathLst>
          </a:custGeom>
          <a:solidFill>
            <a:srgbClr val="092C8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544800" y="7781925"/>
            <a:ext cx="2743200" cy="2505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63550" y="157321"/>
            <a:ext cx="2641805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C </a:t>
            </a:r>
            <a:r>
              <a:rPr sz="2850" spc="83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50" spc="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O </a:t>
            </a:r>
            <a:r>
              <a:rPr sz="2850" spc="187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50" spc="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M </a:t>
            </a:r>
            <a:r>
              <a:rPr sz="2850" spc="79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50" spc="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O </a:t>
            </a:r>
            <a:r>
              <a:rPr sz="2850" spc="187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50" spc="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B </a:t>
            </a:r>
            <a:r>
              <a:rPr sz="2850" spc="108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50" spc="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850" spc="40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50" spc="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850" spc="307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50" spc="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850" spc="40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50" spc="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850" spc="388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50" spc="91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É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2515056" y="166846"/>
            <a:ext cx="830702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36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H  A  C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3404169" y="166846"/>
            <a:ext cx="228781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3691361" y="166846"/>
            <a:ext cx="233332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2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3983102" y="166846"/>
            <a:ext cx="195004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4236529" y="166846"/>
            <a:ext cx="256090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91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4551020" y="166846"/>
            <a:ext cx="251778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63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5046620" y="166846"/>
            <a:ext cx="241717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81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5346742" y="166846"/>
            <a:ext cx="234530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25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5639681" y="166846"/>
            <a:ext cx="233332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2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5931423" y="166846"/>
            <a:ext cx="251778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63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6241603" y="166846"/>
            <a:ext cx="250340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5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6735766" y="166846"/>
            <a:ext cx="221594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231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015773" y="166846"/>
            <a:ext cx="233332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2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7307515" y="166846"/>
            <a:ext cx="234530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25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7600453" y="166846"/>
            <a:ext cx="131282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790184" y="166846"/>
            <a:ext cx="207700" cy="264953"/>
          </a:xfrm>
          <a:prstGeom prst="rect">
            <a:avLst/>
          </a:prstGeom>
        </p:spPr>
        <p:txBody>
          <a:bodyPr wrap="square" lIns="0" tIns="44608" rIns="0" bIns="0" rtlCol="0">
            <a:noAutofit/>
          </a:bodyPr>
          <a:lstStyle/>
          <a:p>
            <a:pPr marL="12700">
              <a:lnSpc>
                <a:spcPts val="1825"/>
              </a:lnSpc>
            </a:pPr>
            <a:r>
              <a:rPr sz="2850" spc="125" baseline="-7628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8750" y="1017714"/>
            <a:ext cx="2226808" cy="528510"/>
          </a:xfrm>
          <a:prstGeom prst="rect">
            <a:avLst/>
          </a:prstGeom>
        </p:spPr>
        <p:txBody>
          <a:bodyPr wrap="square" lIns="0" tIns="71056" rIns="0" bIns="0" rtlCol="0">
            <a:noAutofit/>
          </a:bodyPr>
          <a:lstStyle/>
          <a:p>
            <a:pPr marL="12700">
              <a:lnSpc>
                <a:spcPts val="3790"/>
              </a:lnSpc>
            </a:pPr>
            <a:r>
              <a:rPr sz="5925" spc="596" baseline="-9540" dirty="0">
                <a:solidFill>
                  <a:srgbClr val="092C8E"/>
                </a:solidFill>
                <a:latin typeface="Times New Roman"/>
                <a:cs typeface="Times New Roman"/>
              </a:rPr>
              <a:t>Besoins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84888" y="1017714"/>
            <a:ext cx="636643" cy="528510"/>
          </a:xfrm>
          <a:prstGeom prst="rect">
            <a:avLst/>
          </a:prstGeom>
        </p:spPr>
        <p:txBody>
          <a:bodyPr wrap="square" lIns="0" tIns="71056" rIns="0" bIns="0" rtlCol="0">
            <a:noAutofit/>
          </a:bodyPr>
          <a:lstStyle/>
          <a:p>
            <a:pPr marL="12700">
              <a:lnSpc>
                <a:spcPts val="3790"/>
              </a:lnSpc>
            </a:pPr>
            <a:r>
              <a:rPr sz="5925" spc="682" baseline="-9540" dirty="0">
                <a:solidFill>
                  <a:srgbClr val="092C8E"/>
                </a:solidFill>
                <a:latin typeface="Times New Roman"/>
                <a:cs typeface="Times New Roman"/>
              </a:rPr>
              <a:t>et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20867" y="1017714"/>
            <a:ext cx="2417973" cy="528510"/>
          </a:xfrm>
          <a:prstGeom prst="rect">
            <a:avLst/>
          </a:prstGeom>
        </p:spPr>
        <p:txBody>
          <a:bodyPr wrap="square" lIns="0" tIns="71056" rIns="0" bIns="0" rtlCol="0">
            <a:noAutofit/>
          </a:bodyPr>
          <a:lstStyle/>
          <a:p>
            <a:pPr marL="12700">
              <a:lnSpc>
                <a:spcPts val="3790"/>
              </a:lnSpc>
            </a:pPr>
            <a:r>
              <a:rPr sz="5925" spc="766" baseline="-9540" dirty="0">
                <a:solidFill>
                  <a:srgbClr val="092C8E"/>
                </a:solidFill>
                <a:latin typeface="Times New Roman"/>
                <a:cs typeface="Times New Roman"/>
              </a:rPr>
              <a:t>attentes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38171" y="1017714"/>
            <a:ext cx="1046635" cy="528510"/>
          </a:xfrm>
          <a:prstGeom prst="rect">
            <a:avLst/>
          </a:prstGeom>
        </p:spPr>
        <p:txBody>
          <a:bodyPr wrap="square" lIns="0" tIns="71056" rIns="0" bIns="0" rtlCol="0">
            <a:noAutofit/>
          </a:bodyPr>
          <a:lstStyle/>
          <a:p>
            <a:pPr marL="12700">
              <a:lnSpc>
                <a:spcPts val="3790"/>
              </a:lnSpc>
            </a:pPr>
            <a:r>
              <a:rPr sz="5925" spc="719" baseline="-9540" dirty="0">
                <a:solidFill>
                  <a:srgbClr val="092C8E"/>
                </a:solidFill>
                <a:latin typeface="Times New Roman"/>
                <a:cs typeface="Times New Roman"/>
              </a:rPr>
              <a:t>des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84137" y="1017714"/>
            <a:ext cx="1957682" cy="528510"/>
          </a:xfrm>
          <a:prstGeom prst="rect">
            <a:avLst/>
          </a:prstGeom>
        </p:spPr>
        <p:txBody>
          <a:bodyPr wrap="square" lIns="0" tIns="71056" rIns="0" bIns="0" rtlCol="0">
            <a:noAutofit/>
          </a:bodyPr>
          <a:lstStyle/>
          <a:p>
            <a:pPr marL="12700">
              <a:lnSpc>
                <a:spcPts val="3790"/>
              </a:lnSpc>
            </a:pPr>
            <a:r>
              <a:rPr sz="5925" spc="607" baseline="-9540" dirty="0">
                <a:solidFill>
                  <a:srgbClr val="092C8E"/>
                </a:solidFill>
                <a:latin typeface="Times New Roman"/>
                <a:cs typeface="Times New Roman"/>
              </a:rPr>
              <a:t>clients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941151" y="1017714"/>
            <a:ext cx="774991" cy="528510"/>
          </a:xfrm>
          <a:prstGeom prst="rect">
            <a:avLst/>
          </a:prstGeom>
        </p:spPr>
        <p:txBody>
          <a:bodyPr wrap="square" lIns="0" tIns="71056" rIns="0" bIns="0" rtlCol="0">
            <a:noAutofit/>
          </a:bodyPr>
          <a:lstStyle/>
          <a:p>
            <a:pPr marL="12700">
              <a:lnSpc>
                <a:spcPts val="3790"/>
              </a:lnSpc>
            </a:pPr>
            <a:r>
              <a:rPr sz="5925" spc="781" baseline="-9540" dirty="0">
                <a:solidFill>
                  <a:srgbClr val="092C8E"/>
                </a:solidFill>
                <a:latin typeface="Times New Roman"/>
                <a:cs typeface="Times New Roman"/>
              </a:rPr>
              <a:t>de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815465" y="1017714"/>
            <a:ext cx="3620807" cy="528510"/>
          </a:xfrm>
          <a:prstGeom prst="rect">
            <a:avLst/>
          </a:prstGeom>
        </p:spPr>
        <p:txBody>
          <a:bodyPr wrap="square" lIns="0" tIns="71056" rIns="0" bIns="0" rtlCol="0">
            <a:noAutofit/>
          </a:bodyPr>
          <a:lstStyle/>
          <a:p>
            <a:pPr marL="12700">
              <a:lnSpc>
                <a:spcPts val="3790"/>
              </a:lnSpc>
            </a:pPr>
            <a:r>
              <a:rPr sz="5925" spc="632" baseline="-9540" dirty="0">
                <a:solidFill>
                  <a:srgbClr val="092C8E"/>
                </a:solidFill>
                <a:latin typeface="Times New Roman"/>
                <a:cs typeface="Times New Roman"/>
              </a:rPr>
              <a:t>l'application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8750" y="2528093"/>
            <a:ext cx="733889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260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Les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68452" y="2528093"/>
            <a:ext cx="1666657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491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besoins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10922" y="2528093"/>
            <a:ext cx="484691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493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et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71426" y="2528093"/>
            <a:ext cx="1816558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556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attentes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63798" y="2528093"/>
            <a:ext cx="158049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-240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: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8750" y="3594893"/>
            <a:ext cx="222074" cy="942181"/>
          </a:xfrm>
          <a:prstGeom prst="rect">
            <a:avLst/>
          </a:prstGeom>
        </p:spPr>
        <p:txBody>
          <a:bodyPr wrap="square" lIns="0" tIns="40005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sz="3000" spc="88" dirty="0">
                <a:solidFill>
                  <a:srgbClr val="092C8E"/>
                </a:solidFill>
                <a:latin typeface="Times New Roman"/>
                <a:cs typeface="Times New Roman"/>
              </a:rPr>
              <a:t>-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ts val="2900"/>
              </a:lnSpc>
              <a:spcBef>
                <a:spcPts val="895"/>
              </a:spcBef>
            </a:pPr>
            <a:r>
              <a:rPr sz="4500" spc="88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-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6637" y="3594893"/>
            <a:ext cx="2530416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459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Application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62867" y="3594893"/>
            <a:ext cx="1211966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365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facile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50646" y="3594893"/>
            <a:ext cx="1686209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529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d'usage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6637" y="4128293"/>
            <a:ext cx="1813492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467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Sécurité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45943" y="4128293"/>
            <a:ext cx="1320846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612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quant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42602" y="4128293"/>
            <a:ext cx="304118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410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à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22533" y="4128293"/>
            <a:ext cx="2425369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384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l'utilisation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23716" y="4128293"/>
            <a:ext cx="795997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531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des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495526" y="4128293"/>
            <a:ext cx="1868699" cy="40878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4500" spc="599" baseline="-9662" dirty="0">
                <a:solidFill>
                  <a:srgbClr val="092C8E"/>
                </a:solidFill>
                <a:latin typeface="Times New Roman"/>
                <a:cs typeface="Times New Roman"/>
              </a:rPr>
              <a:t>données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1000</Words>
  <Application>Microsoft Office PowerPoint</Application>
  <PresentationFormat>Personnalisé</PresentationFormat>
  <Paragraphs>538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samir</dc:creator>
  <cp:lastModifiedBy>Samir Berkani</cp:lastModifiedBy>
  <cp:revision>4</cp:revision>
  <dcterms:modified xsi:type="dcterms:W3CDTF">2018-07-05T10:46:36Z</dcterms:modified>
</cp:coreProperties>
</file>