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13"/>
  </p:notesMasterIdLst>
  <p:sldIdLst>
    <p:sldId id="256" r:id="rId2"/>
    <p:sldId id="266" r:id="rId3"/>
    <p:sldId id="257" r:id="rId4"/>
    <p:sldId id="258" r:id="rId5"/>
    <p:sldId id="259" r:id="rId6"/>
    <p:sldId id="265" r:id="rId7"/>
    <p:sldId id="260" r:id="rId8"/>
    <p:sldId id="261" r:id="rId9"/>
    <p:sldId id="262" r:id="rId10"/>
    <p:sldId id="263" r:id="rId11"/>
    <p:sldId id="264" r:id="rId12"/>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3B2"/>
    <a:srgbClr val="45D8FF"/>
    <a:srgbClr val="FFBD30"/>
    <a:srgbClr val="FF91B0"/>
    <a:srgbClr val="004C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5000" autoAdjust="0"/>
    <p:restoredTop sz="86549" autoAdjust="0"/>
  </p:normalViewPr>
  <p:slideViewPr>
    <p:cSldViewPr snapToGrid="0">
      <p:cViewPr varScale="1">
        <p:scale>
          <a:sx n="71" d="100"/>
          <a:sy n="71" d="100"/>
        </p:scale>
        <p:origin x="1138" y="58"/>
      </p:cViewPr>
      <p:guideLst>
        <p:guide orient="horz" pos="2160"/>
        <p:guide pos="3840"/>
      </p:guideLst>
    </p:cSldViewPr>
  </p:slideViewPr>
  <p:notesTextViewPr>
    <p:cViewPr>
      <p:scale>
        <a:sx n="1" d="1"/>
        <a:sy n="1" d="1"/>
      </p:scale>
      <p:origin x="0" y="0"/>
    </p:cViewPr>
  </p:notesTextViewPr>
  <p:notesViewPr>
    <p:cSldViewPr snapToGrid="0">
      <p:cViewPr varScale="1">
        <p:scale>
          <a:sx n="53" d="100"/>
          <a:sy n="53" d="100"/>
        </p:scale>
        <p:origin x="-2628" y="-4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573BAD-26BF-45FC-A316-E1836D95B7B8}" type="datetimeFigureOut">
              <a:rPr lang="en-US" smtClean="0"/>
              <a:t>12/9/2024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88DBFF-C64D-4374-B24D-3FD9CC14944E}" type="slidenum">
              <a:rPr lang="en-US" smtClean="0"/>
              <a:t>‹#›</a:t>
            </a:fld>
            <a:endParaRPr lang="en-US"/>
          </a:p>
        </p:txBody>
      </p:sp>
    </p:spTree>
    <p:extLst>
      <p:ext uri="{BB962C8B-B14F-4D97-AF65-F5344CB8AC3E}">
        <p14:creationId xmlns:p14="http://schemas.microsoft.com/office/powerpoint/2010/main" val="685125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חלוק</a:t>
            </a:r>
            <a:r>
              <a:rPr lang="he-IL" baseline="0" dirty="0"/>
              <a:t>ת משימות, מה הספקתם...</a:t>
            </a:r>
            <a:endParaRPr lang="en-US" dirty="0"/>
          </a:p>
        </p:txBody>
      </p:sp>
      <p:sp>
        <p:nvSpPr>
          <p:cNvPr id="4" name="Slide Number Placeholder 3"/>
          <p:cNvSpPr>
            <a:spLocks noGrp="1"/>
          </p:cNvSpPr>
          <p:nvPr>
            <p:ph type="sldNum" sz="quarter" idx="10"/>
          </p:nvPr>
        </p:nvSpPr>
        <p:spPr/>
        <p:txBody>
          <a:bodyPr/>
          <a:lstStyle/>
          <a:p>
            <a:fld id="{F088DBFF-C64D-4374-B24D-3FD9CC14944E}" type="slidenum">
              <a:rPr lang="en-US" smtClean="0"/>
              <a:t>4</a:t>
            </a:fld>
            <a:endParaRPr lang="en-US"/>
          </a:p>
        </p:txBody>
      </p:sp>
    </p:spTree>
    <p:extLst>
      <p:ext uri="{BB962C8B-B14F-4D97-AF65-F5344CB8AC3E}">
        <p14:creationId xmlns:p14="http://schemas.microsoft.com/office/powerpoint/2010/main" val="25823157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e-IL" dirty="0"/>
              <a:t>יש</a:t>
            </a:r>
            <a:r>
              <a:rPr lang="he-IL" baseline="0" dirty="0"/>
              <a:t> לכם שאלות/רעיונות/הצעות?</a:t>
            </a:r>
            <a:endParaRPr lang="en-US" dirty="0"/>
          </a:p>
        </p:txBody>
      </p:sp>
      <p:sp>
        <p:nvSpPr>
          <p:cNvPr id="4" name="Slide Number Placeholder 3"/>
          <p:cNvSpPr>
            <a:spLocks noGrp="1"/>
          </p:cNvSpPr>
          <p:nvPr>
            <p:ph type="sldNum" sz="quarter" idx="10"/>
          </p:nvPr>
        </p:nvSpPr>
        <p:spPr/>
        <p:txBody>
          <a:bodyPr/>
          <a:lstStyle/>
          <a:p>
            <a:fld id="{F088DBFF-C64D-4374-B24D-3FD9CC14944E}" type="slidenum">
              <a:rPr lang="en-US" smtClean="0"/>
              <a:t>10</a:t>
            </a:fld>
            <a:endParaRPr lang="en-US"/>
          </a:p>
        </p:txBody>
      </p:sp>
    </p:spTree>
    <p:extLst>
      <p:ext uri="{BB962C8B-B14F-4D97-AF65-F5344CB8AC3E}">
        <p14:creationId xmlns:p14="http://schemas.microsoft.com/office/powerpoint/2010/main" val="1196486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a:xfrm>
            <a:off x="8610600" y="6356350"/>
            <a:ext cx="2743200" cy="365125"/>
          </a:xfrm>
          <a:prstGeom prst="rect">
            <a:avLst/>
          </a:prstGeom>
        </p:spPr>
        <p:txBody>
          <a:bodyPr/>
          <a:lstStyle/>
          <a:p>
            <a:fld id="{ACE0332F-FCE7-43B8-8B44-ECBD436CDFD7}" type="datetimeFigureOut">
              <a:rPr lang="he-IL" smtClean="0"/>
              <a:t>ח'/כסלו/תשפ"ה</a:t>
            </a:fld>
            <a:endParaRPr lang="he-IL"/>
          </a:p>
        </p:txBody>
      </p:sp>
      <p:sp>
        <p:nvSpPr>
          <p:cNvPr id="5" name="מציין מיקום של כותרת תחתונה 4"/>
          <p:cNvSpPr>
            <a:spLocks noGrp="1"/>
          </p:cNvSpPr>
          <p:nvPr>
            <p:ph type="ftr" sz="quarter" idx="11"/>
          </p:nvPr>
        </p:nvSpPr>
        <p:spPr>
          <a:xfrm>
            <a:off x="4038600" y="6356350"/>
            <a:ext cx="4114800" cy="365125"/>
          </a:xfrm>
          <a:prstGeom prst="rect">
            <a:avLst/>
          </a:prstGeom>
        </p:spPr>
        <p:txBody>
          <a:bodyPr/>
          <a:lstStyle/>
          <a:p>
            <a:endParaRPr lang="he-IL"/>
          </a:p>
        </p:txBody>
      </p:sp>
      <p:sp>
        <p:nvSpPr>
          <p:cNvPr id="6" name="מציין מיקום של מספר שקופית 5"/>
          <p:cNvSpPr>
            <a:spLocks noGrp="1"/>
          </p:cNvSpPr>
          <p:nvPr>
            <p:ph type="sldNum" sz="quarter" idx="12"/>
          </p:nvPr>
        </p:nvSpPr>
        <p:spPr/>
        <p:txBody>
          <a:bodyPr/>
          <a:lstStyle/>
          <a:p>
            <a:fld id="{62E6B1AF-975E-457A-8F34-AD6FAD614430}" type="slidenum">
              <a:rPr lang="he-IL" smtClean="0"/>
              <a:t>‹#›</a:t>
            </a:fld>
            <a:endParaRPr lang="he-IL"/>
          </a:p>
        </p:txBody>
      </p:sp>
    </p:spTree>
    <p:extLst>
      <p:ext uri="{BB962C8B-B14F-4D97-AF65-F5344CB8AC3E}">
        <p14:creationId xmlns:p14="http://schemas.microsoft.com/office/powerpoint/2010/main" val="3142432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a:xfrm>
            <a:off x="8610600" y="6356350"/>
            <a:ext cx="2743200" cy="365125"/>
          </a:xfrm>
          <a:prstGeom prst="rect">
            <a:avLst/>
          </a:prstGeom>
        </p:spPr>
        <p:txBody>
          <a:bodyPr/>
          <a:lstStyle/>
          <a:p>
            <a:fld id="{ACE0332F-FCE7-43B8-8B44-ECBD436CDFD7}" type="datetimeFigureOut">
              <a:rPr lang="he-IL" smtClean="0"/>
              <a:t>ח'/כסלו/תשפ"ה</a:t>
            </a:fld>
            <a:endParaRPr lang="he-IL"/>
          </a:p>
        </p:txBody>
      </p:sp>
      <p:sp>
        <p:nvSpPr>
          <p:cNvPr id="5" name="מציין מיקום של כותרת תחתונה 4"/>
          <p:cNvSpPr>
            <a:spLocks noGrp="1"/>
          </p:cNvSpPr>
          <p:nvPr>
            <p:ph type="ftr" sz="quarter" idx="11"/>
          </p:nvPr>
        </p:nvSpPr>
        <p:spPr>
          <a:xfrm>
            <a:off x="4038600" y="6356350"/>
            <a:ext cx="4114800" cy="365125"/>
          </a:xfrm>
          <a:prstGeom prst="rect">
            <a:avLst/>
          </a:prstGeom>
        </p:spPr>
        <p:txBody>
          <a:bodyPr/>
          <a:lstStyle/>
          <a:p>
            <a:endParaRPr lang="he-IL"/>
          </a:p>
        </p:txBody>
      </p:sp>
      <p:sp>
        <p:nvSpPr>
          <p:cNvPr id="6" name="מציין מיקום של מספר שקופית 5"/>
          <p:cNvSpPr>
            <a:spLocks noGrp="1"/>
          </p:cNvSpPr>
          <p:nvPr>
            <p:ph type="sldNum" sz="quarter" idx="12"/>
          </p:nvPr>
        </p:nvSpPr>
        <p:spPr/>
        <p:txBody>
          <a:bodyPr/>
          <a:lstStyle/>
          <a:p>
            <a:fld id="{62E6B1AF-975E-457A-8F34-AD6FAD614430}" type="slidenum">
              <a:rPr lang="he-IL" smtClean="0"/>
              <a:t>‹#›</a:t>
            </a:fld>
            <a:endParaRPr lang="he-IL"/>
          </a:p>
        </p:txBody>
      </p:sp>
    </p:spTree>
    <p:extLst>
      <p:ext uri="{BB962C8B-B14F-4D97-AF65-F5344CB8AC3E}">
        <p14:creationId xmlns:p14="http://schemas.microsoft.com/office/powerpoint/2010/main" val="998845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a:xfrm>
            <a:off x="838200" y="365125"/>
            <a:ext cx="7734300" cy="5811838"/>
          </a:xfrm>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a:xfrm>
            <a:off x="8610600" y="6356350"/>
            <a:ext cx="2743200" cy="365125"/>
          </a:xfrm>
          <a:prstGeom prst="rect">
            <a:avLst/>
          </a:prstGeom>
        </p:spPr>
        <p:txBody>
          <a:bodyPr/>
          <a:lstStyle/>
          <a:p>
            <a:fld id="{ACE0332F-FCE7-43B8-8B44-ECBD436CDFD7}" type="datetimeFigureOut">
              <a:rPr lang="he-IL" smtClean="0"/>
              <a:t>ח'/כסלו/תשפ"ה</a:t>
            </a:fld>
            <a:endParaRPr lang="he-IL"/>
          </a:p>
        </p:txBody>
      </p:sp>
      <p:sp>
        <p:nvSpPr>
          <p:cNvPr id="5" name="מציין מיקום של כותרת תחתונה 4"/>
          <p:cNvSpPr>
            <a:spLocks noGrp="1"/>
          </p:cNvSpPr>
          <p:nvPr>
            <p:ph type="ftr" sz="quarter" idx="11"/>
          </p:nvPr>
        </p:nvSpPr>
        <p:spPr>
          <a:xfrm>
            <a:off x="4038600" y="6356350"/>
            <a:ext cx="4114800" cy="365125"/>
          </a:xfrm>
          <a:prstGeom prst="rect">
            <a:avLst/>
          </a:prstGeom>
        </p:spPr>
        <p:txBody>
          <a:bodyPr/>
          <a:lstStyle/>
          <a:p>
            <a:endParaRPr lang="he-IL"/>
          </a:p>
        </p:txBody>
      </p:sp>
      <p:sp>
        <p:nvSpPr>
          <p:cNvPr id="6" name="מציין מיקום של מספר שקופית 5"/>
          <p:cNvSpPr>
            <a:spLocks noGrp="1"/>
          </p:cNvSpPr>
          <p:nvPr>
            <p:ph type="sldNum" sz="quarter" idx="12"/>
          </p:nvPr>
        </p:nvSpPr>
        <p:spPr/>
        <p:txBody>
          <a:bodyPr/>
          <a:lstStyle/>
          <a:p>
            <a:fld id="{62E6B1AF-975E-457A-8F34-AD6FAD614430}" type="slidenum">
              <a:rPr lang="he-IL" smtClean="0"/>
              <a:t>‹#›</a:t>
            </a:fld>
            <a:endParaRPr lang="he-IL"/>
          </a:p>
        </p:txBody>
      </p:sp>
    </p:spTree>
    <p:extLst>
      <p:ext uri="{BB962C8B-B14F-4D97-AF65-F5344CB8AC3E}">
        <p14:creationId xmlns:p14="http://schemas.microsoft.com/office/powerpoint/2010/main" val="590644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a:xfrm>
            <a:off x="8610600" y="6356350"/>
            <a:ext cx="2743200" cy="365125"/>
          </a:xfrm>
          <a:prstGeom prst="rect">
            <a:avLst/>
          </a:prstGeom>
        </p:spPr>
        <p:txBody>
          <a:bodyPr/>
          <a:lstStyle/>
          <a:p>
            <a:fld id="{ACE0332F-FCE7-43B8-8B44-ECBD436CDFD7}" type="datetimeFigureOut">
              <a:rPr lang="he-IL" smtClean="0"/>
              <a:t>ח'/כסלו/תשפ"ה</a:t>
            </a:fld>
            <a:endParaRPr lang="he-IL"/>
          </a:p>
        </p:txBody>
      </p:sp>
      <p:sp>
        <p:nvSpPr>
          <p:cNvPr id="5" name="מציין מיקום של כותרת תחתונה 4"/>
          <p:cNvSpPr>
            <a:spLocks noGrp="1"/>
          </p:cNvSpPr>
          <p:nvPr>
            <p:ph type="ftr" sz="quarter" idx="11"/>
          </p:nvPr>
        </p:nvSpPr>
        <p:spPr>
          <a:xfrm>
            <a:off x="4038600" y="6356350"/>
            <a:ext cx="4114800" cy="365125"/>
          </a:xfrm>
          <a:prstGeom prst="rect">
            <a:avLst/>
          </a:prstGeom>
        </p:spPr>
        <p:txBody>
          <a:bodyPr/>
          <a:lstStyle/>
          <a:p>
            <a:endParaRPr lang="he-IL"/>
          </a:p>
        </p:txBody>
      </p:sp>
      <p:sp>
        <p:nvSpPr>
          <p:cNvPr id="6" name="מציין מיקום של מספר שקופית 5"/>
          <p:cNvSpPr>
            <a:spLocks noGrp="1"/>
          </p:cNvSpPr>
          <p:nvPr>
            <p:ph type="sldNum" sz="quarter" idx="12"/>
          </p:nvPr>
        </p:nvSpPr>
        <p:spPr/>
        <p:txBody>
          <a:bodyPr/>
          <a:lstStyle/>
          <a:p>
            <a:fld id="{62E6B1AF-975E-457A-8F34-AD6FAD614430}" type="slidenum">
              <a:rPr lang="he-IL" smtClean="0"/>
              <a:t>‹#›</a:t>
            </a:fld>
            <a:endParaRPr lang="he-IL"/>
          </a:p>
        </p:txBody>
      </p:sp>
    </p:spTree>
    <p:extLst>
      <p:ext uri="{BB962C8B-B14F-4D97-AF65-F5344CB8AC3E}">
        <p14:creationId xmlns:p14="http://schemas.microsoft.com/office/powerpoint/2010/main" val="2833187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ערוך סגנונות טקסט של תבנית בסיס</a:t>
            </a:r>
          </a:p>
        </p:txBody>
      </p:sp>
      <p:sp>
        <p:nvSpPr>
          <p:cNvPr id="4" name="מציין מיקום של תאריך 3"/>
          <p:cNvSpPr>
            <a:spLocks noGrp="1"/>
          </p:cNvSpPr>
          <p:nvPr>
            <p:ph type="dt" sz="half" idx="10"/>
          </p:nvPr>
        </p:nvSpPr>
        <p:spPr>
          <a:xfrm>
            <a:off x="8610600" y="6356350"/>
            <a:ext cx="2743200" cy="365125"/>
          </a:xfrm>
          <a:prstGeom prst="rect">
            <a:avLst/>
          </a:prstGeom>
        </p:spPr>
        <p:txBody>
          <a:bodyPr/>
          <a:lstStyle/>
          <a:p>
            <a:fld id="{ACE0332F-FCE7-43B8-8B44-ECBD436CDFD7}" type="datetimeFigureOut">
              <a:rPr lang="he-IL" smtClean="0"/>
              <a:t>ח'/כסלו/תשפ"ה</a:t>
            </a:fld>
            <a:endParaRPr lang="he-IL"/>
          </a:p>
        </p:txBody>
      </p:sp>
      <p:sp>
        <p:nvSpPr>
          <p:cNvPr id="5" name="מציין מיקום של כותרת תחתונה 4"/>
          <p:cNvSpPr>
            <a:spLocks noGrp="1"/>
          </p:cNvSpPr>
          <p:nvPr>
            <p:ph type="ftr" sz="quarter" idx="11"/>
          </p:nvPr>
        </p:nvSpPr>
        <p:spPr>
          <a:xfrm>
            <a:off x="4038600" y="6356350"/>
            <a:ext cx="4114800" cy="365125"/>
          </a:xfrm>
          <a:prstGeom prst="rect">
            <a:avLst/>
          </a:prstGeom>
        </p:spPr>
        <p:txBody>
          <a:bodyPr/>
          <a:lstStyle/>
          <a:p>
            <a:endParaRPr lang="he-IL"/>
          </a:p>
        </p:txBody>
      </p:sp>
      <p:sp>
        <p:nvSpPr>
          <p:cNvPr id="6" name="מציין מיקום של מספר שקופית 5"/>
          <p:cNvSpPr>
            <a:spLocks noGrp="1"/>
          </p:cNvSpPr>
          <p:nvPr>
            <p:ph type="sldNum" sz="quarter" idx="12"/>
          </p:nvPr>
        </p:nvSpPr>
        <p:spPr/>
        <p:txBody>
          <a:bodyPr/>
          <a:lstStyle/>
          <a:p>
            <a:fld id="{62E6B1AF-975E-457A-8F34-AD6FAD614430}" type="slidenum">
              <a:rPr lang="he-IL" smtClean="0"/>
              <a:t>‹#›</a:t>
            </a:fld>
            <a:endParaRPr lang="he-IL"/>
          </a:p>
        </p:txBody>
      </p:sp>
    </p:spTree>
    <p:extLst>
      <p:ext uri="{BB962C8B-B14F-4D97-AF65-F5344CB8AC3E}">
        <p14:creationId xmlns:p14="http://schemas.microsoft.com/office/powerpoint/2010/main" val="1416442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sz="half" idx="1"/>
          </p:nvPr>
        </p:nvSpPr>
        <p:spPr>
          <a:xfrm>
            <a:off x="838200" y="1825625"/>
            <a:ext cx="5181600" cy="435133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6172200" y="1825625"/>
            <a:ext cx="5181600" cy="435133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5" name="מציין מיקום של תאריך 4"/>
          <p:cNvSpPr>
            <a:spLocks noGrp="1"/>
          </p:cNvSpPr>
          <p:nvPr>
            <p:ph type="dt" sz="half" idx="10"/>
          </p:nvPr>
        </p:nvSpPr>
        <p:spPr>
          <a:xfrm>
            <a:off x="8610600" y="6356350"/>
            <a:ext cx="2743200" cy="365125"/>
          </a:xfrm>
          <a:prstGeom prst="rect">
            <a:avLst/>
          </a:prstGeom>
        </p:spPr>
        <p:txBody>
          <a:bodyPr/>
          <a:lstStyle/>
          <a:p>
            <a:fld id="{ACE0332F-FCE7-43B8-8B44-ECBD436CDFD7}" type="datetimeFigureOut">
              <a:rPr lang="he-IL" smtClean="0"/>
              <a:t>ח'/כסלו/תשפ"ה</a:t>
            </a:fld>
            <a:endParaRPr lang="he-IL"/>
          </a:p>
        </p:txBody>
      </p:sp>
      <p:sp>
        <p:nvSpPr>
          <p:cNvPr id="6" name="מציין מיקום של כותרת תחתונה 5"/>
          <p:cNvSpPr>
            <a:spLocks noGrp="1"/>
          </p:cNvSpPr>
          <p:nvPr>
            <p:ph type="ftr" sz="quarter" idx="11"/>
          </p:nvPr>
        </p:nvSpPr>
        <p:spPr>
          <a:xfrm>
            <a:off x="4038600" y="6356350"/>
            <a:ext cx="4114800" cy="365125"/>
          </a:xfrm>
          <a:prstGeom prst="rect">
            <a:avLst/>
          </a:prstGeom>
        </p:spPr>
        <p:txBody>
          <a:bodyPr/>
          <a:lstStyle/>
          <a:p>
            <a:endParaRPr lang="he-IL"/>
          </a:p>
        </p:txBody>
      </p:sp>
      <p:sp>
        <p:nvSpPr>
          <p:cNvPr id="7" name="מציין מיקום של מספר שקופית 6"/>
          <p:cNvSpPr>
            <a:spLocks noGrp="1"/>
          </p:cNvSpPr>
          <p:nvPr>
            <p:ph type="sldNum" sz="quarter" idx="12"/>
          </p:nvPr>
        </p:nvSpPr>
        <p:spPr/>
        <p:txBody>
          <a:bodyPr/>
          <a:lstStyle/>
          <a:p>
            <a:fld id="{62E6B1AF-975E-457A-8F34-AD6FAD614430}" type="slidenum">
              <a:rPr lang="he-IL" smtClean="0"/>
              <a:t>‹#›</a:t>
            </a:fld>
            <a:endParaRPr lang="he-IL"/>
          </a:p>
        </p:txBody>
      </p:sp>
    </p:spTree>
    <p:extLst>
      <p:ext uri="{BB962C8B-B14F-4D97-AF65-F5344CB8AC3E}">
        <p14:creationId xmlns:p14="http://schemas.microsoft.com/office/powerpoint/2010/main" val="3747480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מציין מיקום תוכן 3"/>
          <p:cNvSpPr>
            <a:spLocks noGrp="1"/>
          </p:cNvSpPr>
          <p:nvPr>
            <p:ph sz="half" idx="2"/>
          </p:nvPr>
        </p:nvSpPr>
        <p:spPr>
          <a:xfrm>
            <a:off x="839788" y="2505075"/>
            <a:ext cx="5157787" cy="368458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5" name="מציין מיקום טקסט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מציין מיקום תוכן 5"/>
          <p:cNvSpPr>
            <a:spLocks noGrp="1"/>
          </p:cNvSpPr>
          <p:nvPr>
            <p:ph sz="quarter" idx="4"/>
          </p:nvPr>
        </p:nvSpPr>
        <p:spPr>
          <a:xfrm>
            <a:off x="6172200" y="2505075"/>
            <a:ext cx="5183188" cy="3684588"/>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7" name="מציין מיקום של תאריך 6"/>
          <p:cNvSpPr>
            <a:spLocks noGrp="1"/>
          </p:cNvSpPr>
          <p:nvPr>
            <p:ph type="dt" sz="half" idx="10"/>
          </p:nvPr>
        </p:nvSpPr>
        <p:spPr>
          <a:xfrm>
            <a:off x="8610600" y="6356350"/>
            <a:ext cx="2743200" cy="365125"/>
          </a:xfrm>
          <a:prstGeom prst="rect">
            <a:avLst/>
          </a:prstGeom>
        </p:spPr>
        <p:txBody>
          <a:bodyPr/>
          <a:lstStyle/>
          <a:p>
            <a:fld id="{ACE0332F-FCE7-43B8-8B44-ECBD436CDFD7}" type="datetimeFigureOut">
              <a:rPr lang="he-IL" smtClean="0"/>
              <a:t>ח'/כסלו/תשפ"ה</a:t>
            </a:fld>
            <a:endParaRPr lang="he-IL"/>
          </a:p>
        </p:txBody>
      </p:sp>
      <p:sp>
        <p:nvSpPr>
          <p:cNvPr id="8" name="מציין מיקום של כותרת תחתונה 7"/>
          <p:cNvSpPr>
            <a:spLocks noGrp="1"/>
          </p:cNvSpPr>
          <p:nvPr>
            <p:ph type="ftr" sz="quarter" idx="11"/>
          </p:nvPr>
        </p:nvSpPr>
        <p:spPr>
          <a:xfrm>
            <a:off x="4038600" y="6356350"/>
            <a:ext cx="4114800" cy="365125"/>
          </a:xfrm>
          <a:prstGeom prst="rect">
            <a:avLst/>
          </a:prstGeom>
        </p:spPr>
        <p:txBody>
          <a:bodyPr/>
          <a:lstStyle/>
          <a:p>
            <a:endParaRPr lang="he-IL"/>
          </a:p>
        </p:txBody>
      </p:sp>
      <p:sp>
        <p:nvSpPr>
          <p:cNvPr id="9" name="מציין מיקום של מספר שקופית 8"/>
          <p:cNvSpPr>
            <a:spLocks noGrp="1"/>
          </p:cNvSpPr>
          <p:nvPr>
            <p:ph type="sldNum" sz="quarter" idx="12"/>
          </p:nvPr>
        </p:nvSpPr>
        <p:spPr/>
        <p:txBody>
          <a:bodyPr/>
          <a:lstStyle/>
          <a:p>
            <a:fld id="{62E6B1AF-975E-457A-8F34-AD6FAD614430}" type="slidenum">
              <a:rPr lang="he-IL" smtClean="0"/>
              <a:t>‹#›</a:t>
            </a:fld>
            <a:endParaRPr lang="he-IL"/>
          </a:p>
        </p:txBody>
      </p:sp>
    </p:spTree>
    <p:extLst>
      <p:ext uri="{BB962C8B-B14F-4D97-AF65-F5344CB8AC3E}">
        <p14:creationId xmlns:p14="http://schemas.microsoft.com/office/powerpoint/2010/main" val="3930182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p:cNvSpPr>
            <a:spLocks noGrp="1"/>
          </p:cNvSpPr>
          <p:nvPr>
            <p:ph type="dt" sz="half" idx="10"/>
          </p:nvPr>
        </p:nvSpPr>
        <p:spPr>
          <a:xfrm>
            <a:off x="8610600" y="6356350"/>
            <a:ext cx="2743200" cy="365125"/>
          </a:xfrm>
          <a:prstGeom prst="rect">
            <a:avLst/>
          </a:prstGeom>
        </p:spPr>
        <p:txBody>
          <a:bodyPr/>
          <a:lstStyle/>
          <a:p>
            <a:fld id="{ACE0332F-FCE7-43B8-8B44-ECBD436CDFD7}" type="datetimeFigureOut">
              <a:rPr lang="he-IL" smtClean="0"/>
              <a:t>ח'/כסלו/תשפ"ה</a:t>
            </a:fld>
            <a:endParaRPr lang="he-IL"/>
          </a:p>
        </p:txBody>
      </p:sp>
      <p:sp>
        <p:nvSpPr>
          <p:cNvPr id="4" name="מציין מיקום של כותרת תחתונה 3"/>
          <p:cNvSpPr>
            <a:spLocks noGrp="1"/>
          </p:cNvSpPr>
          <p:nvPr>
            <p:ph type="ftr" sz="quarter" idx="11"/>
          </p:nvPr>
        </p:nvSpPr>
        <p:spPr>
          <a:xfrm>
            <a:off x="4038600" y="6356350"/>
            <a:ext cx="4114800" cy="365125"/>
          </a:xfrm>
          <a:prstGeom prst="rect">
            <a:avLst/>
          </a:prstGeom>
        </p:spPr>
        <p:txBody>
          <a:bodyPr/>
          <a:lstStyle/>
          <a:p>
            <a:endParaRPr lang="he-IL"/>
          </a:p>
        </p:txBody>
      </p:sp>
      <p:sp>
        <p:nvSpPr>
          <p:cNvPr id="5" name="מציין מיקום של מספר שקופית 4"/>
          <p:cNvSpPr>
            <a:spLocks noGrp="1"/>
          </p:cNvSpPr>
          <p:nvPr>
            <p:ph type="sldNum" sz="quarter" idx="12"/>
          </p:nvPr>
        </p:nvSpPr>
        <p:spPr/>
        <p:txBody>
          <a:bodyPr/>
          <a:lstStyle/>
          <a:p>
            <a:fld id="{62E6B1AF-975E-457A-8F34-AD6FAD614430}" type="slidenum">
              <a:rPr lang="he-IL" smtClean="0"/>
              <a:t>‹#›</a:t>
            </a:fld>
            <a:endParaRPr lang="he-IL"/>
          </a:p>
        </p:txBody>
      </p:sp>
    </p:spTree>
    <p:extLst>
      <p:ext uri="{BB962C8B-B14F-4D97-AF65-F5344CB8AC3E}">
        <p14:creationId xmlns:p14="http://schemas.microsoft.com/office/powerpoint/2010/main" val="3254781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a:xfrm>
            <a:off x="8610600" y="6356350"/>
            <a:ext cx="2743200" cy="365125"/>
          </a:xfrm>
          <a:prstGeom prst="rect">
            <a:avLst/>
          </a:prstGeom>
        </p:spPr>
        <p:txBody>
          <a:bodyPr/>
          <a:lstStyle/>
          <a:p>
            <a:fld id="{ACE0332F-FCE7-43B8-8B44-ECBD436CDFD7}" type="datetimeFigureOut">
              <a:rPr lang="he-IL" smtClean="0"/>
              <a:t>ח'/כסלו/תשפ"ה</a:t>
            </a:fld>
            <a:endParaRPr lang="he-IL"/>
          </a:p>
        </p:txBody>
      </p:sp>
      <p:sp>
        <p:nvSpPr>
          <p:cNvPr id="3" name="מציין מיקום של כותרת תחתונה 2"/>
          <p:cNvSpPr>
            <a:spLocks noGrp="1"/>
          </p:cNvSpPr>
          <p:nvPr>
            <p:ph type="ftr" sz="quarter" idx="11"/>
          </p:nvPr>
        </p:nvSpPr>
        <p:spPr>
          <a:xfrm>
            <a:off x="4038600" y="6356350"/>
            <a:ext cx="4114800" cy="365125"/>
          </a:xfrm>
          <a:prstGeom prst="rect">
            <a:avLst/>
          </a:prstGeom>
        </p:spPr>
        <p:txBody>
          <a:bodyPr/>
          <a:lstStyle/>
          <a:p>
            <a:endParaRPr lang="he-IL"/>
          </a:p>
        </p:txBody>
      </p:sp>
      <p:sp>
        <p:nvSpPr>
          <p:cNvPr id="4" name="מציין מיקום של מספר שקופית 3"/>
          <p:cNvSpPr>
            <a:spLocks noGrp="1"/>
          </p:cNvSpPr>
          <p:nvPr>
            <p:ph type="sldNum" sz="quarter" idx="12"/>
          </p:nvPr>
        </p:nvSpPr>
        <p:spPr/>
        <p:txBody>
          <a:bodyPr/>
          <a:lstStyle/>
          <a:p>
            <a:fld id="{62E6B1AF-975E-457A-8F34-AD6FAD614430}" type="slidenum">
              <a:rPr lang="he-IL" smtClean="0"/>
              <a:t>‹#›</a:t>
            </a:fld>
            <a:endParaRPr lang="he-IL"/>
          </a:p>
        </p:txBody>
      </p:sp>
    </p:spTree>
    <p:extLst>
      <p:ext uri="{BB962C8B-B14F-4D97-AF65-F5344CB8AC3E}">
        <p14:creationId xmlns:p14="http://schemas.microsoft.com/office/powerpoint/2010/main" val="4180173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מציין מיקום של תאריך 4"/>
          <p:cNvSpPr>
            <a:spLocks noGrp="1"/>
          </p:cNvSpPr>
          <p:nvPr>
            <p:ph type="dt" sz="half" idx="10"/>
          </p:nvPr>
        </p:nvSpPr>
        <p:spPr>
          <a:xfrm>
            <a:off x="8610600" y="6356350"/>
            <a:ext cx="2743200" cy="365125"/>
          </a:xfrm>
          <a:prstGeom prst="rect">
            <a:avLst/>
          </a:prstGeom>
        </p:spPr>
        <p:txBody>
          <a:bodyPr/>
          <a:lstStyle/>
          <a:p>
            <a:fld id="{ACE0332F-FCE7-43B8-8B44-ECBD436CDFD7}" type="datetimeFigureOut">
              <a:rPr lang="he-IL" smtClean="0"/>
              <a:t>ח'/כסלו/תשפ"ה</a:t>
            </a:fld>
            <a:endParaRPr lang="he-IL"/>
          </a:p>
        </p:txBody>
      </p:sp>
      <p:sp>
        <p:nvSpPr>
          <p:cNvPr id="6" name="מציין מיקום של כותרת תחתונה 5"/>
          <p:cNvSpPr>
            <a:spLocks noGrp="1"/>
          </p:cNvSpPr>
          <p:nvPr>
            <p:ph type="ftr" sz="quarter" idx="11"/>
          </p:nvPr>
        </p:nvSpPr>
        <p:spPr>
          <a:xfrm>
            <a:off x="4038600" y="6356350"/>
            <a:ext cx="4114800" cy="365125"/>
          </a:xfrm>
          <a:prstGeom prst="rect">
            <a:avLst/>
          </a:prstGeom>
        </p:spPr>
        <p:txBody>
          <a:bodyPr/>
          <a:lstStyle/>
          <a:p>
            <a:endParaRPr lang="he-IL"/>
          </a:p>
        </p:txBody>
      </p:sp>
      <p:sp>
        <p:nvSpPr>
          <p:cNvPr id="7" name="מציין מיקום של מספר שקופית 6"/>
          <p:cNvSpPr>
            <a:spLocks noGrp="1"/>
          </p:cNvSpPr>
          <p:nvPr>
            <p:ph type="sldNum" sz="quarter" idx="12"/>
          </p:nvPr>
        </p:nvSpPr>
        <p:spPr/>
        <p:txBody>
          <a:bodyPr/>
          <a:lstStyle/>
          <a:p>
            <a:fld id="{62E6B1AF-975E-457A-8F34-AD6FAD614430}" type="slidenum">
              <a:rPr lang="he-IL" smtClean="0"/>
              <a:t>‹#›</a:t>
            </a:fld>
            <a:endParaRPr lang="he-IL"/>
          </a:p>
        </p:txBody>
      </p:sp>
    </p:spTree>
    <p:extLst>
      <p:ext uri="{BB962C8B-B14F-4D97-AF65-F5344CB8AC3E}">
        <p14:creationId xmlns:p14="http://schemas.microsoft.com/office/powerpoint/2010/main" val="840816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ערוך סגנונות טקסט של תבנית בסיס</a:t>
            </a:r>
          </a:p>
        </p:txBody>
      </p:sp>
      <p:sp>
        <p:nvSpPr>
          <p:cNvPr id="5" name="מציין מיקום של תאריך 4"/>
          <p:cNvSpPr>
            <a:spLocks noGrp="1"/>
          </p:cNvSpPr>
          <p:nvPr>
            <p:ph type="dt" sz="half" idx="10"/>
          </p:nvPr>
        </p:nvSpPr>
        <p:spPr>
          <a:xfrm>
            <a:off x="8610600" y="6356350"/>
            <a:ext cx="2743200" cy="365125"/>
          </a:xfrm>
          <a:prstGeom prst="rect">
            <a:avLst/>
          </a:prstGeom>
        </p:spPr>
        <p:txBody>
          <a:bodyPr/>
          <a:lstStyle/>
          <a:p>
            <a:fld id="{ACE0332F-FCE7-43B8-8B44-ECBD436CDFD7}" type="datetimeFigureOut">
              <a:rPr lang="he-IL" smtClean="0"/>
              <a:t>ח'/כסלו/תשפ"ה</a:t>
            </a:fld>
            <a:endParaRPr lang="he-IL"/>
          </a:p>
        </p:txBody>
      </p:sp>
      <p:sp>
        <p:nvSpPr>
          <p:cNvPr id="6" name="מציין מיקום של כותרת תחתונה 5"/>
          <p:cNvSpPr>
            <a:spLocks noGrp="1"/>
          </p:cNvSpPr>
          <p:nvPr>
            <p:ph type="ftr" sz="quarter" idx="11"/>
          </p:nvPr>
        </p:nvSpPr>
        <p:spPr>
          <a:xfrm>
            <a:off x="4038600" y="6356350"/>
            <a:ext cx="4114800" cy="365125"/>
          </a:xfrm>
          <a:prstGeom prst="rect">
            <a:avLst/>
          </a:prstGeom>
        </p:spPr>
        <p:txBody>
          <a:bodyPr/>
          <a:lstStyle/>
          <a:p>
            <a:endParaRPr lang="he-IL"/>
          </a:p>
        </p:txBody>
      </p:sp>
      <p:sp>
        <p:nvSpPr>
          <p:cNvPr id="7" name="מציין מיקום של מספר שקופית 6"/>
          <p:cNvSpPr>
            <a:spLocks noGrp="1"/>
          </p:cNvSpPr>
          <p:nvPr>
            <p:ph type="sldNum" sz="quarter" idx="12"/>
          </p:nvPr>
        </p:nvSpPr>
        <p:spPr/>
        <p:txBody>
          <a:bodyPr/>
          <a:lstStyle/>
          <a:p>
            <a:fld id="{62E6B1AF-975E-457A-8F34-AD6FAD614430}" type="slidenum">
              <a:rPr lang="he-IL" smtClean="0"/>
              <a:t>‹#›</a:t>
            </a:fld>
            <a:endParaRPr lang="he-IL"/>
          </a:p>
        </p:txBody>
      </p:sp>
    </p:spTree>
    <p:extLst>
      <p:ext uri="{BB962C8B-B14F-4D97-AF65-F5344CB8AC3E}">
        <p14:creationId xmlns:p14="http://schemas.microsoft.com/office/powerpoint/2010/main" val="4014551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dirty="0"/>
              <a:t>לחץ כדי לערוך סגנון כותרת</a:t>
            </a:r>
          </a:p>
        </p:txBody>
      </p:sp>
      <p:sp>
        <p:nvSpPr>
          <p:cNvPr id="3" name="מציין מיקום טקסט 2"/>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dirty="0"/>
              <a:t> ערוך סגנונות טקסט של תבנית בסיס</a:t>
            </a:r>
          </a:p>
          <a:p>
            <a:pPr lvl="1"/>
            <a:r>
              <a:rPr lang="he-IL" dirty="0"/>
              <a:t>רמה שניה</a:t>
            </a:r>
          </a:p>
          <a:p>
            <a:pPr lvl="2"/>
            <a:r>
              <a:rPr lang="he-IL" dirty="0"/>
              <a:t>רמה שלישית</a:t>
            </a:r>
          </a:p>
          <a:p>
            <a:pPr lvl="3"/>
            <a:r>
              <a:rPr lang="he-IL" dirty="0"/>
              <a:t>רמה רביעית</a:t>
            </a:r>
          </a:p>
          <a:p>
            <a:pPr lvl="4"/>
            <a:r>
              <a:rPr lang="he-IL" dirty="0"/>
              <a:t>רמה חמישית</a:t>
            </a:r>
          </a:p>
        </p:txBody>
      </p:sp>
      <p:sp>
        <p:nvSpPr>
          <p:cNvPr id="6" name="מציין מיקום של מספר שקופית 5"/>
          <p:cNvSpPr>
            <a:spLocks noGrp="1"/>
          </p:cNvSpPr>
          <p:nvPr>
            <p:ph type="sldNum" sz="quarter" idx="4"/>
          </p:nvPr>
        </p:nvSpPr>
        <p:spPr>
          <a:xfrm>
            <a:off x="4781951" y="6392086"/>
            <a:ext cx="2743200" cy="365125"/>
          </a:xfrm>
          <a:prstGeom prst="rect">
            <a:avLst/>
          </a:prstGeom>
        </p:spPr>
        <p:txBody>
          <a:bodyPr vert="horz" lIns="91440" tIns="45720" rIns="91440" bIns="45720" rtlCol="1" anchor="ctr"/>
          <a:lstStyle>
            <a:lvl1pPr algn="ctr">
              <a:defRPr sz="1200">
                <a:solidFill>
                  <a:srgbClr val="002060"/>
                </a:solidFill>
              </a:defRPr>
            </a:lvl1pPr>
          </a:lstStyle>
          <a:p>
            <a:fld id="{62E6B1AF-975E-457A-8F34-AD6FAD614430}" type="slidenum">
              <a:rPr lang="he-IL" smtClean="0"/>
              <a:pPr/>
              <a:t>‹#›</a:t>
            </a:fld>
            <a:endParaRPr lang="he-IL"/>
          </a:p>
        </p:txBody>
      </p:sp>
      <p:sp>
        <p:nvSpPr>
          <p:cNvPr id="8" name="צורה חופשית 7"/>
          <p:cNvSpPr/>
          <p:nvPr/>
        </p:nvSpPr>
        <p:spPr>
          <a:xfrm>
            <a:off x="10646228" y="5342708"/>
            <a:ext cx="1214846" cy="1175658"/>
          </a:xfrm>
          <a:custGeom>
            <a:avLst/>
            <a:gdLst>
              <a:gd name="connsiteX0" fmla="*/ 1345474 w 1345474"/>
              <a:gd name="connsiteY0" fmla="*/ 0 h 1515292"/>
              <a:gd name="connsiteX1" fmla="*/ 1345474 w 1345474"/>
              <a:gd name="connsiteY1" fmla="*/ 1515292 h 1515292"/>
              <a:gd name="connsiteX2" fmla="*/ 0 w 1345474"/>
              <a:gd name="connsiteY2" fmla="*/ 1515292 h 1515292"/>
              <a:gd name="connsiteX3" fmla="*/ 0 w 1345474"/>
              <a:gd name="connsiteY3" fmla="*/ 1515292 h 1515292"/>
            </a:gdLst>
            <a:ahLst/>
            <a:cxnLst>
              <a:cxn ang="0">
                <a:pos x="connsiteX0" y="connsiteY0"/>
              </a:cxn>
              <a:cxn ang="0">
                <a:pos x="connsiteX1" y="connsiteY1"/>
              </a:cxn>
              <a:cxn ang="0">
                <a:pos x="connsiteX2" y="connsiteY2"/>
              </a:cxn>
              <a:cxn ang="0">
                <a:pos x="connsiteX3" y="connsiteY3"/>
              </a:cxn>
            </a:cxnLst>
            <a:rect l="l" t="t" r="r" b="b"/>
            <a:pathLst>
              <a:path w="1345474" h="1515292">
                <a:moveTo>
                  <a:pt x="1345474" y="0"/>
                </a:moveTo>
                <a:lnTo>
                  <a:pt x="1345474" y="1515292"/>
                </a:lnTo>
                <a:lnTo>
                  <a:pt x="0" y="1515292"/>
                </a:lnTo>
                <a:lnTo>
                  <a:pt x="0" y="1515292"/>
                </a:lnTo>
              </a:path>
            </a:pathLst>
          </a:custGeom>
          <a:ln w="28575">
            <a:solidFill>
              <a:srgbClr val="45D8FF"/>
            </a:solidFill>
          </a:ln>
          <a:effectLst>
            <a:glow rad="63500">
              <a:srgbClr val="45D8FF">
                <a:alpha val="40000"/>
              </a:srgbClr>
            </a:glow>
          </a:effectLst>
        </p:spPr>
        <p:style>
          <a:lnRef idx="3">
            <a:schemeClr val="accent1"/>
          </a:lnRef>
          <a:fillRef idx="0">
            <a:schemeClr val="accent1"/>
          </a:fillRef>
          <a:effectRef idx="2">
            <a:schemeClr val="accent1"/>
          </a:effectRef>
          <a:fontRef idx="minor">
            <a:schemeClr val="tx1"/>
          </a:fontRef>
        </p:style>
        <p:txBody>
          <a:bodyPr rtlCol="1" anchor="ctr"/>
          <a:lstStyle/>
          <a:p>
            <a:pPr algn="ctr"/>
            <a:endParaRPr lang="he-IL"/>
          </a:p>
        </p:txBody>
      </p:sp>
      <p:sp>
        <p:nvSpPr>
          <p:cNvPr id="9" name="צורה חופשית 8"/>
          <p:cNvSpPr/>
          <p:nvPr/>
        </p:nvSpPr>
        <p:spPr>
          <a:xfrm>
            <a:off x="10489474" y="5186090"/>
            <a:ext cx="1524000" cy="1484676"/>
          </a:xfrm>
          <a:custGeom>
            <a:avLst/>
            <a:gdLst>
              <a:gd name="connsiteX0" fmla="*/ 1345474 w 1345474"/>
              <a:gd name="connsiteY0" fmla="*/ 0 h 1515292"/>
              <a:gd name="connsiteX1" fmla="*/ 1345474 w 1345474"/>
              <a:gd name="connsiteY1" fmla="*/ 1515292 h 1515292"/>
              <a:gd name="connsiteX2" fmla="*/ 0 w 1345474"/>
              <a:gd name="connsiteY2" fmla="*/ 1515292 h 1515292"/>
              <a:gd name="connsiteX3" fmla="*/ 0 w 1345474"/>
              <a:gd name="connsiteY3" fmla="*/ 1515292 h 1515292"/>
            </a:gdLst>
            <a:ahLst/>
            <a:cxnLst>
              <a:cxn ang="0">
                <a:pos x="connsiteX0" y="connsiteY0"/>
              </a:cxn>
              <a:cxn ang="0">
                <a:pos x="connsiteX1" y="connsiteY1"/>
              </a:cxn>
              <a:cxn ang="0">
                <a:pos x="connsiteX2" y="connsiteY2"/>
              </a:cxn>
              <a:cxn ang="0">
                <a:pos x="connsiteX3" y="connsiteY3"/>
              </a:cxn>
            </a:cxnLst>
            <a:rect l="l" t="t" r="r" b="b"/>
            <a:pathLst>
              <a:path w="1345474" h="1515292">
                <a:moveTo>
                  <a:pt x="1345474" y="0"/>
                </a:moveTo>
                <a:lnTo>
                  <a:pt x="1345474" y="1515292"/>
                </a:lnTo>
                <a:lnTo>
                  <a:pt x="0" y="1515292"/>
                </a:lnTo>
                <a:lnTo>
                  <a:pt x="0" y="1515292"/>
                </a:lnTo>
              </a:path>
            </a:pathLst>
          </a:custGeom>
          <a:ln w="28575">
            <a:solidFill>
              <a:srgbClr val="FF91B0"/>
            </a:solidFill>
          </a:ln>
          <a:effectLst>
            <a:glow rad="63500">
              <a:srgbClr val="FF93B2">
                <a:alpha val="40000"/>
              </a:srgbClr>
            </a:glow>
          </a:effectLst>
        </p:spPr>
        <p:style>
          <a:lnRef idx="3">
            <a:schemeClr val="accent1"/>
          </a:lnRef>
          <a:fillRef idx="0">
            <a:schemeClr val="accent1"/>
          </a:fillRef>
          <a:effectRef idx="2">
            <a:schemeClr val="accent1"/>
          </a:effectRef>
          <a:fontRef idx="minor">
            <a:schemeClr val="tx1"/>
          </a:fontRef>
        </p:style>
        <p:txBody>
          <a:bodyPr rtlCol="1" anchor="ctr"/>
          <a:lstStyle/>
          <a:p>
            <a:pPr algn="ctr"/>
            <a:endParaRPr lang="he-IL"/>
          </a:p>
        </p:txBody>
      </p:sp>
      <p:sp>
        <p:nvSpPr>
          <p:cNvPr id="10" name="צורה חופשית 9"/>
          <p:cNvSpPr/>
          <p:nvPr/>
        </p:nvSpPr>
        <p:spPr>
          <a:xfrm>
            <a:off x="10855233" y="5603966"/>
            <a:ext cx="796709" cy="744582"/>
          </a:xfrm>
          <a:custGeom>
            <a:avLst/>
            <a:gdLst>
              <a:gd name="connsiteX0" fmla="*/ 1345474 w 1345474"/>
              <a:gd name="connsiteY0" fmla="*/ 0 h 1515292"/>
              <a:gd name="connsiteX1" fmla="*/ 1345474 w 1345474"/>
              <a:gd name="connsiteY1" fmla="*/ 1515292 h 1515292"/>
              <a:gd name="connsiteX2" fmla="*/ 0 w 1345474"/>
              <a:gd name="connsiteY2" fmla="*/ 1515292 h 1515292"/>
              <a:gd name="connsiteX3" fmla="*/ 0 w 1345474"/>
              <a:gd name="connsiteY3" fmla="*/ 1515292 h 1515292"/>
            </a:gdLst>
            <a:ahLst/>
            <a:cxnLst>
              <a:cxn ang="0">
                <a:pos x="connsiteX0" y="connsiteY0"/>
              </a:cxn>
              <a:cxn ang="0">
                <a:pos x="connsiteX1" y="connsiteY1"/>
              </a:cxn>
              <a:cxn ang="0">
                <a:pos x="connsiteX2" y="connsiteY2"/>
              </a:cxn>
              <a:cxn ang="0">
                <a:pos x="connsiteX3" y="connsiteY3"/>
              </a:cxn>
            </a:cxnLst>
            <a:rect l="l" t="t" r="r" b="b"/>
            <a:pathLst>
              <a:path w="1345474" h="1515292">
                <a:moveTo>
                  <a:pt x="1345474" y="0"/>
                </a:moveTo>
                <a:lnTo>
                  <a:pt x="1345474" y="1515292"/>
                </a:lnTo>
                <a:lnTo>
                  <a:pt x="0" y="1515292"/>
                </a:lnTo>
                <a:lnTo>
                  <a:pt x="0" y="1515292"/>
                </a:lnTo>
              </a:path>
            </a:pathLst>
          </a:custGeom>
          <a:ln w="28575">
            <a:solidFill>
              <a:srgbClr val="FFBD30"/>
            </a:solidFill>
          </a:ln>
          <a:effectLst>
            <a:glow rad="63500">
              <a:srgbClr val="FFBD30">
                <a:alpha val="40000"/>
              </a:srgbClr>
            </a:glow>
          </a:effectLst>
        </p:spPr>
        <p:style>
          <a:lnRef idx="3">
            <a:schemeClr val="accent1"/>
          </a:lnRef>
          <a:fillRef idx="0">
            <a:schemeClr val="accent1"/>
          </a:fillRef>
          <a:effectRef idx="2">
            <a:schemeClr val="accent1"/>
          </a:effectRef>
          <a:fontRef idx="minor">
            <a:schemeClr val="tx1"/>
          </a:fontRef>
        </p:style>
        <p:txBody>
          <a:bodyPr rtlCol="1" anchor="ctr"/>
          <a:lstStyle/>
          <a:p>
            <a:pPr algn="ctr"/>
            <a:endParaRPr lang="he-IL"/>
          </a:p>
        </p:txBody>
      </p:sp>
      <p:sp>
        <p:nvSpPr>
          <p:cNvPr id="11" name="אליפסה 10"/>
          <p:cNvSpPr/>
          <p:nvPr/>
        </p:nvSpPr>
        <p:spPr>
          <a:xfrm>
            <a:off x="11606222" y="5610922"/>
            <a:ext cx="91440" cy="84481"/>
          </a:xfrm>
          <a:prstGeom prst="ellipse">
            <a:avLst/>
          </a:prstGeom>
          <a:solidFill>
            <a:srgbClr val="FFBD30"/>
          </a:solidFill>
          <a:ln w="28575">
            <a:solidFill>
              <a:srgbClr val="FFBD30"/>
            </a:solidFill>
          </a:ln>
          <a:effectLst>
            <a:glow rad="63500">
              <a:srgbClr val="FFBD30">
                <a:alpha val="40000"/>
              </a:srgbClr>
            </a:glow>
          </a:effectLst>
        </p:spPr>
        <p:style>
          <a:lnRef idx="3">
            <a:schemeClr val="accent1"/>
          </a:lnRef>
          <a:fillRef idx="0">
            <a:schemeClr val="accent1"/>
          </a:fillRef>
          <a:effectRef idx="2">
            <a:schemeClr val="accent1"/>
          </a:effectRef>
          <a:fontRef idx="minor">
            <a:schemeClr val="tx1"/>
          </a:fontRef>
        </p:style>
        <p:txBody>
          <a:bodyPr rtlCol="1" anchor="ctr"/>
          <a:lstStyle/>
          <a:p>
            <a:pPr algn="ctr"/>
            <a:endParaRPr lang="he-IL">
              <a:solidFill>
                <a:schemeClr val="tx1"/>
              </a:solidFill>
            </a:endParaRPr>
          </a:p>
        </p:txBody>
      </p:sp>
      <p:sp>
        <p:nvSpPr>
          <p:cNvPr id="12" name="אליפסה 11"/>
          <p:cNvSpPr/>
          <p:nvPr/>
        </p:nvSpPr>
        <p:spPr>
          <a:xfrm>
            <a:off x="11614929" y="6089895"/>
            <a:ext cx="91440" cy="84481"/>
          </a:xfrm>
          <a:prstGeom prst="ellipse">
            <a:avLst/>
          </a:prstGeom>
          <a:solidFill>
            <a:srgbClr val="FFBD30"/>
          </a:solidFill>
          <a:ln w="28575">
            <a:solidFill>
              <a:srgbClr val="FFBD30"/>
            </a:solidFill>
          </a:ln>
          <a:effectLst>
            <a:glow rad="63500">
              <a:srgbClr val="FFBD30">
                <a:alpha val="40000"/>
              </a:srgbClr>
            </a:glow>
          </a:effectLst>
        </p:spPr>
        <p:style>
          <a:lnRef idx="3">
            <a:schemeClr val="accent1"/>
          </a:lnRef>
          <a:fillRef idx="0">
            <a:schemeClr val="accent1"/>
          </a:fillRef>
          <a:effectRef idx="2">
            <a:schemeClr val="accent1"/>
          </a:effectRef>
          <a:fontRef idx="minor">
            <a:schemeClr val="tx1"/>
          </a:fontRef>
        </p:style>
        <p:txBody>
          <a:bodyPr rtlCol="1" anchor="ctr"/>
          <a:lstStyle/>
          <a:p>
            <a:pPr algn="ctr"/>
            <a:endParaRPr lang="he-IL">
              <a:solidFill>
                <a:schemeClr val="tx1"/>
              </a:solidFill>
            </a:endParaRPr>
          </a:p>
        </p:txBody>
      </p:sp>
      <p:sp>
        <p:nvSpPr>
          <p:cNvPr id="13" name="אליפסה 12"/>
          <p:cNvSpPr/>
          <p:nvPr/>
        </p:nvSpPr>
        <p:spPr>
          <a:xfrm>
            <a:off x="10857287" y="6298898"/>
            <a:ext cx="91440" cy="84481"/>
          </a:xfrm>
          <a:prstGeom prst="ellipse">
            <a:avLst/>
          </a:prstGeom>
          <a:solidFill>
            <a:srgbClr val="FFBD30"/>
          </a:solidFill>
          <a:ln w="28575">
            <a:solidFill>
              <a:srgbClr val="FFBD30"/>
            </a:solidFill>
          </a:ln>
          <a:effectLst>
            <a:glow rad="63500">
              <a:srgbClr val="FFBD30">
                <a:alpha val="40000"/>
              </a:srgbClr>
            </a:glow>
          </a:effectLst>
        </p:spPr>
        <p:style>
          <a:lnRef idx="3">
            <a:schemeClr val="accent1"/>
          </a:lnRef>
          <a:fillRef idx="0">
            <a:schemeClr val="accent1"/>
          </a:fillRef>
          <a:effectRef idx="2">
            <a:schemeClr val="accent1"/>
          </a:effectRef>
          <a:fontRef idx="minor">
            <a:schemeClr val="tx1"/>
          </a:fontRef>
        </p:style>
        <p:txBody>
          <a:bodyPr rtlCol="1" anchor="ctr"/>
          <a:lstStyle/>
          <a:p>
            <a:pPr algn="ctr"/>
            <a:endParaRPr lang="he-IL">
              <a:solidFill>
                <a:schemeClr val="tx1"/>
              </a:solidFill>
            </a:endParaRPr>
          </a:p>
        </p:txBody>
      </p:sp>
      <p:sp>
        <p:nvSpPr>
          <p:cNvPr id="14" name="אליפסה 13"/>
          <p:cNvSpPr/>
          <p:nvPr/>
        </p:nvSpPr>
        <p:spPr>
          <a:xfrm>
            <a:off x="11388514" y="6307605"/>
            <a:ext cx="91440" cy="84481"/>
          </a:xfrm>
          <a:prstGeom prst="ellipse">
            <a:avLst/>
          </a:prstGeom>
          <a:solidFill>
            <a:srgbClr val="FFBD30"/>
          </a:solidFill>
          <a:ln w="28575">
            <a:solidFill>
              <a:srgbClr val="FFBD30"/>
            </a:solidFill>
          </a:ln>
          <a:effectLst>
            <a:glow rad="63500">
              <a:srgbClr val="FFBD30">
                <a:alpha val="40000"/>
              </a:srgbClr>
            </a:glow>
          </a:effectLst>
        </p:spPr>
        <p:style>
          <a:lnRef idx="3">
            <a:schemeClr val="accent1"/>
          </a:lnRef>
          <a:fillRef idx="0">
            <a:schemeClr val="accent1"/>
          </a:fillRef>
          <a:effectRef idx="2">
            <a:schemeClr val="accent1"/>
          </a:effectRef>
          <a:fontRef idx="minor">
            <a:schemeClr val="tx1"/>
          </a:fontRef>
        </p:style>
        <p:txBody>
          <a:bodyPr rtlCol="1" anchor="ctr"/>
          <a:lstStyle/>
          <a:p>
            <a:pPr algn="ctr"/>
            <a:endParaRPr lang="he-IL">
              <a:solidFill>
                <a:schemeClr val="tx1"/>
              </a:solidFill>
            </a:endParaRPr>
          </a:p>
        </p:txBody>
      </p:sp>
      <p:sp>
        <p:nvSpPr>
          <p:cNvPr id="15" name="אליפסה 14"/>
          <p:cNvSpPr/>
          <p:nvPr/>
        </p:nvSpPr>
        <p:spPr>
          <a:xfrm>
            <a:off x="11810873" y="5332246"/>
            <a:ext cx="91440" cy="84481"/>
          </a:xfrm>
          <a:prstGeom prst="ellipse">
            <a:avLst/>
          </a:prstGeom>
          <a:solidFill>
            <a:srgbClr val="45D8FF"/>
          </a:solidFill>
          <a:ln w="28575">
            <a:solidFill>
              <a:srgbClr val="45D8FF"/>
            </a:solidFill>
          </a:ln>
          <a:effectLst>
            <a:glow rad="63500">
              <a:srgbClr val="45D8FF">
                <a:alpha val="40000"/>
              </a:srgbClr>
            </a:glow>
          </a:effectLst>
        </p:spPr>
        <p:style>
          <a:lnRef idx="3">
            <a:schemeClr val="accent1"/>
          </a:lnRef>
          <a:fillRef idx="0">
            <a:schemeClr val="accent1"/>
          </a:fillRef>
          <a:effectRef idx="2">
            <a:schemeClr val="accent1"/>
          </a:effectRef>
          <a:fontRef idx="minor">
            <a:schemeClr val="tx1"/>
          </a:fontRef>
        </p:style>
        <p:txBody>
          <a:bodyPr rtlCol="1" anchor="ctr"/>
          <a:lstStyle/>
          <a:p>
            <a:pPr algn="ctr"/>
            <a:endParaRPr lang="he-IL"/>
          </a:p>
        </p:txBody>
      </p:sp>
      <p:sp>
        <p:nvSpPr>
          <p:cNvPr id="16" name="אליפסה 15"/>
          <p:cNvSpPr/>
          <p:nvPr/>
        </p:nvSpPr>
        <p:spPr>
          <a:xfrm>
            <a:off x="10565549" y="6464359"/>
            <a:ext cx="91440" cy="84481"/>
          </a:xfrm>
          <a:prstGeom prst="ellipse">
            <a:avLst/>
          </a:prstGeom>
          <a:solidFill>
            <a:srgbClr val="45D8FF"/>
          </a:solidFill>
          <a:ln w="28575">
            <a:solidFill>
              <a:srgbClr val="45D8FF"/>
            </a:solidFill>
          </a:ln>
          <a:effectLst>
            <a:glow rad="63500">
              <a:srgbClr val="45D8FF">
                <a:alpha val="40000"/>
              </a:srgbClr>
            </a:glow>
          </a:effectLst>
        </p:spPr>
        <p:style>
          <a:lnRef idx="3">
            <a:schemeClr val="accent1"/>
          </a:lnRef>
          <a:fillRef idx="0">
            <a:schemeClr val="accent1"/>
          </a:fillRef>
          <a:effectRef idx="2">
            <a:schemeClr val="accent1"/>
          </a:effectRef>
          <a:fontRef idx="minor">
            <a:schemeClr val="tx1"/>
          </a:fontRef>
        </p:style>
        <p:txBody>
          <a:bodyPr rtlCol="1" anchor="ctr"/>
          <a:lstStyle/>
          <a:p>
            <a:pPr algn="ctr"/>
            <a:endParaRPr lang="he-IL"/>
          </a:p>
        </p:txBody>
      </p:sp>
      <p:sp>
        <p:nvSpPr>
          <p:cNvPr id="17" name="אליפסה 16"/>
          <p:cNvSpPr/>
          <p:nvPr/>
        </p:nvSpPr>
        <p:spPr>
          <a:xfrm>
            <a:off x="11819580" y="5798158"/>
            <a:ext cx="91440" cy="84481"/>
          </a:xfrm>
          <a:prstGeom prst="ellipse">
            <a:avLst/>
          </a:prstGeom>
          <a:solidFill>
            <a:srgbClr val="45D8FF"/>
          </a:solidFill>
          <a:ln w="28575">
            <a:solidFill>
              <a:srgbClr val="45D8FF"/>
            </a:solidFill>
          </a:ln>
          <a:effectLst>
            <a:glow rad="63500">
              <a:srgbClr val="45D8FF">
                <a:alpha val="40000"/>
              </a:srgbClr>
            </a:glow>
          </a:effectLst>
        </p:spPr>
        <p:style>
          <a:lnRef idx="3">
            <a:schemeClr val="accent1"/>
          </a:lnRef>
          <a:fillRef idx="0">
            <a:schemeClr val="accent1"/>
          </a:fillRef>
          <a:effectRef idx="2">
            <a:schemeClr val="accent1"/>
          </a:effectRef>
          <a:fontRef idx="minor">
            <a:schemeClr val="tx1"/>
          </a:fontRef>
        </p:style>
        <p:txBody>
          <a:bodyPr rtlCol="1" anchor="ctr"/>
          <a:lstStyle/>
          <a:p>
            <a:pPr algn="ctr"/>
            <a:endParaRPr lang="he-IL"/>
          </a:p>
        </p:txBody>
      </p:sp>
      <p:sp>
        <p:nvSpPr>
          <p:cNvPr id="18" name="אליפסה 17"/>
          <p:cNvSpPr/>
          <p:nvPr/>
        </p:nvSpPr>
        <p:spPr>
          <a:xfrm>
            <a:off x="11114188" y="6464361"/>
            <a:ext cx="91440" cy="84481"/>
          </a:xfrm>
          <a:prstGeom prst="ellipse">
            <a:avLst/>
          </a:prstGeom>
          <a:solidFill>
            <a:srgbClr val="45D8FF"/>
          </a:solidFill>
          <a:ln w="28575">
            <a:solidFill>
              <a:srgbClr val="45D8FF"/>
            </a:solidFill>
          </a:ln>
          <a:effectLst>
            <a:glow rad="63500">
              <a:srgbClr val="45D8FF">
                <a:alpha val="40000"/>
              </a:srgbClr>
            </a:glow>
          </a:effectLst>
        </p:spPr>
        <p:style>
          <a:lnRef idx="3">
            <a:schemeClr val="accent1"/>
          </a:lnRef>
          <a:fillRef idx="0">
            <a:schemeClr val="accent1"/>
          </a:fillRef>
          <a:effectRef idx="2">
            <a:schemeClr val="accent1"/>
          </a:effectRef>
          <a:fontRef idx="minor">
            <a:schemeClr val="tx1"/>
          </a:fontRef>
        </p:style>
        <p:txBody>
          <a:bodyPr rtlCol="1" anchor="ctr"/>
          <a:lstStyle/>
          <a:p>
            <a:pPr algn="ctr"/>
            <a:endParaRPr lang="he-IL"/>
          </a:p>
        </p:txBody>
      </p:sp>
      <p:sp>
        <p:nvSpPr>
          <p:cNvPr id="19" name="אליפסה 18"/>
          <p:cNvSpPr/>
          <p:nvPr/>
        </p:nvSpPr>
        <p:spPr>
          <a:xfrm>
            <a:off x="11971981" y="5166781"/>
            <a:ext cx="91440" cy="84481"/>
          </a:xfrm>
          <a:prstGeom prst="ellipse">
            <a:avLst/>
          </a:prstGeom>
          <a:solidFill>
            <a:srgbClr val="FF93B2"/>
          </a:solidFill>
          <a:ln w="28575">
            <a:solidFill>
              <a:srgbClr val="FF91B0"/>
            </a:solidFill>
          </a:ln>
          <a:effectLst>
            <a:glow rad="63500">
              <a:srgbClr val="FF93B2">
                <a:alpha val="40000"/>
              </a:srgbClr>
            </a:glow>
          </a:effectLst>
        </p:spPr>
        <p:style>
          <a:lnRef idx="3">
            <a:schemeClr val="accent1"/>
          </a:lnRef>
          <a:fillRef idx="0">
            <a:schemeClr val="accent1"/>
          </a:fillRef>
          <a:effectRef idx="2">
            <a:schemeClr val="accent1"/>
          </a:effectRef>
          <a:fontRef idx="minor">
            <a:schemeClr val="tx1"/>
          </a:fontRef>
        </p:style>
        <p:txBody>
          <a:bodyPr rtlCol="1" anchor="ctr"/>
          <a:lstStyle/>
          <a:p>
            <a:pPr algn="ctr"/>
            <a:endParaRPr lang="he-IL"/>
          </a:p>
        </p:txBody>
      </p:sp>
      <p:sp>
        <p:nvSpPr>
          <p:cNvPr id="20" name="אליפסה 19"/>
          <p:cNvSpPr/>
          <p:nvPr/>
        </p:nvSpPr>
        <p:spPr>
          <a:xfrm>
            <a:off x="10387022" y="6625468"/>
            <a:ext cx="91440" cy="84481"/>
          </a:xfrm>
          <a:prstGeom prst="ellipse">
            <a:avLst/>
          </a:prstGeom>
          <a:solidFill>
            <a:srgbClr val="FF93B2"/>
          </a:solidFill>
          <a:ln w="28575">
            <a:solidFill>
              <a:srgbClr val="FF91B0"/>
            </a:solidFill>
          </a:ln>
          <a:effectLst>
            <a:glow rad="63500">
              <a:srgbClr val="FF93B2">
                <a:alpha val="40000"/>
              </a:srgbClr>
            </a:glow>
          </a:effectLst>
        </p:spPr>
        <p:style>
          <a:lnRef idx="3">
            <a:schemeClr val="accent1"/>
          </a:lnRef>
          <a:fillRef idx="0">
            <a:schemeClr val="accent1"/>
          </a:fillRef>
          <a:effectRef idx="2">
            <a:schemeClr val="accent1"/>
          </a:effectRef>
          <a:fontRef idx="minor">
            <a:schemeClr val="tx1"/>
          </a:fontRef>
        </p:style>
        <p:txBody>
          <a:bodyPr rtlCol="1" anchor="ctr"/>
          <a:lstStyle/>
          <a:p>
            <a:pPr algn="ctr"/>
            <a:endParaRPr lang="he-IL"/>
          </a:p>
        </p:txBody>
      </p:sp>
      <p:sp>
        <p:nvSpPr>
          <p:cNvPr id="21" name="אליפסה 20"/>
          <p:cNvSpPr/>
          <p:nvPr/>
        </p:nvSpPr>
        <p:spPr>
          <a:xfrm>
            <a:off x="11532198" y="6634175"/>
            <a:ext cx="91440" cy="84481"/>
          </a:xfrm>
          <a:prstGeom prst="ellipse">
            <a:avLst/>
          </a:prstGeom>
          <a:solidFill>
            <a:srgbClr val="FF93B2"/>
          </a:solidFill>
          <a:ln w="28575">
            <a:solidFill>
              <a:srgbClr val="FF91B0"/>
            </a:solidFill>
          </a:ln>
          <a:effectLst>
            <a:glow rad="63500">
              <a:srgbClr val="FF93B2">
                <a:alpha val="40000"/>
              </a:srgbClr>
            </a:glow>
          </a:effectLst>
        </p:spPr>
        <p:style>
          <a:lnRef idx="3">
            <a:schemeClr val="accent1"/>
          </a:lnRef>
          <a:fillRef idx="0">
            <a:schemeClr val="accent1"/>
          </a:fillRef>
          <a:effectRef idx="2">
            <a:schemeClr val="accent1"/>
          </a:effectRef>
          <a:fontRef idx="minor">
            <a:schemeClr val="tx1"/>
          </a:fontRef>
        </p:style>
        <p:txBody>
          <a:bodyPr rtlCol="1" anchor="ctr"/>
          <a:lstStyle/>
          <a:p>
            <a:pPr algn="ctr"/>
            <a:endParaRPr lang="he-IL"/>
          </a:p>
        </p:txBody>
      </p:sp>
      <p:sp>
        <p:nvSpPr>
          <p:cNvPr id="22" name="אליפסה 21"/>
          <p:cNvSpPr/>
          <p:nvPr/>
        </p:nvSpPr>
        <p:spPr>
          <a:xfrm>
            <a:off x="11963272" y="6176970"/>
            <a:ext cx="91440" cy="84481"/>
          </a:xfrm>
          <a:prstGeom prst="ellipse">
            <a:avLst/>
          </a:prstGeom>
          <a:solidFill>
            <a:srgbClr val="FF93B2"/>
          </a:solidFill>
          <a:ln w="28575">
            <a:solidFill>
              <a:srgbClr val="FF91B0"/>
            </a:solidFill>
          </a:ln>
          <a:effectLst>
            <a:glow rad="63500">
              <a:srgbClr val="FF93B2">
                <a:alpha val="40000"/>
              </a:srgbClr>
            </a:glow>
          </a:effectLst>
        </p:spPr>
        <p:style>
          <a:lnRef idx="3">
            <a:schemeClr val="accent1"/>
          </a:lnRef>
          <a:fillRef idx="0">
            <a:schemeClr val="accent1"/>
          </a:fillRef>
          <a:effectRef idx="2">
            <a:schemeClr val="accent1"/>
          </a:effectRef>
          <a:fontRef idx="minor">
            <a:schemeClr val="tx1"/>
          </a:fontRef>
        </p:style>
        <p:txBody>
          <a:bodyPr rtlCol="1" anchor="ctr"/>
          <a:lstStyle/>
          <a:p>
            <a:pPr algn="ctr"/>
            <a:endParaRPr lang="he-IL"/>
          </a:p>
        </p:txBody>
      </p:sp>
      <p:sp>
        <p:nvSpPr>
          <p:cNvPr id="24" name="צורה חופשית 23"/>
          <p:cNvSpPr/>
          <p:nvPr userDrawn="1"/>
        </p:nvSpPr>
        <p:spPr>
          <a:xfrm rot="10800000">
            <a:off x="317609" y="339100"/>
            <a:ext cx="1214846" cy="1175658"/>
          </a:xfrm>
          <a:custGeom>
            <a:avLst/>
            <a:gdLst>
              <a:gd name="connsiteX0" fmla="*/ 1345474 w 1345474"/>
              <a:gd name="connsiteY0" fmla="*/ 0 h 1515292"/>
              <a:gd name="connsiteX1" fmla="*/ 1345474 w 1345474"/>
              <a:gd name="connsiteY1" fmla="*/ 1515292 h 1515292"/>
              <a:gd name="connsiteX2" fmla="*/ 0 w 1345474"/>
              <a:gd name="connsiteY2" fmla="*/ 1515292 h 1515292"/>
              <a:gd name="connsiteX3" fmla="*/ 0 w 1345474"/>
              <a:gd name="connsiteY3" fmla="*/ 1515292 h 1515292"/>
            </a:gdLst>
            <a:ahLst/>
            <a:cxnLst>
              <a:cxn ang="0">
                <a:pos x="connsiteX0" y="connsiteY0"/>
              </a:cxn>
              <a:cxn ang="0">
                <a:pos x="connsiteX1" y="connsiteY1"/>
              </a:cxn>
              <a:cxn ang="0">
                <a:pos x="connsiteX2" y="connsiteY2"/>
              </a:cxn>
              <a:cxn ang="0">
                <a:pos x="connsiteX3" y="connsiteY3"/>
              </a:cxn>
            </a:cxnLst>
            <a:rect l="l" t="t" r="r" b="b"/>
            <a:pathLst>
              <a:path w="1345474" h="1515292">
                <a:moveTo>
                  <a:pt x="1345474" y="0"/>
                </a:moveTo>
                <a:lnTo>
                  <a:pt x="1345474" y="1515292"/>
                </a:lnTo>
                <a:lnTo>
                  <a:pt x="0" y="1515292"/>
                </a:lnTo>
                <a:lnTo>
                  <a:pt x="0" y="1515292"/>
                </a:lnTo>
              </a:path>
            </a:pathLst>
          </a:custGeom>
          <a:ln w="28575">
            <a:solidFill>
              <a:srgbClr val="45D8FF"/>
            </a:solidFill>
          </a:ln>
          <a:effectLst>
            <a:glow rad="63500">
              <a:srgbClr val="45D8FF">
                <a:alpha val="40000"/>
              </a:srgbClr>
            </a:glow>
          </a:effectLst>
        </p:spPr>
        <p:style>
          <a:lnRef idx="3">
            <a:schemeClr val="accent1"/>
          </a:lnRef>
          <a:fillRef idx="0">
            <a:schemeClr val="accent1"/>
          </a:fillRef>
          <a:effectRef idx="2">
            <a:schemeClr val="accent1"/>
          </a:effectRef>
          <a:fontRef idx="minor">
            <a:schemeClr val="tx1"/>
          </a:fontRef>
        </p:style>
        <p:txBody>
          <a:bodyPr rtlCol="1" anchor="ctr"/>
          <a:lstStyle/>
          <a:p>
            <a:pPr algn="ctr"/>
            <a:endParaRPr lang="he-IL"/>
          </a:p>
        </p:txBody>
      </p:sp>
      <p:sp>
        <p:nvSpPr>
          <p:cNvPr id="25" name="צורה חופשית 24"/>
          <p:cNvSpPr/>
          <p:nvPr userDrawn="1"/>
        </p:nvSpPr>
        <p:spPr>
          <a:xfrm rot="10800000">
            <a:off x="165209" y="186700"/>
            <a:ext cx="1524000" cy="1484676"/>
          </a:xfrm>
          <a:custGeom>
            <a:avLst/>
            <a:gdLst>
              <a:gd name="connsiteX0" fmla="*/ 1345474 w 1345474"/>
              <a:gd name="connsiteY0" fmla="*/ 0 h 1515292"/>
              <a:gd name="connsiteX1" fmla="*/ 1345474 w 1345474"/>
              <a:gd name="connsiteY1" fmla="*/ 1515292 h 1515292"/>
              <a:gd name="connsiteX2" fmla="*/ 0 w 1345474"/>
              <a:gd name="connsiteY2" fmla="*/ 1515292 h 1515292"/>
              <a:gd name="connsiteX3" fmla="*/ 0 w 1345474"/>
              <a:gd name="connsiteY3" fmla="*/ 1515292 h 1515292"/>
            </a:gdLst>
            <a:ahLst/>
            <a:cxnLst>
              <a:cxn ang="0">
                <a:pos x="connsiteX0" y="connsiteY0"/>
              </a:cxn>
              <a:cxn ang="0">
                <a:pos x="connsiteX1" y="connsiteY1"/>
              </a:cxn>
              <a:cxn ang="0">
                <a:pos x="connsiteX2" y="connsiteY2"/>
              </a:cxn>
              <a:cxn ang="0">
                <a:pos x="connsiteX3" y="connsiteY3"/>
              </a:cxn>
            </a:cxnLst>
            <a:rect l="l" t="t" r="r" b="b"/>
            <a:pathLst>
              <a:path w="1345474" h="1515292">
                <a:moveTo>
                  <a:pt x="1345474" y="0"/>
                </a:moveTo>
                <a:lnTo>
                  <a:pt x="1345474" y="1515292"/>
                </a:lnTo>
                <a:lnTo>
                  <a:pt x="0" y="1515292"/>
                </a:lnTo>
                <a:lnTo>
                  <a:pt x="0" y="1515292"/>
                </a:lnTo>
              </a:path>
            </a:pathLst>
          </a:custGeom>
          <a:ln w="28575">
            <a:solidFill>
              <a:srgbClr val="FF91B0"/>
            </a:solidFill>
          </a:ln>
          <a:effectLst>
            <a:glow rad="63500">
              <a:srgbClr val="FF93B2">
                <a:alpha val="40000"/>
              </a:srgbClr>
            </a:glow>
          </a:effectLst>
        </p:spPr>
        <p:style>
          <a:lnRef idx="3">
            <a:schemeClr val="accent1"/>
          </a:lnRef>
          <a:fillRef idx="0">
            <a:schemeClr val="accent1"/>
          </a:fillRef>
          <a:effectRef idx="2">
            <a:schemeClr val="accent1"/>
          </a:effectRef>
          <a:fontRef idx="minor">
            <a:schemeClr val="tx1"/>
          </a:fontRef>
        </p:style>
        <p:txBody>
          <a:bodyPr rtlCol="1" anchor="ctr"/>
          <a:lstStyle/>
          <a:p>
            <a:pPr algn="ctr"/>
            <a:endParaRPr lang="he-IL"/>
          </a:p>
        </p:txBody>
      </p:sp>
      <p:sp>
        <p:nvSpPr>
          <p:cNvPr id="26" name="צורה חופשית 25"/>
          <p:cNvSpPr/>
          <p:nvPr userDrawn="1"/>
        </p:nvSpPr>
        <p:spPr>
          <a:xfrm rot="10800000">
            <a:off x="526741" y="508918"/>
            <a:ext cx="796709" cy="744582"/>
          </a:xfrm>
          <a:custGeom>
            <a:avLst/>
            <a:gdLst>
              <a:gd name="connsiteX0" fmla="*/ 1345474 w 1345474"/>
              <a:gd name="connsiteY0" fmla="*/ 0 h 1515292"/>
              <a:gd name="connsiteX1" fmla="*/ 1345474 w 1345474"/>
              <a:gd name="connsiteY1" fmla="*/ 1515292 h 1515292"/>
              <a:gd name="connsiteX2" fmla="*/ 0 w 1345474"/>
              <a:gd name="connsiteY2" fmla="*/ 1515292 h 1515292"/>
              <a:gd name="connsiteX3" fmla="*/ 0 w 1345474"/>
              <a:gd name="connsiteY3" fmla="*/ 1515292 h 1515292"/>
            </a:gdLst>
            <a:ahLst/>
            <a:cxnLst>
              <a:cxn ang="0">
                <a:pos x="connsiteX0" y="connsiteY0"/>
              </a:cxn>
              <a:cxn ang="0">
                <a:pos x="connsiteX1" y="connsiteY1"/>
              </a:cxn>
              <a:cxn ang="0">
                <a:pos x="connsiteX2" y="connsiteY2"/>
              </a:cxn>
              <a:cxn ang="0">
                <a:pos x="connsiteX3" y="connsiteY3"/>
              </a:cxn>
            </a:cxnLst>
            <a:rect l="l" t="t" r="r" b="b"/>
            <a:pathLst>
              <a:path w="1345474" h="1515292">
                <a:moveTo>
                  <a:pt x="1345474" y="0"/>
                </a:moveTo>
                <a:lnTo>
                  <a:pt x="1345474" y="1515292"/>
                </a:lnTo>
                <a:lnTo>
                  <a:pt x="0" y="1515292"/>
                </a:lnTo>
                <a:lnTo>
                  <a:pt x="0" y="1515292"/>
                </a:lnTo>
              </a:path>
            </a:pathLst>
          </a:custGeom>
          <a:ln w="28575">
            <a:solidFill>
              <a:srgbClr val="FFBD30"/>
            </a:solidFill>
          </a:ln>
          <a:effectLst>
            <a:glow rad="63500">
              <a:srgbClr val="FFBD30">
                <a:alpha val="40000"/>
              </a:srgbClr>
            </a:glow>
          </a:effectLst>
        </p:spPr>
        <p:style>
          <a:lnRef idx="3">
            <a:schemeClr val="accent1"/>
          </a:lnRef>
          <a:fillRef idx="0">
            <a:schemeClr val="accent1"/>
          </a:fillRef>
          <a:effectRef idx="2">
            <a:schemeClr val="accent1"/>
          </a:effectRef>
          <a:fontRef idx="minor">
            <a:schemeClr val="tx1"/>
          </a:fontRef>
        </p:style>
        <p:txBody>
          <a:bodyPr rtlCol="1" anchor="ctr"/>
          <a:lstStyle/>
          <a:p>
            <a:pPr algn="ctr"/>
            <a:endParaRPr lang="he-IL"/>
          </a:p>
        </p:txBody>
      </p:sp>
      <p:sp>
        <p:nvSpPr>
          <p:cNvPr id="27" name="אליפסה 26"/>
          <p:cNvSpPr/>
          <p:nvPr userDrawn="1"/>
        </p:nvSpPr>
        <p:spPr>
          <a:xfrm rot="10800000">
            <a:off x="481021" y="1162063"/>
            <a:ext cx="91440" cy="84481"/>
          </a:xfrm>
          <a:prstGeom prst="ellipse">
            <a:avLst/>
          </a:prstGeom>
          <a:solidFill>
            <a:srgbClr val="FFBD30"/>
          </a:solidFill>
          <a:ln w="28575">
            <a:solidFill>
              <a:srgbClr val="FFBD30"/>
            </a:solidFill>
          </a:ln>
          <a:effectLst>
            <a:glow rad="63500">
              <a:srgbClr val="FFBD30">
                <a:alpha val="40000"/>
              </a:srgbClr>
            </a:glow>
          </a:effectLst>
        </p:spPr>
        <p:style>
          <a:lnRef idx="3">
            <a:schemeClr val="accent1"/>
          </a:lnRef>
          <a:fillRef idx="0">
            <a:schemeClr val="accent1"/>
          </a:fillRef>
          <a:effectRef idx="2">
            <a:schemeClr val="accent1"/>
          </a:effectRef>
          <a:fontRef idx="minor">
            <a:schemeClr val="tx1"/>
          </a:fontRef>
        </p:style>
        <p:txBody>
          <a:bodyPr rtlCol="1" anchor="ctr"/>
          <a:lstStyle/>
          <a:p>
            <a:pPr algn="ctr"/>
            <a:endParaRPr lang="he-IL">
              <a:solidFill>
                <a:schemeClr val="tx1"/>
              </a:solidFill>
            </a:endParaRPr>
          </a:p>
        </p:txBody>
      </p:sp>
      <p:sp>
        <p:nvSpPr>
          <p:cNvPr id="28" name="אליפסה 27"/>
          <p:cNvSpPr/>
          <p:nvPr userDrawn="1"/>
        </p:nvSpPr>
        <p:spPr>
          <a:xfrm rot="10800000">
            <a:off x="472314" y="683090"/>
            <a:ext cx="91440" cy="84481"/>
          </a:xfrm>
          <a:prstGeom prst="ellipse">
            <a:avLst/>
          </a:prstGeom>
          <a:solidFill>
            <a:srgbClr val="FFBD30"/>
          </a:solidFill>
          <a:ln w="28575">
            <a:solidFill>
              <a:srgbClr val="FFBD30"/>
            </a:solidFill>
          </a:ln>
          <a:effectLst>
            <a:glow rad="63500">
              <a:srgbClr val="FFBD30">
                <a:alpha val="40000"/>
              </a:srgbClr>
            </a:glow>
          </a:effectLst>
        </p:spPr>
        <p:style>
          <a:lnRef idx="3">
            <a:schemeClr val="accent1"/>
          </a:lnRef>
          <a:fillRef idx="0">
            <a:schemeClr val="accent1"/>
          </a:fillRef>
          <a:effectRef idx="2">
            <a:schemeClr val="accent1"/>
          </a:effectRef>
          <a:fontRef idx="minor">
            <a:schemeClr val="tx1"/>
          </a:fontRef>
        </p:style>
        <p:txBody>
          <a:bodyPr rtlCol="1" anchor="ctr"/>
          <a:lstStyle/>
          <a:p>
            <a:pPr algn="ctr"/>
            <a:endParaRPr lang="he-IL">
              <a:solidFill>
                <a:schemeClr val="tx1"/>
              </a:solidFill>
            </a:endParaRPr>
          </a:p>
        </p:txBody>
      </p:sp>
      <p:sp>
        <p:nvSpPr>
          <p:cNvPr id="29" name="אליפסה 28"/>
          <p:cNvSpPr/>
          <p:nvPr userDrawn="1"/>
        </p:nvSpPr>
        <p:spPr>
          <a:xfrm rot="10800000">
            <a:off x="1229956" y="474087"/>
            <a:ext cx="91440" cy="84481"/>
          </a:xfrm>
          <a:prstGeom prst="ellipse">
            <a:avLst/>
          </a:prstGeom>
          <a:solidFill>
            <a:srgbClr val="FFBD30"/>
          </a:solidFill>
          <a:ln w="28575">
            <a:solidFill>
              <a:srgbClr val="FFBD30"/>
            </a:solidFill>
          </a:ln>
          <a:effectLst>
            <a:glow rad="63500">
              <a:srgbClr val="FFBD30">
                <a:alpha val="40000"/>
              </a:srgbClr>
            </a:glow>
          </a:effectLst>
        </p:spPr>
        <p:style>
          <a:lnRef idx="3">
            <a:schemeClr val="accent1"/>
          </a:lnRef>
          <a:fillRef idx="0">
            <a:schemeClr val="accent1"/>
          </a:fillRef>
          <a:effectRef idx="2">
            <a:schemeClr val="accent1"/>
          </a:effectRef>
          <a:fontRef idx="minor">
            <a:schemeClr val="tx1"/>
          </a:fontRef>
        </p:style>
        <p:txBody>
          <a:bodyPr rtlCol="1" anchor="ctr"/>
          <a:lstStyle/>
          <a:p>
            <a:pPr algn="ctr"/>
            <a:endParaRPr lang="he-IL">
              <a:solidFill>
                <a:schemeClr val="tx1"/>
              </a:solidFill>
            </a:endParaRPr>
          </a:p>
        </p:txBody>
      </p:sp>
      <p:sp>
        <p:nvSpPr>
          <p:cNvPr id="30" name="אליפסה 29"/>
          <p:cNvSpPr/>
          <p:nvPr userDrawn="1"/>
        </p:nvSpPr>
        <p:spPr>
          <a:xfrm rot="10800000">
            <a:off x="698729" y="465380"/>
            <a:ext cx="91440" cy="84481"/>
          </a:xfrm>
          <a:prstGeom prst="ellipse">
            <a:avLst/>
          </a:prstGeom>
          <a:solidFill>
            <a:srgbClr val="FFBD30"/>
          </a:solidFill>
          <a:ln w="28575">
            <a:solidFill>
              <a:srgbClr val="FFBD30"/>
            </a:solidFill>
          </a:ln>
          <a:effectLst>
            <a:glow rad="63500">
              <a:srgbClr val="FFBD30">
                <a:alpha val="40000"/>
              </a:srgbClr>
            </a:glow>
          </a:effectLst>
        </p:spPr>
        <p:style>
          <a:lnRef idx="3">
            <a:schemeClr val="accent1"/>
          </a:lnRef>
          <a:fillRef idx="0">
            <a:schemeClr val="accent1"/>
          </a:fillRef>
          <a:effectRef idx="2">
            <a:schemeClr val="accent1"/>
          </a:effectRef>
          <a:fontRef idx="minor">
            <a:schemeClr val="tx1"/>
          </a:fontRef>
        </p:style>
        <p:txBody>
          <a:bodyPr rtlCol="1" anchor="ctr"/>
          <a:lstStyle/>
          <a:p>
            <a:pPr algn="ctr"/>
            <a:endParaRPr lang="he-IL">
              <a:solidFill>
                <a:schemeClr val="tx1"/>
              </a:solidFill>
            </a:endParaRPr>
          </a:p>
        </p:txBody>
      </p:sp>
      <p:sp>
        <p:nvSpPr>
          <p:cNvPr id="31" name="אליפסה 30"/>
          <p:cNvSpPr/>
          <p:nvPr userDrawn="1"/>
        </p:nvSpPr>
        <p:spPr>
          <a:xfrm rot="10800000">
            <a:off x="276370" y="1440739"/>
            <a:ext cx="91440" cy="84481"/>
          </a:xfrm>
          <a:prstGeom prst="ellipse">
            <a:avLst/>
          </a:prstGeom>
          <a:solidFill>
            <a:srgbClr val="45D8FF"/>
          </a:solidFill>
          <a:ln w="28575">
            <a:solidFill>
              <a:srgbClr val="45D8FF"/>
            </a:solidFill>
          </a:ln>
          <a:effectLst>
            <a:glow rad="63500">
              <a:srgbClr val="45D8FF">
                <a:alpha val="40000"/>
              </a:srgbClr>
            </a:glow>
          </a:effectLst>
        </p:spPr>
        <p:style>
          <a:lnRef idx="3">
            <a:schemeClr val="accent1"/>
          </a:lnRef>
          <a:fillRef idx="0">
            <a:schemeClr val="accent1"/>
          </a:fillRef>
          <a:effectRef idx="2">
            <a:schemeClr val="accent1"/>
          </a:effectRef>
          <a:fontRef idx="minor">
            <a:schemeClr val="tx1"/>
          </a:fontRef>
        </p:style>
        <p:txBody>
          <a:bodyPr rtlCol="1" anchor="ctr"/>
          <a:lstStyle/>
          <a:p>
            <a:pPr algn="ctr"/>
            <a:endParaRPr lang="he-IL"/>
          </a:p>
        </p:txBody>
      </p:sp>
      <p:sp>
        <p:nvSpPr>
          <p:cNvPr id="32" name="אליפסה 31"/>
          <p:cNvSpPr/>
          <p:nvPr userDrawn="1"/>
        </p:nvSpPr>
        <p:spPr>
          <a:xfrm rot="10800000">
            <a:off x="1521694" y="308626"/>
            <a:ext cx="91440" cy="84481"/>
          </a:xfrm>
          <a:prstGeom prst="ellipse">
            <a:avLst/>
          </a:prstGeom>
          <a:solidFill>
            <a:srgbClr val="45D8FF"/>
          </a:solidFill>
          <a:ln w="28575">
            <a:solidFill>
              <a:srgbClr val="45D8FF"/>
            </a:solidFill>
          </a:ln>
          <a:effectLst>
            <a:glow rad="63500">
              <a:srgbClr val="45D8FF">
                <a:alpha val="40000"/>
              </a:srgbClr>
            </a:glow>
          </a:effectLst>
        </p:spPr>
        <p:style>
          <a:lnRef idx="3">
            <a:schemeClr val="accent1"/>
          </a:lnRef>
          <a:fillRef idx="0">
            <a:schemeClr val="accent1"/>
          </a:fillRef>
          <a:effectRef idx="2">
            <a:schemeClr val="accent1"/>
          </a:effectRef>
          <a:fontRef idx="minor">
            <a:schemeClr val="tx1"/>
          </a:fontRef>
        </p:style>
        <p:txBody>
          <a:bodyPr rtlCol="1" anchor="ctr"/>
          <a:lstStyle/>
          <a:p>
            <a:pPr algn="ctr"/>
            <a:endParaRPr lang="he-IL"/>
          </a:p>
        </p:txBody>
      </p:sp>
      <p:sp>
        <p:nvSpPr>
          <p:cNvPr id="33" name="אליפסה 32"/>
          <p:cNvSpPr/>
          <p:nvPr userDrawn="1"/>
        </p:nvSpPr>
        <p:spPr>
          <a:xfrm rot="10800000">
            <a:off x="267663" y="974827"/>
            <a:ext cx="91440" cy="84481"/>
          </a:xfrm>
          <a:prstGeom prst="ellipse">
            <a:avLst/>
          </a:prstGeom>
          <a:solidFill>
            <a:srgbClr val="45D8FF"/>
          </a:solidFill>
          <a:ln w="28575">
            <a:solidFill>
              <a:srgbClr val="45D8FF"/>
            </a:solidFill>
          </a:ln>
          <a:effectLst>
            <a:glow rad="63500">
              <a:srgbClr val="45D8FF">
                <a:alpha val="40000"/>
              </a:srgbClr>
            </a:glow>
          </a:effectLst>
        </p:spPr>
        <p:style>
          <a:lnRef idx="3">
            <a:schemeClr val="accent1"/>
          </a:lnRef>
          <a:fillRef idx="0">
            <a:schemeClr val="accent1"/>
          </a:fillRef>
          <a:effectRef idx="2">
            <a:schemeClr val="accent1"/>
          </a:effectRef>
          <a:fontRef idx="minor">
            <a:schemeClr val="tx1"/>
          </a:fontRef>
        </p:style>
        <p:txBody>
          <a:bodyPr rtlCol="1" anchor="ctr"/>
          <a:lstStyle/>
          <a:p>
            <a:pPr algn="ctr"/>
            <a:endParaRPr lang="he-IL"/>
          </a:p>
        </p:txBody>
      </p:sp>
      <p:sp>
        <p:nvSpPr>
          <p:cNvPr id="34" name="אליפסה 33"/>
          <p:cNvSpPr/>
          <p:nvPr userDrawn="1"/>
        </p:nvSpPr>
        <p:spPr>
          <a:xfrm rot="10800000">
            <a:off x="973055" y="308624"/>
            <a:ext cx="91440" cy="84481"/>
          </a:xfrm>
          <a:prstGeom prst="ellipse">
            <a:avLst/>
          </a:prstGeom>
          <a:solidFill>
            <a:srgbClr val="45D8FF"/>
          </a:solidFill>
          <a:ln w="28575">
            <a:solidFill>
              <a:srgbClr val="45D8FF"/>
            </a:solidFill>
          </a:ln>
          <a:effectLst>
            <a:glow rad="63500">
              <a:srgbClr val="45D8FF">
                <a:alpha val="40000"/>
              </a:srgbClr>
            </a:glow>
          </a:effectLst>
        </p:spPr>
        <p:style>
          <a:lnRef idx="3">
            <a:schemeClr val="accent1"/>
          </a:lnRef>
          <a:fillRef idx="0">
            <a:schemeClr val="accent1"/>
          </a:fillRef>
          <a:effectRef idx="2">
            <a:schemeClr val="accent1"/>
          </a:effectRef>
          <a:fontRef idx="minor">
            <a:schemeClr val="tx1"/>
          </a:fontRef>
        </p:style>
        <p:txBody>
          <a:bodyPr rtlCol="1" anchor="ctr"/>
          <a:lstStyle/>
          <a:p>
            <a:pPr algn="ctr"/>
            <a:endParaRPr lang="he-IL"/>
          </a:p>
        </p:txBody>
      </p:sp>
      <p:sp>
        <p:nvSpPr>
          <p:cNvPr id="35" name="אליפסה 34"/>
          <p:cNvSpPr/>
          <p:nvPr userDrawn="1"/>
        </p:nvSpPr>
        <p:spPr>
          <a:xfrm rot="10800000">
            <a:off x="115262" y="1606204"/>
            <a:ext cx="91440" cy="84481"/>
          </a:xfrm>
          <a:prstGeom prst="ellipse">
            <a:avLst/>
          </a:prstGeom>
          <a:solidFill>
            <a:srgbClr val="FF93B2"/>
          </a:solidFill>
          <a:ln w="28575">
            <a:solidFill>
              <a:srgbClr val="FF91B0"/>
            </a:solidFill>
          </a:ln>
          <a:effectLst>
            <a:glow rad="63500">
              <a:srgbClr val="FF93B2">
                <a:alpha val="40000"/>
              </a:srgbClr>
            </a:glow>
          </a:effectLst>
        </p:spPr>
        <p:style>
          <a:lnRef idx="3">
            <a:schemeClr val="accent1"/>
          </a:lnRef>
          <a:fillRef idx="0">
            <a:schemeClr val="accent1"/>
          </a:fillRef>
          <a:effectRef idx="2">
            <a:schemeClr val="accent1"/>
          </a:effectRef>
          <a:fontRef idx="minor">
            <a:schemeClr val="tx1"/>
          </a:fontRef>
        </p:style>
        <p:txBody>
          <a:bodyPr rtlCol="1" anchor="ctr"/>
          <a:lstStyle/>
          <a:p>
            <a:pPr algn="ctr"/>
            <a:endParaRPr lang="he-IL"/>
          </a:p>
        </p:txBody>
      </p:sp>
      <p:sp>
        <p:nvSpPr>
          <p:cNvPr id="36" name="אליפסה 35"/>
          <p:cNvSpPr/>
          <p:nvPr userDrawn="1"/>
        </p:nvSpPr>
        <p:spPr>
          <a:xfrm rot="10800000">
            <a:off x="1700221" y="147517"/>
            <a:ext cx="91440" cy="84481"/>
          </a:xfrm>
          <a:prstGeom prst="ellipse">
            <a:avLst/>
          </a:prstGeom>
          <a:solidFill>
            <a:srgbClr val="FF93B2"/>
          </a:solidFill>
          <a:ln w="28575">
            <a:solidFill>
              <a:srgbClr val="FF91B0"/>
            </a:solidFill>
          </a:ln>
          <a:effectLst>
            <a:glow rad="63500">
              <a:srgbClr val="FF93B2">
                <a:alpha val="40000"/>
              </a:srgbClr>
            </a:glow>
          </a:effectLst>
        </p:spPr>
        <p:style>
          <a:lnRef idx="3">
            <a:schemeClr val="accent1"/>
          </a:lnRef>
          <a:fillRef idx="0">
            <a:schemeClr val="accent1"/>
          </a:fillRef>
          <a:effectRef idx="2">
            <a:schemeClr val="accent1"/>
          </a:effectRef>
          <a:fontRef idx="minor">
            <a:schemeClr val="tx1"/>
          </a:fontRef>
        </p:style>
        <p:txBody>
          <a:bodyPr rtlCol="1" anchor="ctr"/>
          <a:lstStyle/>
          <a:p>
            <a:pPr algn="ctr"/>
            <a:endParaRPr lang="he-IL"/>
          </a:p>
        </p:txBody>
      </p:sp>
      <p:sp>
        <p:nvSpPr>
          <p:cNvPr id="37" name="אליפסה 36"/>
          <p:cNvSpPr/>
          <p:nvPr userDrawn="1"/>
        </p:nvSpPr>
        <p:spPr>
          <a:xfrm rot="10800000">
            <a:off x="555045" y="138810"/>
            <a:ext cx="91440" cy="84481"/>
          </a:xfrm>
          <a:prstGeom prst="ellipse">
            <a:avLst/>
          </a:prstGeom>
          <a:solidFill>
            <a:srgbClr val="FF93B2"/>
          </a:solidFill>
          <a:ln w="28575">
            <a:solidFill>
              <a:srgbClr val="FF91B0"/>
            </a:solidFill>
          </a:ln>
          <a:effectLst>
            <a:glow rad="63500">
              <a:srgbClr val="FF93B2">
                <a:alpha val="40000"/>
              </a:srgbClr>
            </a:glow>
          </a:effectLst>
        </p:spPr>
        <p:style>
          <a:lnRef idx="3">
            <a:schemeClr val="accent1"/>
          </a:lnRef>
          <a:fillRef idx="0">
            <a:schemeClr val="accent1"/>
          </a:fillRef>
          <a:effectRef idx="2">
            <a:schemeClr val="accent1"/>
          </a:effectRef>
          <a:fontRef idx="minor">
            <a:schemeClr val="tx1"/>
          </a:fontRef>
        </p:style>
        <p:txBody>
          <a:bodyPr rtlCol="1" anchor="ctr"/>
          <a:lstStyle/>
          <a:p>
            <a:pPr algn="ctr"/>
            <a:endParaRPr lang="he-IL"/>
          </a:p>
        </p:txBody>
      </p:sp>
      <p:sp>
        <p:nvSpPr>
          <p:cNvPr id="38" name="אליפסה 37"/>
          <p:cNvSpPr/>
          <p:nvPr userDrawn="1"/>
        </p:nvSpPr>
        <p:spPr>
          <a:xfrm rot="10800000">
            <a:off x="123971" y="596015"/>
            <a:ext cx="91440" cy="84481"/>
          </a:xfrm>
          <a:prstGeom prst="ellipse">
            <a:avLst/>
          </a:prstGeom>
          <a:solidFill>
            <a:srgbClr val="FF93B2"/>
          </a:solidFill>
          <a:ln w="28575">
            <a:solidFill>
              <a:srgbClr val="FF91B0"/>
            </a:solidFill>
          </a:ln>
          <a:effectLst>
            <a:glow rad="63500">
              <a:srgbClr val="FF93B2">
                <a:alpha val="40000"/>
              </a:srgbClr>
            </a:glow>
          </a:effectLst>
        </p:spPr>
        <p:style>
          <a:lnRef idx="3">
            <a:schemeClr val="accent1"/>
          </a:lnRef>
          <a:fillRef idx="0">
            <a:schemeClr val="accent1"/>
          </a:fillRef>
          <a:effectRef idx="2">
            <a:schemeClr val="accent1"/>
          </a:effectRef>
          <a:fontRef idx="minor">
            <a:schemeClr val="tx1"/>
          </a:fontRef>
        </p:style>
        <p:txBody>
          <a:bodyPr rtlCol="1" anchor="ctr"/>
          <a:lstStyle/>
          <a:p>
            <a:pPr algn="ctr"/>
            <a:endParaRPr lang="he-IL"/>
          </a:p>
        </p:txBody>
      </p:sp>
      <p:grpSp>
        <p:nvGrpSpPr>
          <p:cNvPr id="39" name="קבוצה 38"/>
          <p:cNvGrpSpPr/>
          <p:nvPr userDrawn="1"/>
        </p:nvGrpSpPr>
        <p:grpSpPr>
          <a:xfrm>
            <a:off x="102199" y="5695403"/>
            <a:ext cx="1815736" cy="1051135"/>
            <a:chOff x="378824" y="4885509"/>
            <a:chExt cx="2704011" cy="1776548"/>
          </a:xfrm>
        </p:grpSpPr>
        <p:pic>
          <p:nvPicPr>
            <p:cNvPr id="40" name="תמונה 39"/>
            <p:cNvPicPr>
              <a:picLocks noChangeAspect="1"/>
            </p:cNvPicPr>
            <p:nvPr/>
          </p:nvPicPr>
          <p:blipFill rotWithShape="1">
            <a:blip r:embed="rId13" cstate="print">
              <a:extLst>
                <a:ext uri="{28A0092B-C50C-407E-A947-70E740481C1C}">
                  <a14:useLocalDpi xmlns:a14="http://schemas.microsoft.com/office/drawing/2010/main" val="0"/>
                </a:ext>
              </a:extLst>
            </a:blip>
            <a:srcRect l="19465" t="24830" r="18416" b="38598"/>
            <a:stretch/>
          </p:blipFill>
          <p:spPr>
            <a:xfrm>
              <a:off x="378824" y="5747656"/>
              <a:ext cx="2704011" cy="914401"/>
            </a:xfrm>
            <a:prstGeom prst="rect">
              <a:avLst/>
            </a:prstGeom>
          </p:spPr>
        </p:pic>
        <p:pic>
          <p:nvPicPr>
            <p:cNvPr id="41" name="תמונה 40"/>
            <p:cNvPicPr/>
            <p:nvPr/>
          </p:nvPicPr>
          <p:blipFill rotWithShape="1">
            <a:blip r:embed="rId14" cstate="print">
              <a:extLst>
                <a:ext uri="{28A0092B-C50C-407E-A947-70E740481C1C}">
                  <a14:useLocalDpi xmlns:a14="http://schemas.microsoft.com/office/drawing/2010/main" val="0"/>
                </a:ext>
              </a:extLst>
            </a:blip>
            <a:srcRect l="9214" t="24399" r="6754" b="36696"/>
            <a:stretch/>
          </p:blipFill>
          <p:spPr>
            <a:xfrm>
              <a:off x="378824" y="4885509"/>
              <a:ext cx="2646906" cy="999735"/>
            </a:xfrm>
            <a:prstGeom prst="rect">
              <a:avLst/>
            </a:prstGeom>
          </p:spPr>
        </p:pic>
      </p:grpSp>
    </p:spTree>
    <p:extLst>
      <p:ext uri="{BB962C8B-B14F-4D97-AF65-F5344CB8AC3E}">
        <p14:creationId xmlns:p14="http://schemas.microsoft.com/office/powerpoint/2010/main" val="1215942264"/>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b="1" kern="1200">
          <a:solidFill>
            <a:srgbClr val="002060"/>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r" defTabSz="914400" rtl="1" eaLnBrk="1" latinLnBrk="0" hangingPunct="1">
        <a:lnSpc>
          <a:spcPct val="90000"/>
        </a:lnSpc>
        <a:spcBef>
          <a:spcPts val="1000"/>
        </a:spcBef>
        <a:buFont typeface="Courier New" panose="02070309020205020404" pitchFamily="49" charset="0"/>
        <a:buChar char="o"/>
        <a:defRPr sz="2800" kern="1200">
          <a:solidFill>
            <a:srgbClr val="002060"/>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rgbClr val="002060"/>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rgbClr val="002060"/>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rgbClr val="002060"/>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rgbClr val="002060"/>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p:txBody>
          <a:bodyPr>
            <a:normAutofit fontScale="90000"/>
          </a:bodyPr>
          <a:lstStyle/>
          <a:p>
            <a:r>
              <a:rPr lang="he-IL" dirty="0"/>
              <a:t>הצגת ספרינט </a:t>
            </a:r>
            <a:r>
              <a:rPr lang="en-US" dirty="0"/>
              <a:t>1</a:t>
            </a:r>
            <a:r>
              <a:rPr lang="he-IL" dirty="0"/>
              <a:t> – פרויקט </a:t>
            </a:r>
            <a:r>
              <a:rPr lang="en-US" dirty="0"/>
              <a:t>remote desk protocol</a:t>
            </a:r>
            <a:endParaRPr lang="he-IL" dirty="0"/>
          </a:p>
        </p:txBody>
      </p:sp>
      <p:sp>
        <p:nvSpPr>
          <p:cNvPr id="3" name="כותרת משנה 2"/>
          <p:cNvSpPr>
            <a:spLocks noGrp="1"/>
          </p:cNvSpPr>
          <p:nvPr>
            <p:ph type="subTitle" idx="1"/>
          </p:nvPr>
        </p:nvSpPr>
        <p:spPr/>
        <p:txBody>
          <a:bodyPr/>
          <a:lstStyle/>
          <a:p>
            <a:r>
              <a:rPr lang="he-IL" dirty="0"/>
              <a:t>מציגים: הדר חזון ואורי </a:t>
            </a:r>
            <a:r>
              <a:rPr lang="he-IL" dirty="0" err="1"/>
              <a:t>פרומר</a:t>
            </a:r>
            <a:endParaRPr lang="he-IL" dirty="0"/>
          </a:p>
        </p:txBody>
      </p:sp>
    </p:spTree>
    <p:extLst>
      <p:ext uri="{BB962C8B-B14F-4D97-AF65-F5344CB8AC3E}">
        <p14:creationId xmlns:p14="http://schemas.microsoft.com/office/powerpoint/2010/main" val="26818722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a:t>שיתוף</a:t>
            </a:r>
          </a:p>
        </p:txBody>
      </p:sp>
      <p:sp>
        <p:nvSpPr>
          <p:cNvPr id="3" name="מציין מיקום תוכן 2"/>
          <p:cNvSpPr>
            <a:spLocks noGrp="1"/>
          </p:cNvSpPr>
          <p:nvPr>
            <p:ph idx="1"/>
          </p:nvPr>
        </p:nvSpPr>
        <p:spPr/>
        <p:txBody>
          <a:bodyPr/>
          <a:lstStyle/>
          <a:p>
            <a:r>
              <a:rPr lang="he-IL" dirty="0"/>
              <a:t>מה דעתכם?</a:t>
            </a:r>
          </a:p>
          <a:p>
            <a:r>
              <a:rPr lang="he-IL" dirty="0"/>
              <a:t>(</a:t>
            </a:r>
            <a:r>
              <a:rPr lang="he-IL"/>
              <a:t>שאלות מהקהל)</a:t>
            </a:r>
            <a:endParaRPr lang="he-IL" dirty="0"/>
          </a:p>
        </p:txBody>
      </p:sp>
    </p:spTree>
    <p:extLst>
      <p:ext uri="{BB962C8B-B14F-4D97-AF65-F5344CB8AC3E}">
        <p14:creationId xmlns:p14="http://schemas.microsoft.com/office/powerpoint/2010/main" val="2652239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p:txBody>
          <a:bodyPr/>
          <a:lstStyle/>
          <a:p>
            <a:r>
              <a:rPr lang="he-IL" dirty="0"/>
              <a:t>תודה רבה!</a:t>
            </a:r>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74831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26D898-96BB-50F1-CDCB-DF8BA72A8397}"/>
              </a:ext>
            </a:extLst>
          </p:cNvPr>
          <p:cNvSpPr txBox="1"/>
          <p:nvPr/>
        </p:nvSpPr>
        <p:spPr>
          <a:xfrm>
            <a:off x="1477108" y="2135073"/>
            <a:ext cx="2833635" cy="523220"/>
          </a:xfrm>
          <a:prstGeom prst="rect">
            <a:avLst/>
          </a:prstGeom>
          <a:noFill/>
          <a:ln>
            <a:solidFill>
              <a:schemeClr val="bg2"/>
            </a:solidFill>
          </a:ln>
        </p:spPr>
        <p:txBody>
          <a:bodyPr wrap="square" rtlCol="1">
            <a:spAutoFit/>
          </a:bodyPr>
          <a:lstStyle/>
          <a:p>
            <a:pPr algn="ctr"/>
            <a:r>
              <a:rPr lang="he-IL" sz="2800" dirty="0">
                <a:solidFill>
                  <a:schemeClr val="bg2"/>
                </a:solidFill>
              </a:rPr>
              <a:t>מחשב א' - שולט</a:t>
            </a:r>
          </a:p>
        </p:txBody>
      </p:sp>
      <p:sp>
        <p:nvSpPr>
          <p:cNvPr id="3" name="TextBox 2">
            <a:extLst>
              <a:ext uri="{FF2B5EF4-FFF2-40B4-BE49-F238E27FC236}">
                <a16:creationId xmlns:a16="http://schemas.microsoft.com/office/drawing/2014/main" id="{CC28475F-DBFA-D547-52AC-19D794ED2AD0}"/>
              </a:ext>
            </a:extLst>
          </p:cNvPr>
          <p:cNvSpPr txBox="1"/>
          <p:nvPr/>
        </p:nvSpPr>
        <p:spPr>
          <a:xfrm>
            <a:off x="8167960" y="2135073"/>
            <a:ext cx="2833635" cy="523220"/>
          </a:xfrm>
          <a:prstGeom prst="rect">
            <a:avLst/>
          </a:prstGeom>
          <a:noFill/>
          <a:ln>
            <a:solidFill>
              <a:schemeClr val="bg2"/>
            </a:solidFill>
          </a:ln>
        </p:spPr>
        <p:txBody>
          <a:bodyPr wrap="square" rtlCol="1">
            <a:spAutoFit/>
          </a:bodyPr>
          <a:lstStyle/>
          <a:p>
            <a:pPr algn="ctr"/>
            <a:r>
              <a:rPr lang="he-IL" sz="2800" dirty="0">
                <a:solidFill>
                  <a:schemeClr val="bg2"/>
                </a:solidFill>
              </a:rPr>
              <a:t>מחשב ב' - נשלט</a:t>
            </a:r>
          </a:p>
        </p:txBody>
      </p:sp>
      <p:sp>
        <p:nvSpPr>
          <p:cNvPr id="4" name="TextBox 3">
            <a:extLst>
              <a:ext uri="{FF2B5EF4-FFF2-40B4-BE49-F238E27FC236}">
                <a16:creationId xmlns:a16="http://schemas.microsoft.com/office/drawing/2014/main" id="{42BE8137-7337-AD4A-9984-387FCCF4B777}"/>
              </a:ext>
            </a:extLst>
          </p:cNvPr>
          <p:cNvSpPr txBox="1"/>
          <p:nvPr/>
        </p:nvSpPr>
        <p:spPr>
          <a:xfrm>
            <a:off x="4679182" y="4629576"/>
            <a:ext cx="2833635" cy="523220"/>
          </a:xfrm>
          <a:prstGeom prst="rect">
            <a:avLst/>
          </a:prstGeom>
          <a:noFill/>
          <a:ln>
            <a:solidFill>
              <a:schemeClr val="bg2"/>
            </a:solidFill>
          </a:ln>
        </p:spPr>
        <p:txBody>
          <a:bodyPr wrap="square" rtlCol="1">
            <a:spAutoFit/>
          </a:bodyPr>
          <a:lstStyle/>
          <a:p>
            <a:pPr algn="ctr"/>
            <a:r>
              <a:rPr lang="he-IL" sz="2800" dirty="0">
                <a:solidFill>
                  <a:schemeClr val="bg2"/>
                </a:solidFill>
              </a:rPr>
              <a:t>שרת אמצע</a:t>
            </a:r>
          </a:p>
        </p:txBody>
      </p:sp>
      <p:cxnSp>
        <p:nvCxnSpPr>
          <p:cNvPr id="5" name="Straight Arrow Connector 4">
            <a:extLst>
              <a:ext uri="{FF2B5EF4-FFF2-40B4-BE49-F238E27FC236}">
                <a16:creationId xmlns:a16="http://schemas.microsoft.com/office/drawing/2014/main" id="{AD1E97E1-8E42-05CC-7A29-5385EC45601A}"/>
              </a:ext>
            </a:extLst>
          </p:cNvPr>
          <p:cNvCxnSpPr>
            <a:stCxn id="2" idx="3"/>
            <a:endCxn id="3" idx="1"/>
          </p:cNvCxnSpPr>
          <p:nvPr/>
        </p:nvCxnSpPr>
        <p:spPr>
          <a:xfrm>
            <a:off x="4310743" y="2396683"/>
            <a:ext cx="3857217" cy="0"/>
          </a:xfrm>
          <a:prstGeom prst="straightConnector1">
            <a:avLst/>
          </a:prstGeom>
          <a:ln>
            <a:solidFill>
              <a:schemeClr val="bg2"/>
            </a:solidFill>
            <a:headEnd type="triangle"/>
            <a:tailEnd type="triangle"/>
          </a:ln>
        </p:spPr>
        <p:style>
          <a:lnRef idx="2">
            <a:schemeClr val="accent1"/>
          </a:lnRef>
          <a:fillRef idx="0">
            <a:schemeClr val="accent1"/>
          </a:fillRef>
          <a:effectRef idx="1">
            <a:schemeClr val="accent1"/>
          </a:effectRef>
          <a:fontRef idx="minor">
            <a:schemeClr val="tx1"/>
          </a:fontRef>
        </p:style>
      </p:cxnSp>
      <p:grpSp>
        <p:nvGrpSpPr>
          <p:cNvPr id="6" name="Group 5">
            <a:extLst>
              <a:ext uri="{FF2B5EF4-FFF2-40B4-BE49-F238E27FC236}">
                <a16:creationId xmlns:a16="http://schemas.microsoft.com/office/drawing/2014/main" id="{B8EBAEF4-5AB3-B340-ABCA-C51EFA8412DC}"/>
              </a:ext>
            </a:extLst>
          </p:cNvPr>
          <p:cNvGrpSpPr/>
          <p:nvPr/>
        </p:nvGrpSpPr>
        <p:grpSpPr>
          <a:xfrm>
            <a:off x="5668594" y="1930945"/>
            <a:ext cx="1141515" cy="931476"/>
            <a:chOff x="4679182" y="1821556"/>
            <a:chExt cx="1141515" cy="931476"/>
          </a:xfrm>
        </p:grpSpPr>
        <p:cxnSp>
          <p:nvCxnSpPr>
            <p:cNvPr id="7" name="Straight Connector 6">
              <a:extLst>
                <a:ext uri="{FF2B5EF4-FFF2-40B4-BE49-F238E27FC236}">
                  <a16:creationId xmlns:a16="http://schemas.microsoft.com/office/drawing/2014/main" id="{17E004AF-DBA5-EF63-7C77-8B030E241ACF}"/>
                </a:ext>
              </a:extLst>
            </p:cNvPr>
            <p:cNvCxnSpPr/>
            <p:nvPr/>
          </p:nvCxnSpPr>
          <p:spPr>
            <a:xfrm>
              <a:off x="4679182" y="1838632"/>
              <a:ext cx="1141515" cy="914400"/>
            </a:xfrm>
            <a:prstGeom prst="line">
              <a:avLst/>
            </a:prstGeom>
            <a:ln>
              <a:solidFill>
                <a:schemeClr val="bg2"/>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F7E09616-065F-05CC-DE10-4D0FB9EDFF0D}"/>
                </a:ext>
              </a:extLst>
            </p:cNvPr>
            <p:cNvCxnSpPr>
              <a:cxnSpLocks/>
            </p:cNvCxnSpPr>
            <p:nvPr/>
          </p:nvCxnSpPr>
          <p:spPr>
            <a:xfrm flipH="1">
              <a:off x="4679182" y="1821556"/>
              <a:ext cx="1141515" cy="931476"/>
            </a:xfrm>
            <a:prstGeom prst="line">
              <a:avLst/>
            </a:prstGeom>
            <a:ln>
              <a:solidFill>
                <a:schemeClr val="bg2"/>
              </a:solidFill>
            </a:ln>
          </p:spPr>
          <p:style>
            <a:lnRef idx="2">
              <a:schemeClr val="accent1"/>
            </a:lnRef>
            <a:fillRef idx="0">
              <a:schemeClr val="accent1"/>
            </a:fillRef>
            <a:effectRef idx="1">
              <a:schemeClr val="accent1"/>
            </a:effectRef>
            <a:fontRef idx="minor">
              <a:schemeClr val="tx1"/>
            </a:fontRef>
          </p:style>
        </p:cxnSp>
      </p:grpSp>
      <p:cxnSp>
        <p:nvCxnSpPr>
          <p:cNvPr id="9" name="Straight Arrow Connector 8">
            <a:extLst>
              <a:ext uri="{FF2B5EF4-FFF2-40B4-BE49-F238E27FC236}">
                <a16:creationId xmlns:a16="http://schemas.microsoft.com/office/drawing/2014/main" id="{E700FB49-F059-84C2-7873-02B7C3170CCE}"/>
              </a:ext>
            </a:extLst>
          </p:cNvPr>
          <p:cNvCxnSpPr>
            <a:stCxn id="2" idx="2"/>
            <a:endCxn id="4" idx="0"/>
          </p:cNvCxnSpPr>
          <p:nvPr/>
        </p:nvCxnSpPr>
        <p:spPr>
          <a:xfrm>
            <a:off x="2893926" y="2658293"/>
            <a:ext cx="3202074" cy="1971283"/>
          </a:xfrm>
          <a:prstGeom prst="straightConnector1">
            <a:avLst/>
          </a:prstGeom>
          <a:ln>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E78D1384-5E08-3B87-E0CC-547E36883467}"/>
              </a:ext>
            </a:extLst>
          </p:cNvPr>
          <p:cNvCxnSpPr>
            <a:stCxn id="4" idx="0"/>
            <a:endCxn id="3" idx="2"/>
          </p:cNvCxnSpPr>
          <p:nvPr/>
        </p:nvCxnSpPr>
        <p:spPr>
          <a:xfrm flipV="1">
            <a:off x="6096000" y="2658293"/>
            <a:ext cx="3488778" cy="1971283"/>
          </a:xfrm>
          <a:prstGeom prst="straightConnector1">
            <a:avLst/>
          </a:prstGeom>
          <a:ln>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803D1412-1E4D-6C79-126C-CD1BBE3A8E8B}"/>
              </a:ext>
            </a:extLst>
          </p:cNvPr>
          <p:cNvCxnSpPr>
            <a:cxnSpLocks/>
            <a:stCxn id="3" idx="2"/>
            <a:endCxn id="4" idx="0"/>
          </p:cNvCxnSpPr>
          <p:nvPr/>
        </p:nvCxnSpPr>
        <p:spPr>
          <a:xfrm flipH="1">
            <a:off x="6096000" y="2658293"/>
            <a:ext cx="3488778" cy="1971283"/>
          </a:xfrm>
          <a:prstGeom prst="straightConnector1">
            <a:avLst/>
          </a:prstGeom>
          <a:ln>
            <a:solidFill>
              <a:schemeClr val="bg2"/>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102FAFB0-CB97-99C9-0392-6C51641B0FC4}"/>
              </a:ext>
            </a:extLst>
          </p:cNvPr>
          <p:cNvCxnSpPr>
            <a:cxnSpLocks/>
            <a:stCxn id="4" idx="0"/>
            <a:endCxn id="2" idx="2"/>
          </p:cNvCxnSpPr>
          <p:nvPr/>
        </p:nvCxnSpPr>
        <p:spPr>
          <a:xfrm flipH="1" flipV="1">
            <a:off x="2893926" y="2658293"/>
            <a:ext cx="3202074" cy="1971283"/>
          </a:xfrm>
          <a:prstGeom prst="straightConnector1">
            <a:avLst/>
          </a:prstGeom>
          <a:ln>
            <a:solidFill>
              <a:schemeClr val="bg2"/>
            </a:solidFill>
            <a:tailEnd type="triangle"/>
          </a:ln>
        </p:spPr>
        <p:style>
          <a:lnRef idx="2">
            <a:schemeClr val="accent1"/>
          </a:lnRef>
          <a:fillRef idx="0">
            <a:schemeClr val="accent1"/>
          </a:fillRef>
          <a:effectRef idx="1">
            <a:schemeClr val="accent1"/>
          </a:effectRef>
          <a:fontRef idx="minor">
            <a:schemeClr val="tx1"/>
          </a:fontRef>
        </p:style>
      </p:cxnSp>
      <p:pic>
        <p:nvPicPr>
          <p:cNvPr id="13" name="Picture 2" descr="Thumb signal Smiley, approve icon, smiley, thumb Signal png | PNGEgg">
            <a:extLst>
              <a:ext uri="{FF2B5EF4-FFF2-40B4-BE49-F238E27FC236}">
                <a16:creationId xmlns:a16="http://schemas.microsoft.com/office/drawing/2014/main" id="{86ECC658-EF6F-1378-5083-F12FD8BB7D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7782" y="1701449"/>
            <a:ext cx="3314700" cy="3314700"/>
          </a:xfrm>
          <a:prstGeom prst="rect">
            <a:avLst/>
          </a:prstGeom>
          <a:noFill/>
          <a:ln>
            <a:solidFill>
              <a:schemeClr val="bg2"/>
            </a:solidFill>
          </a:ln>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86B27728-51B0-A084-CB0D-ED411CFE36A6}"/>
              </a:ext>
            </a:extLst>
          </p:cNvPr>
          <p:cNvSpPr txBox="1"/>
          <p:nvPr/>
        </p:nvSpPr>
        <p:spPr>
          <a:xfrm>
            <a:off x="2286783" y="3422962"/>
            <a:ext cx="7905135" cy="1200329"/>
          </a:xfrm>
          <a:prstGeom prst="rect">
            <a:avLst/>
          </a:prstGeom>
          <a:noFill/>
          <a:ln>
            <a:noFill/>
          </a:ln>
        </p:spPr>
        <p:txBody>
          <a:bodyPr wrap="square" rtlCol="1">
            <a:spAutoFit/>
          </a:bodyPr>
          <a:lstStyle/>
          <a:p>
            <a:pPr algn="ctr"/>
            <a:r>
              <a:rPr lang="he-IL" sz="7200" dirty="0">
                <a:solidFill>
                  <a:schemeClr val="bg2"/>
                </a:solidFill>
              </a:rPr>
              <a:t>מסוכן ולא פרקטי</a:t>
            </a:r>
          </a:p>
        </p:txBody>
      </p:sp>
      <p:sp>
        <p:nvSpPr>
          <p:cNvPr id="15" name="כותרת 1">
            <a:extLst>
              <a:ext uri="{FF2B5EF4-FFF2-40B4-BE49-F238E27FC236}">
                <a16:creationId xmlns:a16="http://schemas.microsoft.com/office/drawing/2014/main" id="{03DF7773-2E57-5379-DC83-DA339DFC3825}"/>
              </a:ext>
            </a:extLst>
          </p:cNvPr>
          <p:cNvSpPr txBox="1">
            <a:spLocks/>
          </p:cNvSpPr>
          <p:nvPr/>
        </p:nvSpPr>
        <p:spPr>
          <a:xfrm>
            <a:off x="1150171" y="325111"/>
            <a:ext cx="10515600" cy="1325563"/>
          </a:xfrm>
          <a:prstGeom prst="rect">
            <a:avLst/>
          </a:prstGeom>
        </p:spPr>
        <p:txBody>
          <a:bodyPr/>
          <a:lstStyle>
            <a:lvl1pPr algn="r" defTabSz="914400" rtl="1" eaLnBrk="1" latinLnBrk="0" hangingPunct="1">
              <a:lnSpc>
                <a:spcPct val="90000"/>
              </a:lnSpc>
              <a:spcBef>
                <a:spcPct val="0"/>
              </a:spcBef>
              <a:buNone/>
              <a:defRPr sz="4400" b="1" kern="1200">
                <a:solidFill>
                  <a:srgbClr val="002060"/>
                </a:solidFill>
                <a:latin typeface="Tahoma" panose="020B0604030504040204" pitchFamily="34" charset="0"/>
                <a:ea typeface="Tahoma" panose="020B0604030504040204" pitchFamily="34" charset="0"/>
                <a:cs typeface="Tahoma" panose="020B0604030504040204" pitchFamily="34" charset="0"/>
              </a:defRPr>
            </a:lvl1pPr>
          </a:lstStyle>
          <a:p>
            <a:r>
              <a:rPr lang="en-US" dirty="0"/>
              <a:t>P</a:t>
            </a:r>
            <a:r>
              <a:rPr lang="he-IL" dirty="0"/>
              <a:t>2</a:t>
            </a:r>
            <a:r>
              <a:rPr lang="en-US" dirty="0"/>
              <a:t>P</a:t>
            </a:r>
            <a:endParaRPr lang="he-IL" dirty="0"/>
          </a:p>
        </p:txBody>
      </p:sp>
    </p:spTree>
    <p:extLst>
      <p:ext uri="{BB962C8B-B14F-4D97-AF65-F5344CB8AC3E}">
        <p14:creationId xmlns:p14="http://schemas.microsoft.com/office/powerpoint/2010/main" val="4032392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down)">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heel(1)">
                                      <p:cBhvr>
                                        <p:cTn id="19" dur="20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xit" presetSubtype="4" fill="hold" grpId="1" nodeType="clickEffect">
                                  <p:stCondLst>
                                    <p:cond delay="0"/>
                                  </p:stCondLst>
                                  <p:childTnLst>
                                    <p:animEffect transition="out" filter="wipe(down)">
                                      <p:cBhvr>
                                        <p:cTn id="23" dur="500"/>
                                        <p:tgtEl>
                                          <p:spTgt spid="14"/>
                                        </p:tgtEl>
                                      </p:cBhvr>
                                    </p:animEffect>
                                    <p:set>
                                      <p:cBhvr>
                                        <p:cTn id="24" dur="1" fill="hold">
                                          <p:stCondLst>
                                            <p:cond delay="499"/>
                                          </p:stCondLst>
                                        </p:cTn>
                                        <p:tgtEl>
                                          <p:spTgt spid="14"/>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53" presetClass="exit" presetSubtype="32" fill="hold" nodeType="clickEffect">
                                  <p:stCondLst>
                                    <p:cond delay="0"/>
                                  </p:stCondLst>
                                  <p:childTnLst>
                                    <p:anim calcmode="lin" valueType="num">
                                      <p:cBhvr>
                                        <p:cTn id="28" dur="500"/>
                                        <p:tgtEl>
                                          <p:spTgt spid="6"/>
                                        </p:tgtEl>
                                        <p:attrNameLst>
                                          <p:attrName>ppt_w</p:attrName>
                                        </p:attrNameLst>
                                      </p:cBhvr>
                                      <p:tavLst>
                                        <p:tav tm="0">
                                          <p:val>
                                            <p:strVal val="ppt_w"/>
                                          </p:val>
                                        </p:tav>
                                        <p:tav tm="100000">
                                          <p:val>
                                            <p:fltVal val="0"/>
                                          </p:val>
                                        </p:tav>
                                      </p:tavLst>
                                    </p:anim>
                                    <p:anim calcmode="lin" valueType="num">
                                      <p:cBhvr>
                                        <p:cTn id="29" dur="500"/>
                                        <p:tgtEl>
                                          <p:spTgt spid="6"/>
                                        </p:tgtEl>
                                        <p:attrNameLst>
                                          <p:attrName>ppt_h</p:attrName>
                                        </p:attrNameLst>
                                      </p:cBhvr>
                                      <p:tavLst>
                                        <p:tav tm="0">
                                          <p:val>
                                            <p:strVal val="ppt_h"/>
                                          </p:val>
                                        </p:tav>
                                        <p:tav tm="100000">
                                          <p:val>
                                            <p:fltVal val="0"/>
                                          </p:val>
                                        </p:tav>
                                      </p:tavLst>
                                    </p:anim>
                                    <p:animEffect transition="out" filter="fade">
                                      <p:cBhvr>
                                        <p:cTn id="30" dur="500"/>
                                        <p:tgtEl>
                                          <p:spTgt spid="6"/>
                                        </p:tgtEl>
                                      </p:cBhvr>
                                    </p:animEffect>
                                    <p:set>
                                      <p:cBhvr>
                                        <p:cTn id="31" dur="1" fill="hold">
                                          <p:stCondLst>
                                            <p:cond delay="499"/>
                                          </p:stCondLst>
                                        </p:cTn>
                                        <p:tgtEl>
                                          <p:spTgt spid="6"/>
                                        </p:tgtEl>
                                        <p:attrNameLst>
                                          <p:attrName>style.visibility</p:attrName>
                                        </p:attrNameLst>
                                      </p:cBhvr>
                                      <p:to>
                                        <p:strVal val="hidden"/>
                                      </p:to>
                                    </p:set>
                                  </p:childTnLst>
                                </p:cTn>
                              </p:par>
                              <p:par>
                                <p:cTn id="32" presetID="53" presetClass="exit" presetSubtype="32" fill="hold" nodeType="withEffect">
                                  <p:stCondLst>
                                    <p:cond delay="0"/>
                                  </p:stCondLst>
                                  <p:childTnLst>
                                    <p:anim calcmode="lin" valueType="num">
                                      <p:cBhvr>
                                        <p:cTn id="33" dur="500"/>
                                        <p:tgtEl>
                                          <p:spTgt spid="5"/>
                                        </p:tgtEl>
                                        <p:attrNameLst>
                                          <p:attrName>ppt_w</p:attrName>
                                        </p:attrNameLst>
                                      </p:cBhvr>
                                      <p:tavLst>
                                        <p:tav tm="0">
                                          <p:val>
                                            <p:strVal val="ppt_w"/>
                                          </p:val>
                                        </p:tav>
                                        <p:tav tm="100000">
                                          <p:val>
                                            <p:fltVal val="0"/>
                                          </p:val>
                                        </p:tav>
                                      </p:tavLst>
                                    </p:anim>
                                    <p:anim calcmode="lin" valueType="num">
                                      <p:cBhvr>
                                        <p:cTn id="34" dur="500"/>
                                        <p:tgtEl>
                                          <p:spTgt spid="5"/>
                                        </p:tgtEl>
                                        <p:attrNameLst>
                                          <p:attrName>ppt_h</p:attrName>
                                        </p:attrNameLst>
                                      </p:cBhvr>
                                      <p:tavLst>
                                        <p:tav tm="0">
                                          <p:val>
                                            <p:strVal val="ppt_h"/>
                                          </p:val>
                                        </p:tav>
                                        <p:tav tm="100000">
                                          <p:val>
                                            <p:fltVal val="0"/>
                                          </p:val>
                                        </p:tav>
                                      </p:tavLst>
                                    </p:anim>
                                    <p:animEffect transition="out" filter="fade">
                                      <p:cBhvr>
                                        <p:cTn id="35" dur="500"/>
                                        <p:tgtEl>
                                          <p:spTgt spid="5"/>
                                        </p:tgtEl>
                                      </p:cBhvr>
                                    </p:animEffect>
                                    <p:set>
                                      <p:cBhvr>
                                        <p:cTn id="36" dur="1" fill="hold">
                                          <p:stCondLst>
                                            <p:cond delay="499"/>
                                          </p:stCondLst>
                                        </p:cTn>
                                        <p:tgtEl>
                                          <p:spTgt spid="5"/>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31" presetClass="entr" presetSubtype="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p:cTn id="41" dur="1000" fill="hold"/>
                                        <p:tgtEl>
                                          <p:spTgt spid="4"/>
                                        </p:tgtEl>
                                        <p:attrNameLst>
                                          <p:attrName>ppt_w</p:attrName>
                                        </p:attrNameLst>
                                      </p:cBhvr>
                                      <p:tavLst>
                                        <p:tav tm="0">
                                          <p:val>
                                            <p:fltVal val="0"/>
                                          </p:val>
                                        </p:tav>
                                        <p:tav tm="100000">
                                          <p:val>
                                            <p:strVal val="#ppt_w"/>
                                          </p:val>
                                        </p:tav>
                                      </p:tavLst>
                                    </p:anim>
                                    <p:anim calcmode="lin" valueType="num">
                                      <p:cBhvr>
                                        <p:cTn id="42" dur="1000" fill="hold"/>
                                        <p:tgtEl>
                                          <p:spTgt spid="4"/>
                                        </p:tgtEl>
                                        <p:attrNameLst>
                                          <p:attrName>ppt_h</p:attrName>
                                        </p:attrNameLst>
                                      </p:cBhvr>
                                      <p:tavLst>
                                        <p:tav tm="0">
                                          <p:val>
                                            <p:fltVal val="0"/>
                                          </p:val>
                                        </p:tav>
                                        <p:tav tm="100000">
                                          <p:val>
                                            <p:strVal val="#ppt_h"/>
                                          </p:val>
                                        </p:tav>
                                      </p:tavLst>
                                    </p:anim>
                                    <p:anim calcmode="lin" valueType="num">
                                      <p:cBhvr>
                                        <p:cTn id="43" dur="1000" fill="hold"/>
                                        <p:tgtEl>
                                          <p:spTgt spid="4"/>
                                        </p:tgtEl>
                                        <p:attrNameLst>
                                          <p:attrName>style.rotation</p:attrName>
                                        </p:attrNameLst>
                                      </p:cBhvr>
                                      <p:tavLst>
                                        <p:tav tm="0">
                                          <p:val>
                                            <p:fltVal val="90"/>
                                          </p:val>
                                        </p:tav>
                                        <p:tav tm="100000">
                                          <p:val>
                                            <p:fltVal val="0"/>
                                          </p:val>
                                        </p:tav>
                                      </p:tavLst>
                                    </p:anim>
                                    <p:animEffect transition="in" filter="fade">
                                      <p:cBhvr>
                                        <p:cTn id="44" dur="1000"/>
                                        <p:tgtEl>
                                          <p:spTgt spid="4"/>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528"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p:cTn id="49" dur="500" fill="hold"/>
                                        <p:tgtEl>
                                          <p:spTgt spid="9"/>
                                        </p:tgtEl>
                                        <p:attrNameLst>
                                          <p:attrName>ppt_w</p:attrName>
                                        </p:attrNameLst>
                                      </p:cBhvr>
                                      <p:tavLst>
                                        <p:tav tm="0">
                                          <p:val>
                                            <p:fltVal val="0"/>
                                          </p:val>
                                        </p:tav>
                                        <p:tav tm="100000">
                                          <p:val>
                                            <p:strVal val="#ppt_w"/>
                                          </p:val>
                                        </p:tav>
                                      </p:tavLst>
                                    </p:anim>
                                    <p:anim calcmode="lin" valueType="num">
                                      <p:cBhvr>
                                        <p:cTn id="50" dur="500" fill="hold"/>
                                        <p:tgtEl>
                                          <p:spTgt spid="9"/>
                                        </p:tgtEl>
                                        <p:attrNameLst>
                                          <p:attrName>ppt_h</p:attrName>
                                        </p:attrNameLst>
                                      </p:cBhvr>
                                      <p:tavLst>
                                        <p:tav tm="0">
                                          <p:val>
                                            <p:fltVal val="0"/>
                                          </p:val>
                                        </p:tav>
                                        <p:tav tm="100000">
                                          <p:val>
                                            <p:strVal val="#ppt_h"/>
                                          </p:val>
                                        </p:tav>
                                      </p:tavLst>
                                    </p:anim>
                                    <p:animEffect transition="in" filter="fade">
                                      <p:cBhvr>
                                        <p:cTn id="51" dur="500"/>
                                        <p:tgtEl>
                                          <p:spTgt spid="9"/>
                                        </p:tgtEl>
                                      </p:cBhvr>
                                    </p:animEffect>
                                    <p:anim calcmode="lin" valueType="num">
                                      <p:cBhvr>
                                        <p:cTn id="52" dur="500" fill="hold"/>
                                        <p:tgtEl>
                                          <p:spTgt spid="9"/>
                                        </p:tgtEl>
                                        <p:attrNameLst>
                                          <p:attrName>ppt_x</p:attrName>
                                        </p:attrNameLst>
                                      </p:cBhvr>
                                      <p:tavLst>
                                        <p:tav tm="0">
                                          <p:val>
                                            <p:fltVal val="0.5"/>
                                          </p:val>
                                        </p:tav>
                                        <p:tav tm="100000">
                                          <p:val>
                                            <p:strVal val="#ppt_x"/>
                                          </p:val>
                                        </p:tav>
                                      </p:tavLst>
                                    </p:anim>
                                    <p:anim calcmode="lin" valueType="num">
                                      <p:cBhvr>
                                        <p:cTn id="53" dur="500" fill="hold"/>
                                        <p:tgtEl>
                                          <p:spTgt spid="9"/>
                                        </p:tgtEl>
                                        <p:attrNameLst>
                                          <p:attrName>ppt_y</p:attrName>
                                        </p:attrNameLst>
                                      </p:cBhvr>
                                      <p:tavLst>
                                        <p:tav tm="0">
                                          <p:val>
                                            <p:fltVal val="0.5"/>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53" presetClass="entr" presetSubtype="528" fill="hold" nodeType="clickEffect">
                                  <p:stCondLst>
                                    <p:cond delay="0"/>
                                  </p:stCondLst>
                                  <p:childTnLst>
                                    <p:set>
                                      <p:cBhvr>
                                        <p:cTn id="57" dur="1" fill="hold">
                                          <p:stCondLst>
                                            <p:cond delay="0"/>
                                          </p:stCondLst>
                                        </p:cTn>
                                        <p:tgtEl>
                                          <p:spTgt spid="10"/>
                                        </p:tgtEl>
                                        <p:attrNameLst>
                                          <p:attrName>style.visibility</p:attrName>
                                        </p:attrNameLst>
                                      </p:cBhvr>
                                      <p:to>
                                        <p:strVal val="visible"/>
                                      </p:to>
                                    </p:set>
                                    <p:anim calcmode="lin" valueType="num">
                                      <p:cBhvr>
                                        <p:cTn id="58" dur="500" fill="hold"/>
                                        <p:tgtEl>
                                          <p:spTgt spid="10"/>
                                        </p:tgtEl>
                                        <p:attrNameLst>
                                          <p:attrName>ppt_w</p:attrName>
                                        </p:attrNameLst>
                                      </p:cBhvr>
                                      <p:tavLst>
                                        <p:tav tm="0">
                                          <p:val>
                                            <p:fltVal val="0"/>
                                          </p:val>
                                        </p:tav>
                                        <p:tav tm="100000">
                                          <p:val>
                                            <p:strVal val="#ppt_w"/>
                                          </p:val>
                                        </p:tav>
                                      </p:tavLst>
                                    </p:anim>
                                    <p:anim calcmode="lin" valueType="num">
                                      <p:cBhvr>
                                        <p:cTn id="59" dur="500" fill="hold"/>
                                        <p:tgtEl>
                                          <p:spTgt spid="10"/>
                                        </p:tgtEl>
                                        <p:attrNameLst>
                                          <p:attrName>ppt_h</p:attrName>
                                        </p:attrNameLst>
                                      </p:cBhvr>
                                      <p:tavLst>
                                        <p:tav tm="0">
                                          <p:val>
                                            <p:fltVal val="0"/>
                                          </p:val>
                                        </p:tav>
                                        <p:tav tm="100000">
                                          <p:val>
                                            <p:strVal val="#ppt_h"/>
                                          </p:val>
                                        </p:tav>
                                      </p:tavLst>
                                    </p:anim>
                                    <p:animEffect transition="in" filter="fade">
                                      <p:cBhvr>
                                        <p:cTn id="60" dur="500"/>
                                        <p:tgtEl>
                                          <p:spTgt spid="10"/>
                                        </p:tgtEl>
                                      </p:cBhvr>
                                    </p:animEffect>
                                    <p:anim calcmode="lin" valueType="num">
                                      <p:cBhvr>
                                        <p:cTn id="61" dur="500" fill="hold"/>
                                        <p:tgtEl>
                                          <p:spTgt spid="10"/>
                                        </p:tgtEl>
                                        <p:attrNameLst>
                                          <p:attrName>ppt_x</p:attrName>
                                        </p:attrNameLst>
                                      </p:cBhvr>
                                      <p:tavLst>
                                        <p:tav tm="0">
                                          <p:val>
                                            <p:fltVal val="0.5"/>
                                          </p:val>
                                        </p:tav>
                                        <p:tav tm="100000">
                                          <p:val>
                                            <p:strVal val="#ppt_x"/>
                                          </p:val>
                                        </p:tav>
                                      </p:tavLst>
                                    </p:anim>
                                    <p:anim calcmode="lin" valueType="num">
                                      <p:cBhvr>
                                        <p:cTn id="62" dur="500" fill="hold"/>
                                        <p:tgtEl>
                                          <p:spTgt spid="10"/>
                                        </p:tgtEl>
                                        <p:attrNameLst>
                                          <p:attrName>ppt_y</p:attrName>
                                        </p:attrNameLst>
                                      </p:cBhvr>
                                      <p:tavLst>
                                        <p:tav tm="0">
                                          <p:val>
                                            <p:fltVal val="0.5"/>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nodeType="clickEffect">
                                  <p:stCondLst>
                                    <p:cond delay="0"/>
                                  </p:stCondLst>
                                  <p:childTnLst>
                                    <p:animEffect transition="out" filter="fade">
                                      <p:cBhvr>
                                        <p:cTn id="66" dur="500"/>
                                        <p:tgtEl>
                                          <p:spTgt spid="9"/>
                                        </p:tgtEl>
                                      </p:cBhvr>
                                    </p:animEffect>
                                    <p:set>
                                      <p:cBhvr>
                                        <p:cTn id="67" dur="1" fill="hold">
                                          <p:stCondLst>
                                            <p:cond delay="499"/>
                                          </p:stCondLst>
                                        </p:cTn>
                                        <p:tgtEl>
                                          <p:spTgt spid="9"/>
                                        </p:tgtEl>
                                        <p:attrNameLst>
                                          <p:attrName>style.visibility</p:attrName>
                                        </p:attrNameLst>
                                      </p:cBhvr>
                                      <p:to>
                                        <p:strVal val="hidden"/>
                                      </p:to>
                                    </p:set>
                                  </p:childTnLst>
                                </p:cTn>
                              </p:par>
                              <p:par>
                                <p:cTn id="68" presetID="10" presetClass="exit" presetSubtype="0" fill="hold" nodeType="withEffect">
                                  <p:stCondLst>
                                    <p:cond delay="0"/>
                                  </p:stCondLst>
                                  <p:childTnLst>
                                    <p:animEffect transition="out" filter="fade">
                                      <p:cBhvr>
                                        <p:cTn id="69" dur="500"/>
                                        <p:tgtEl>
                                          <p:spTgt spid="10"/>
                                        </p:tgtEl>
                                      </p:cBhvr>
                                    </p:animEffect>
                                    <p:set>
                                      <p:cBhvr>
                                        <p:cTn id="70" dur="1" fill="hold">
                                          <p:stCondLst>
                                            <p:cond delay="499"/>
                                          </p:stCondLst>
                                        </p:cTn>
                                        <p:tgtEl>
                                          <p:spTgt spid="10"/>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53" presetClass="entr" presetSubtype="528" fill="hold" nodeType="clickEffect">
                                  <p:stCondLst>
                                    <p:cond delay="0"/>
                                  </p:stCondLst>
                                  <p:childTnLst>
                                    <p:set>
                                      <p:cBhvr>
                                        <p:cTn id="74" dur="1" fill="hold">
                                          <p:stCondLst>
                                            <p:cond delay="0"/>
                                          </p:stCondLst>
                                        </p:cTn>
                                        <p:tgtEl>
                                          <p:spTgt spid="11"/>
                                        </p:tgtEl>
                                        <p:attrNameLst>
                                          <p:attrName>style.visibility</p:attrName>
                                        </p:attrNameLst>
                                      </p:cBhvr>
                                      <p:to>
                                        <p:strVal val="visible"/>
                                      </p:to>
                                    </p:set>
                                    <p:anim calcmode="lin" valueType="num">
                                      <p:cBhvr>
                                        <p:cTn id="75" dur="500" fill="hold"/>
                                        <p:tgtEl>
                                          <p:spTgt spid="11"/>
                                        </p:tgtEl>
                                        <p:attrNameLst>
                                          <p:attrName>ppt_w</p:attrName>
                                        </p:attrNameLst>
                                      </p:cBhvr>
                                      <p:tavLst>
                                        <p:tav tm="0">
                                          <p:val>
                                            <p:fltVal val="0"/>
                                          </p:val>
                                        </p:tav>
                                        <p:tav tm="100000">
                                          <p:val>
                                            <p:strVal val="#ppt_w"/>
                                          </p:val>
                                        </p:tav>
                                      </p:tavLst>
                                    </p:anim>
                                    <p:anim calcmode="lin" valueType="num">
                                      <p:cBhvr>
                                        <p:cTn id="76" dur="500" fill="hold"/>
                                        <p:tgtEl>
                                          <p:spTgt spid="11"/>
                                        </p:tgtEl>
                                        <p:attrNameLst>
                                          <p:attrName>ppt_h</p:attrName>
                                        </p:attrNameLst>
                                      </p:cBhvr>
                                      <p:tavLst>
                                        <p:tav tm="0">
                                          <p:val>
                                            <p:fltVal val="0"/>
                                          </p:val>
                                        </p:tav>
                                        <p:tav tm="100000">
                                          <p:val>
                                            <p:strVal val="#ppt_h"/>
                                          </p:val>
                                        </p:tav>
                                      </p:tavLst>
                                    </p:anim>
                                    <p:animEffect transition="in" filter="fade">
                                      <p:cBhvr>
                                        <p:cTn id="77" dur="500"/>
                                        <p:tgtEl>
                                          <p:spTgt spid="11"/>
                                        </p:tgtEl>
                                      </p:cBhvr>
                                    </p:animEffect>
                                    <p:anim calcmode="lin" valueType="num">
                                      <p:cBhvr>
                                        <p:cTn id="78" dur="500" fill="hold"/>
                                        <p:tgtEl>
                                          <p:spTgt spid="11"/>
                                        </p:tgtEl>
                                        <p:attrNameLst>
                                          <p:attrName>ppt_x</p:attrName>
                                        </p:attrNameLst>
                                      </p:cBhvr>
                                      <p:tavLst>
                                        <p:tav tm="0">
                                          <p:val>
                                            <p:fltVal val="0.5"/>
                                          </p:val>
                                        </p:tav>
                                        <p:tav tm="100000">
                                          <p:val>
                                            <p:strVal val="#ppt_x"/>
                                          </p:val>
                                        </p:tav>
                                      </p:tavLst>
                                    </p:anim>
                                    <p:anim calcmode="lin" valueType="num">
                                      <p:cBhvr>
                                        <p:cTn id="79" dur="500" fill="hold"/>
                                        <p:tgtEl>
                                          <p:spTgt spid="11"/>
                                        </p:tgtEl>
                                        <p:attrNameLst>
                                          <p:attrName>ppt_y</p:attrName>
                                        </p:attrNameLst>
                                      </p:cBhvr>
                                      <p:tavLst>
                                        <p:tav tm="0">
                                          <p:val>
                                            <p:fltVal val="0.5"/>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53" presetClass="entr" presetSubtype="528" fill="hold" nodeType="clickEffect">
                                  <p:stCondLst>
                                    <p:cond delay="0"/>
                                  </p:stCondLst>
                                  <p:childTnLst>
                                    <p:set>
                                      <p:cBhvr>
                                        <p:cTn id="83" dur="1" fill="hold">
                                          <p:stCondLst>
                                            <p:cond delay="0"/>
                                          </p:stCondLst>
                                        </p:cTn>
                                        <p:tgtEl>
                                          <p:spTgt spid="12"/>
                                        </p:tgtEl>
                                        <p:attrNameLst>
                                          <p:attrName>style.visibility</p:attrName>
                                        </p:attrNameLst>
                                      </p:cBhvr>
                                      <p:to>
                                        <p:strVal val="visible"/>
                                      </p:to>
                                    </p:set>
                                    <p:anim calcmode="lin" valueType="num">
                                      <p:cBhvr>
                                        <p:cTn id="84" dur="500" fill="hold"/>
                                        <p:tgtEl>
                                          <p:spTgt spid="12"/>
                                        </p:tgtEl>
                                        <p:attrNameLst>
                                          <p:attrName>ppt_w</p:attrName>
                                        </p:attrNameLst>
                                      </p:cBhvr>
                                      <p:tavLst>
                                        <p:tav tm="0">
                                          <p:val>
                                            <p:fltVal val="0"/>
                                          </p:val>
                                        </p:tav>
                                        <p:tav tm="100000">
                                          <p:val>
                                            <p:strVal val="#ppt_w"/>
                                          </p:val>
                                        </p:tav>
                                      </p:tavLst>
                                    </p:anim>
                                    <p:anim calcmode="lin" valueType="num">
                                      <p:cBhvr>
                                        <p:cTn id="85" dur="500" fill="hold"/>
                                        <p:tgtEl>
                                          <p:spTgt spid="12"/>
                                        </p:tgtEl>
                                        <p:attrNameLst>
                                          <p:attrName>ppt_h</p:attrName>
                                        </p:attrNameLst>
                                      </p:cBhvr>
                                      <p:tavLst>
                                        <p:tav tm="0">
                                          <p:val>
                                            <p:fltVal val="0"/>
                                          </p:val>
                                        </p:tav>
                                        <p:tav tm="100000">
                                          <p:val>
                                            <p:strVal val="#ppt_h"/>
                                          </p:val>
                                        </p:tav>
                                      </p:tavLst>
                                    </p:anim>
                                    <p:animEffect transition="in" filter="fade">
                                      <p:cBhvr>
                                        <p:cTn id="86" dur="500"/>
                                        <p:tgtEl>
                                          <p:spTgt spid="12"/>
                                        </p:tgtEl>
                                      </p:cBhvr>
                                    </p:animEffect>
                                    <p:anim calcmode="lin" valueType="num">
                                      <p:cBhvr>
                                        <p:cTn id="87" dur="500" fill="hold"/>
                                        <p:tgtEl>
                                          <p:spTgt spid="12"/>
                                        </p:tgtEl>
                                        <p:attrNameLst>
                                          <p:attrName>ppt_x</p:attrName>
                                        </p:attrNameLst>
                                      </p:cBhvr>
                                      <p:tavLst>
                                        <p:tav tm="0">
                                          <p:val>
                                            <p:fltVal val="0.5"/>
                                          </p:val>
                                        </p:tav>
                                        <p:tav tm="100000">
                                          <p:val>
                                            <p:strVal val="#ppt_x"/>
                                          </p:val>
                                        </p:tav>
                                      </p:tavLst>
                                    </p:anim>
                                    <p:anim calcmode="lin" valueType="num">
                                      <p:cBhvr>
                                        <p:cTn id="88" dur="500" fill="hold"/>
                                        <p:tgtEl>
                                          <p:spTgt spid="12"/>
                                        </p:tgtEl>
                                        <p:attrNameLst>
                                          <p:attrName>ppt_y</p:attrName>
                                        </p:attrNameLst>
                                      </p:cBhvr>
                                      <p:tavLst>
                                        <p:tav tm="0">
                                          <p:val>
                                            <p:fltVal val="0.5"/>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10" presetClass="exit" presetSubtype="0" fill="hold" nodeType="clickEffect">
                                  <p:stCondLst>
                                    <p:cond delay="0"/>
                                  </p:stCondLst>
                                  <p:childTnLst>
                                    <p:animEffect transition="out" filter="fade">
                                      <p:cBhvr>
                                        <p:cTn id="92" dur="500"/>
                                        <p:tgtEl>
                                          <p:spTgt spid="11"/>
                                        </p:tgtEl>
                                      </p:cBhvr>
                                    </p:animEffect>
                                    <p:set>
                                      <p:cBhvr>
                                        <p:cTn id="93" dur="1" fill="hold">
                                          <p:stCondLst>
                                            <p:cond delay="499"/>
                                          </p:stCondLst>
                                        </p:cTn>
                                        <p:tgtEl>
                                          <p:spTgt spid="11"/>
                                        </p:tgtEl>
                                        <p:attrNameLst>
                                          <p:attrName>style.visibility</p:attrName>
                                        </p:attrNameLst>
                                      </p:cBhvr>
                                      <p:to>
                                        <p:strVal val="hidden"/>
                                      </p:to>
                                    </p:set>
                                  </p:childTnLst>
                                </p:cTn>
                              </p:par>
                              <p:par>
                                <p:cTn id="94" presetID="10" presetClass="exit" presetSubtype="0" fill="hold" nodeType="withEffect">
                                  <p:stCondLst>
                                    <p:cond delay="0"/>
                                  </p:stCondLst>
                                  <p:childTnLst>
                                    <p:animEffect transition="out" filter="fade">
                                      <p:cBhvr>
                                        <p:cTn id="95" dur="500"/>
                                        <p:tgtEl>
                                          <p:spTgt spid="12"/>
                                        </p:tgtEl>
                                      </p:cBhvr>
                                    </p:animEffect>
                                    <p:set>
                                      <p:cBhvr>
                                        <p:cTn id="96" dur="1" fill="hold">
                                          <p:stCondLst>
                                            <p:cond delay="499"/>
                                          </p:stCondLst>
                                        </p:cTn>
                                        <p:tgtEl>
                                          <p:spTgt spid="12"/>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26" presetClass="entr" presetSubtype="0" fill="hold" nodeType="clickEffect">
                                  <p:stCondLst>
                                    <p:cond delay="0"/>
                                  </p:stCondLst>
                                  <p:childTnLst>
                                    <p:set>
                                      <p:cBhvr>
                                        <p:cTn id="100" dur="1" fill="hold">
                                          <p:stCondLst>
                                            <p:cond delay="0"/>
                                          </p:stCondLst>
                                        </p:cTn>
                                        <p:tgtEl>
                                          <p:spTgt spid="5"/>
                                        </p:tgtEl>
                                        <p:attrNameLst>
                                          <p:attrName>style.visibility</p:attrName>
                                        </p:attrNameLst>
                                      </p:cBhvr>
                                      <p:to>
                                        <p:strVal val="visible"/>
                                      </p:to>
                                    </p:set>
                                    <p:animEffect transition="in" filter="wipe(down)">
                                      <p:cBhvr>
                                        <p:cTn id="101" dur="580">
                                          <p:stCondLst>
                                            <p:cond delay="0"/>
                                          </p:stCondLst>
                                        </p:cTn>
                                        <p:tgtEl>
                                          <p:spTgt spid="5"/>
                                        </p:tgtEl>
                                      </p:cBhvr>
                                    </p:animEffect>
                                    <p:anim calcmode="lin" valueType="num">
                                      <p:cBhvr>
                                        <p:cTn id="102"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03"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4"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05"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06"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07" dur="26">
                                          <p:stCondLst>
                                            <p:cond delay="650"/>
                                          </p:stCondLst>
                                        </p:cTn>
                                        <p:tgtEl>
                                          <p:spTgt spid="5"/>
                                        </p:tgtEl>
                                      </p:cBhvr>
                                      <p:to x="100000" y="60000"/>
                                    </p:animScale>
                                    <p:animScale>
                                      <p:cBhvr>
                                        <p:cTn id="108" dur="166" decel="50000">
                                          <p:stCondLst>
                                            <p:cond delay="676"/>
                                          </p:stCondLst>
                                        </p:cTn>
                                        <p:tgtEl>
                                          <p:spTgt spid="5"/>
                                        </p:tgtEl>
                                      </p:cBhvr>
                                      <p:to x="100000" y="100000"/>
                                    </p:animScale>
                                    <p:animScale>
                                      <p:cBhvr>
                                        <p:cTn id="109" dur="26">
                                          <p:stCondLst>
                                            <p:cond delay="1312"/>
                                          </p:stCondLst>
                                        </p:cTn>
                                        <p:tgtEl>
                                          <p:spTgt spid="5"/>
                                        </p:tgtEl>
                                      </p:cBhvr>
                                      <p:to x="100000" y="80000"/>
                                    </p:animScale>
                                    <p:animScale>
                                      <p:cBhvr>
                                        <p:cTn id="110" dur="166" decel="50000">
                                          <p:stCondLst>
                                            <p:cond delay="1338"/>
                                          </p:stCondLst>
                                        </p:cTn>
                                        <p:tgtEl>
                                          <p:spTgt spid="5"/>
                                        </p:tgtEl>
                                      </p:cBhvr>
                                      <p:to x="100000" y="100000"/>
                                    </p:animScale>
                                    <p:animScale>
                                      <p:cBhvr>
                                        <p:cTn id="111" dur="26">
                                          <p:stCondLst>
                                            <p:cond delay="1642"/>
                                          </p:stCondLst>
                                        </p:cTn>
                                        <p:tgtEl>
                                          <p:spTgt spid="5"/>
                                        </p:tgtEl>
                                      </p:cBhvr>
                                      <p:to x="100000" y="90000"/>
                                    </p:animScale>
                                    <p:animScale>
                                      <p:cBhvr>
                                        <p:cTn id="112" dur="166" decel="50000">
                                          <p:stCondLst>
                                            <p:cond delay="1668"/>
                                          </p:stCondLst>
                                        </p:cTn>
                                        <p:tgtEl>
                                          <p:spTgt spid="5"/>
                                        </p:tgtEl>
                                      </p:cBhvr>
                                      <p:to x="100000" y="100000"/>
                                    </p:animScale>
                                    <p:animScale>
                                      <p:cBhvr>
                                        <p:cTn id="113" dur="26">
                                          <p:stCondLst>
                                            <p:cond delay="1808"/>
                                          </p:stCondLst>
                                        </p:cTn>
                                        <p:tgtEl>
                                          <p:spTgt spid="5"/>
                                        </p:tgtEl>
                                      </p:cBhvr>
                                      <p:to x="100000" y="95000"/>
                                    </p:animScale>
                                    <p:animScale>
                                      <p:cBhvr>
                                        <p:cTn id="114" dur="166" decel="50000">
                                          <p:stCondLst>
                                            <p:cond delay="1834"/>
                                          </p:stCondLst>
                                        </p:cTn>
                                        <p:tgtEl>
                                          <p:spTgt spid="5"/>
                                        </p:tgtEl>
                                      </p:cBhvr>
                                      <p:to x="100000" y="100000"/>
                                    </p:animScale>
                                  </p:childTnLst>
                                </p:cTn>
                              </p:par>
                            </p:childTnLst>
                          </p:cTn>
                        </p:par>
                      </p:childTnLst>
                    </p:cTn>
                  </p:par>
                  <p:par>
                    <p:cTn id="115" fill="hold">
                      <p:stCondLst>
                        <p:cond delay="indefinite"/>
                      </p:stCondLst>
                      <p:childTnLst>
                        <p:par>
                          <p:cTn id="116" fill="hold">
                            <p:stCondLst>
                              <p:cond delay="0"/>
                            </p:stCondLst>
                            <p:childTnLst>
                              <p:par>
                                <p:cTn id="117" presetID="26" presetClass="entr" presetSubtype="0" fill="hold" nodeType="clickEffect">
                                  <p:stCondLst>
                                    <p:cond delay="0"/>
                                  </p:stCondLst>
                                  <p:childTnLst>
                                    <p:set>
                                      <p:cBhvr>
                                        <p:cTn id="118" dur="1" fill="hold">
                                          <p:stCondLst>
                                            <p:cond delay="0"/>
                                          </p:stCondLst>
                                        </p:cTn>
                                        <p:tgtEl>
                                          <p:spTgt spid="13"/>
                                        </p:tgtEl>
                                        <p:attrNameLst>
                                          <p:attrName>style.visibility</p:attrName>
                                        </p:attrNameLst>
                                      </p:cBhvr>
                                      <p:to>
                                        <p:strVal val="visible"/>
                                      </p:to>
                                    </p:set>
                                    <p:animEffect transition="in" filter="wipe(down)">
                                      <p:cBhvr>
                                        <p:cTn id="119" dur="580">
                                          <p:stCondLst>
                                            <p:cond delay="0"/>
                                          </p:stCondLst>
                                        </p:cTn>
                                        <p:tgtEl>
                                          <p:spTgt spid="13"/>
                                        </p:tgtEl>
                                      </p:cBhvr>
                                    </p:animEffect>
                                    <p:anim calcmode="lin" valueType="num">
                                      <p:cBhvr>
                                        <p:cTn id="120"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121"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122"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123"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124"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125" dur="26">
                                          <p:stCondLst>
                                            <p:cond delay="650"/>
                                          </p:stCondLst>
                                        </p:cTn>
                                        <p:tgtEl>
                                          <p:spTgt spid="13"/>
                                        </p:tgtEl>
                                      </p:cBhvr>
                                      <p:to x="100000" y="60000"/>
                                    </p:animScale>
                                    <p:animScale>
                                      <p:cBhvr>
                                        <p:cTn id="126" dur="166" decel="50000">
                                          <p:stCondLst>
                                            <p:cond delay="676"/>
                                          </p:stCondLst>
                                        </p:cTn>
                                        <p:tgtEl>
                                          <p:spTgt spid="13"/>
                                        </p:tgtEl>
                                      </p:cBhvr>
                                      <p:to x="100000" y="100000"/>
                                    </p:animScale>
                                    <p:animScale>
                                      <p:cBhvr>
                                        <p:cTn id="127" dur="26">
                                          <p:stCondLst>
                                            <p:cond delay="1312"/>
                                          </p:stCondLst>
                                        </p:cTn>
                                        <p:tgtEl>
                                          <p:spTgt spid="13"/>
                                        </p:tgtEl>
                                      </p:cBhvr>
                                      <p:to x="100000" y="80000"/>
                                    </p:animScale>
                                    <p:animScale>
                                      <p:cBhvr>
                                        <p:cTn id="128" dur="166" decel="50000">
                                          <p:stCondLst>
                                            <p:cond delay="1338"/>
                                          </p:stCondLst>
                                        </p:cTn>
                                        <p:tgtEl>
                                          <p:spTgt spid="13"/>
                                        </p:tgtEl>
                                      </p:cBhvr>
                                      <p:to x="100000" y="100000"/>
                                    </p:animScale>
                                    <p:animScale>
                                      <p:cBhvr>
                                        <p:cTn id="129" dur="26">
                                          <p:stCondLst>
                                            <p:cond delay="1642"/>
                                          </p:stCondLst>
                                        </p:cTn>
                                        <p:tgtEl>
                                          <p:spTgt spid="13"/>
                                        </p:tgtEl>
                                      </p:cBhvr>
                                      <p:to x="100000" y="90000"/>
                                    </p:animScale>
                                    <p:animScale>
                                      <p:cBhvr>
                                        <p:cTn id="130" dur="166" decel="50000">
                                          <p:stCondLst>
                                            <p:cond delay="1668"/>
                                          </p:stCondLst>
                                        </p:cTn>
                                        <p:tgtEl>
                                          <p:spTgt spid="13"/>
                                        </p:tgtEl>
                                      </p:cBhvr>
                                      <p:to x="100000" y="100000"/>
                                    </p:animScale>
                                    <p:animScale>
                                      <p:cBhvr>
                                        <p:cTn id="131" dur="26">
                                          <p:stCondLst>
                                            <p:cond delay="1808"/>
                                          </p:stCondLst>
                                        </p:cTn>
                                        <p:tgtEl>
                                          <p:spTgt spid="13"/>
                                        </p:tgtEl>
                                      </p:cBhvr>
                                      <p:to x="100000" y="95000"/>
                                    </p:animScale>
                                    <p:animScale>
                                      <p:cBhvr>
                                        <p:cTn id="132" dur="166" decel="50000">
                                          <p:stCondLst>
                                            <p:cond delay="1834"/>
                                          </p:stCondLst>
                                        </p:cTn>
                                        <p:tgtEl>
                                          <p:spTgt spid="1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4" grpId="0" animBg="1"/>
      <p:bldP spid="14"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a:t>מטרות הספרינט</a:t>
            </a:r>
          </a:p>
        </p:txBody>
      </p:sp>
      <p:sp>
        <p:nvSpPr>
          <p:cNvPr id="4" name="TextBox 3">
            <a:extLst>
              <a:ext uri="{FF2B5EF4-FFF2-40B4-BE49-F238E27FC236}">
                <a16:creationId xmlns:a16="http://schemas.microsoft.com/office/drawing/2014/main" id="{96C374E2-B1AA-417A-B506-A34458B8EDEF}"/>
              </a:ext>
            </a:extLst>
          </p:cNvPr>
          <p:cNvSpPr txBox="1"/>
          <p:nvPr/>
        </p:nvSpPr>
        <p:spPr>
          <a:xfrm>
            <a:off x="457200" y="1690688"/>
            <a:ext cx="11036595" cy="1323439"/>
          </a:xfrm>
          <a:prstGeom prst="rect">
            <a:avLst/>
          </a:prstGeom>
          <a:noFill/>
        </p:spPr>
        <p:txBody>
          <a:bodyPr wrap="square" rtlCol="1">
            <a:spAutoFit/>
          </a:bodyPr>
          <a:lstStyle/>
          <a:p>
            <a:endParaRPr lang="he-IL" sz="20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r>
              <a:rPr lang="he-IL" sz="2000" dirty="0">
                <a:solidFill>
                  <a:schemeClr val="bg1"/>
                </a:solidFill>
                <a:latin typeface="Tahoma" panose="020B0604030504040204" pitchFamily="34" charset="0"/>
                <a:ea typeface="Tahoma" panose="020B0604030504040204" pitchFamily="34" charset="0"/>
                <a:cs typeface="Tahoma" panose="020B0604030504040204" pitchFamily="34" charset="0"/>
              </a:rPr>
              <a:t>לחבר שני מחשבים לתקשורת </a:t>
            </a:r>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P</a:t>
            </a:r>
            <a:r>
              <a:rPr lang="he-IL" sz="2000" dirty="0">
                <a:solidFill>
                  <a:schemeClr val="bg1"/>
                </a:solidFill>
                <a:latin typeface="Tahoma" panose="020B0604030504040204" pitchFamily="34" charset="0"/>
                <a:ea typeface="Tahoma" panose="020B0604030504040204" pitchFamily="34" charset="0"/>
                <a:cs typeface="Tahoma" panose="020B0604030504040204" pitchFamily="34" charset="0"/>
              </a:rPr>
              <a:t>2</a:t>
            </a:r>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P</a:t>
            </a:r>
            <a:r>
              <a:rPr lang="he-IL" sz="2000" dirty="0">
                <a:solidFill>
                  <a:schemeClr val="bg1"/>
                </a:solidFill>
                <a:latin typeface="Tahoma" panose="020B0604030504040204" pitchFamily="34" charset="0"/>
                <a:ea typeface="Tahoma" panose="020B0604030504040204" pitchFamily="34" charset="0"/>
                <a:cs typeface="Tahoma" panose="020B0604030504040204" pitchFamily="34" charset="0"/>
              </a:rPr>
              <a:t> בעזרת השרת אמצעי</a:t>
            </a:r>
          </a:p>
          <a:p>
            <a:pPr marL="342900" indent="-342900">
              <a:buFont typeface="Arial" panose="020B0604020202020204" pitchFamily="34" charset="0"/>
              <a:buChar char="•"/>
            </a:pPr>
            <a:r>
              <a:rPr lang="he-IL" sz="2000" dirty="0">
                <a:solidFill>
                  <a:schemeClr val="bg1"/>
                </a:solidFill>
                <a:latin typeface="Tahoma" panose="020B0604030504040204" pitchFamily="34" charset="0"/>
                <a:ea typeface="Tahoma" panose="020B0604030504040204" pitchFamily="34" charset="0"/>
                <a:cs typeface="Tahoma" panose="020B0604030504040204" pitchFamily="34" charset="0"/>
              </a:rPr>
              <a:t>ללכוד </a:t>
            </a:r>
            <a:r>
              <a:rPr lang="he-IL" sz="2000" dirty="0" err="1">
                <a:solidFill>
                  <a:schemeClr val="bg1"/>
                </a:solidFill>
                <a:latin typeface="Tahoma" panose="020B0604030504040204" pitchFamily="34" charset="0"/>
                <a:ea typeface="Tahoma" panose="020B0604030504040204" pitchFamily="34" charset="0"/>
                <a:cs typeface="Tahoma" panose="020B0604030504040204" pitchFamily="34" charset="0"/>
              </a:rPr>
              <a:t>איוונטים</a:t>
            </a:r>
            <a:r>
              <a:rPr lang="he-IL" sz="2000" dirty="0">
                <a:solidFill>
                  <a:schemeClr val="bg1"/>
                </a:solidFill>
                <a:latin typeface="Tahoma" panose="020B0604030504040204" pitchFamily="34" charset="0"/>
                <a:ea typeface="Tahoma" panose="020B0604030504040204" pitchFamily="34" charset="0"/>
                <a:cs typeface="Tahoma" panose="020B0604030504040204" pitchFamily="34" charset="0"/>
              </a:rPr>
              <a:t> של אירועי מקלדת ועכבר. בנוסף ללכוד צילומי מסך</a:t>
            </a:r>
            <a:endParaRPr lang="en-US" sz="2000" dirty="0">
              <a:solidFill>
                <a:schemeClr val="bg1"/>
              </a:solidFill>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r>
              <a:rPr lang="he-IL" sz="2000" dirty="0">
                <a:solidFill>
                  <a:schemeClr val="bg1"/>
                </a:solidFill>
                <a:latin typeface="Tahoma" panose="020B0604030504040204" pitchFamily="34" charset="0"/>
                <a:ea typeface="Tahoma" panose="020B0604030504040204" pitchFamily="34" charset="0"/>
                <a:cs typeface="Tahoma" panose="020B0604030504040204" pitchFamily="34" charset="0"/>
              </a:rPr>
              <a:t>להעביר את הלכידות לצד השני ולטפל בהם שם (</a:t>
            </a:r>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injections </a:t>
            </a:r>
            <a:r>
              <a:rPr lang="he-IL" sz="2000" dirty="0">
                <a:solidFill>
                  <a:schemeClr val="bg1"/>
                </a:solidFill>
                <a:latin typeface="Tahoma" panose="020B0604030504040204" pitchFamily="34" charset="0"/>
                <a:ea typeface="Tahoma" panose="020B0604030504040204" pitchFamily="34" charset="0"/>
                <a:cs typeface="Tahoma" panose="020B0604030504040204" pitchFamily="34" charset="0"/>
              </a:rPr>
              <a:t> ו תצוגה של הסמך)</a:t>
            </a:r>
          </a:p>
        </p:txBody>
      </p:sp>
    </p:spTree>
    <p:extLst>
      <p:ext uri="{BB962C8B-B14F-4D97-AF65-F5344CB8AC3E}">
        <p14:creationId xmlns:p14="http://schemas.microsoft.com/office/powerpoint/2010/main" val="762537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a:t>תהליך העבודה</a:t>
            </a:r>
          </a:p>
        </p:txBody>
      </p:sp>
      <p:sp>
        <p:nvSpPr>
          <p:cNvPr id="3" name="מציין מיקום תוכן 2"/>
          <p:cNvSpPr>
            <a:spLocks noGrp="1"/>
          </p:cNvSpPr>
          <p:nvPr>
            <p:ph idx="1"/>
          </p:nvPr>
        </p:nvSpPr>
        <p:spPr/>
        <p:txBody>
          <a:bodyPr/>
          <a:lstStyle/>
          <a:p>
            <a:r>
              <a:rPr lang="he-IL" dirty="0"/>
              <a:t>בניית שרת מרכזי וחיבור מחשב אליו</a:t>
            </a:r>
          </a:p>
          <a:p>
            <a:r>
              <a:rPr lang="he-IL" dirty="0"/>
              <a:t>החלפת הפרטים בין המחשבים</a:t>
            </a:r>
          </a:p>
          <a:p>
            <a:r>
              <a:rPr lang="he-IL" dirty="0"/>
              <a:t>חיבור שני המחשבים (ה</a:t>
            </a:r>
            <a:r>
              <a:rPr lang="en-US" dirty="0"/>
              <a:t>(peers</a:t>
            </a:r>
          </a:p>
          <a:p>
            <a:r>
              <a:rPr lang="he-IL" dirty="0"/>
              <a:t>לכידות של </a:t>
            </a:r>
            <a:r>
              <a:rPr lang="he-IL" dirty="0" err="1"/>
              <a:t>איוונטים</a:t>
            </a:r>
            <a:r>
              <a:rPr lang="he-IL" dirty="0"/>
              <a:t> וצילומי מסך</a:t>
            </a:r>
          </a:p>
          <a:p>
            <a:r>
              <a:rPr lang="he-IL" dirty="0"/>
              <a:t>שיתוף הלכידות</a:t>
            </a:r>
          </a:p>
          <a:p>
            <a:r>
              <a:rPr lang="en-US" dirty="0"/>
              <a:t> processing</a:t>
            </a:r>
            <a:r>
              <a:rPr lang="he-IL" dirty="0"/>
              <a:t>ללכידות (</a:t>
            </a:r>
            <a:r>
              <a:rPr lang="en-US" dirty="0"/>
              <a:t>injections, display</a:t>
            </a:r>
            <a:r>
              <a:rPr lang="he-IL" dirty="0"/>
              <a:t>)</a:t>
            </a:r>
          </a:p>
          <a:p>
            <a:pPr marL="0" indent="0">
              <a:buNone/>
            </a:pPr>
            <a:endParaRPr lang="he-IL" dirty="0"/>
          </a:p>
        </p:txBody>
      </p:sp>
    </p:spTree>
    <p:extLst>
      <p:ext uri="{BB962C8B-B14F-4D97-AF65-F5344CB8AC3E}">
        <p14:creationId xmlns:p14="http://schemas.microsoft.com/office/powerpoint/2010/main" val="3263930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a:t>פערים</a:t>
            </a:r>
          </a:p>
        </p:txBody>
      </p:sp>
      <p:sp>
        <p:nvSpPr>
          <p:cNvPr id="3" name="מציין מיקום תוכן 2"/>
          <p:cNvSpPr>
            <a:spLocks noGrp="1"/>
          </p:cNvSpPr>
          <p:nvPr>
            <p:ph idx="1"/>
          </p:nvPr>
        </p:nvSpPr>
        <p:spPr/>
        <p:txBody>
          <a:bodyPr/>
          <a:lstStyle/>
          <a:p>
            <a:r>
              <a:rPr lang="he-IL" dirty="0"/>
              <a:t>הייתה בעיה קטנה, בעת צילום</a:t>
            </a:r>
            <a:r>
              <a:rPr lang="en-US" dirty="0"/>
              <a:t>  </a:t>
            </a:r>
            <a:r>
              <a:rPr lang="he-IL" dirty="0"/>
              <a:t>המסך, בשליחתו הוא מגיע בצורה השלמה ללא שום דחיסה. זה יוצר בעיה בקבלה כי צריך להעתיק אותו לזיכרון דינאמי שזה בעיה בגלל גודלו. ז"א שכרגע הקוד להצגת המסך לא יעבוד עד סיום הספרינט הזה(2)</a:t>
            </a:r>
            <a:r>
              <a:rPr lang="en-US" dirty="0"/>
              <a:t> </a:t>
            </a:r>
            <a:r>
              <a:rPr lang="he-IL" dirty="0"/>
              <a:t>אבל אנחנו יודעים שהקוד עובד בכלליות</a:t>
            </a:r>
          </a:p>
        </p:txBody>
      </p:sp>
    </p:spTree>
    <p:extLst>
      <p:ext uri="{BB962C8B-B14F-4D97-AF65-F5344CB8AC3E}">
        <p14:creationId xmlns:p14="http://schemas.microsoft.com/office/powerpoint/2010/main" val="3263930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DEMO</a:t>
            </a:r>
            <a:endParaRPr lang="he-IL" dirty="0"/>
          </a:p>
        </p:txBody>
      </p:sp>
      <p:sp>
        <p:nvSpPr>
          <p:cNvPr id="3" name="מציין מיקום תוכן 2"/>
          <p:cNvSpPr>
            <a:spLocks noGrp="1"/>
          </p:cNvSpPr>
          <p:nvPr>
            <p:ph idx="1"/>
          </p:nvPr>
        </p:nvSpPr>
        <p:spPr/>
        <p:txBody>
          <a:bodyPr/>
          <a:lstStyle/>
          <a:p>
            <a:endParaRPr lang="he-IL" dirty="0"/>
          </a:p>
        </p:txBody>
      </p:sp>
    </p:spTree>
    <p:extLst>
      <p:ext uri="{BB962C8B-B14F-4D97-AF65-F5344CB8AC3E}">
        <p14:creationId xmlns:p14="http://schemas.microsoft.com/office/powerpoint/2010/main" val="1604344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a:t>מסקנות</a:t>
            </a:r>
          </a:p>
        </p:txBody>
      </p:sp>
      <p:sp>
        <p:nvSpPr>
          <p:cNvPr id="3" name="מציין מיקום תוכן 2"/>
          <p:cNvSpPr>
            <a:spLocks noGrp="1"/>
          </p:cNvSpPr>
          <p:nvPr>
            <p:ph idx="1"/>
          </p:nvPr>
        </p:nvSpPr>
        <p:spPr/>
        <p:txBody>
          <a:bodyPr/>
          <a:lstStyle/>
          <a:p>
            <a:r>
              <a:rPr lang="he-IL" dirty="0"/>
              <a:t>שימור: </a:t>
            </a:r>
          </a:p>
          <a:p>
            <a:r>
              <a:rPr lang="he-IL" dirty="0"/>
              <a:t>עבודה גם בתקופה עמוסה, קוד מסודר	</a:t>
            </a:r>
          </a:p>
        </p:txBody>
      </p:sp>
    </p:spTree>
    <p:extLst>
      <p:ext uri="{BB962C8B-B14F-4D97-AF65-F5344CB8AC3E}">
        <p14:creationId xmlns:p14="http://schemas.microsoft.com/office/powerpoint/2010/main" val="2865249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a:t>מסקנות</a:t>
            </a:r>
          </a:p>
        </p:txBody>
      </p:sp>
      <p:sp>
        <p:nvSpPr>
          <p:cNvPr id="3" name="מציין מיקום תוכן 2"/>
          <p:cNvSpPr>
            <a:spLocks noGrp="1"/>
          </p:cNvSpPr>
          <p:nvPr>
            <p:ph idx="1"/>
          </p:nvPr>
        </p:nvSpPr>
        <p:spPr/>
        <p:txBody>
          <a:bodyPr/>
          <a:lstStyle/>
          <a:p>
            <a:r>
              <a:rPr lang="he-IL" dirty="0"/>
              <a:t>שיפור:</a:t>
            </a:r>
          </a:p>
          <a:p>
            <a:r>
              <a:rPr lang="he-IL" dirty="0"/>
              <a:t>עבודה יותר מתוכננת מראש (</a:t>
            </a:r>
            <a:r>
              <a:rPr lang="en-US" dirty="0"/>
              <a:t>UML</a:t>
            </a:r>
            <a:r>
              <a:rPr lang="he-IL" dirty="0"/>
              <a:t> וכדומה)</a:t>
            </a:r>
          </a:p>
          <a:p>
            <a:r>
              <a:rPr lang="he-IL" dirty="0"/>
              <a:t>תמחור נכון יותר של משימות</a:t>
            </a:r>
          </a:p>
        </p:txBody>
      </p:sp>
    </p:spTree>
    <p:extLst>
      <p:ext uri="{BB962C8B-B14F-4D97-AF65-F5344CB8AC3E}">
        <p14:creationId xmlns:p14="http://schemas.microsoft.com/office/powerpoint/2010/main" val="466079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dirty="0"/>
              <a:t>תכנון הספרינט הבא</a:t>
            </a:r>
          </a:p>
        </p:txBody>
      </p:sp>
      <p:sp>
        <p:nvSpPr>
          <p:cNvPr id="3" name="מציין מיקום תוכן 2"/>
          <p:cNvSpPr>
            <a:spLocks noGrp="1"/>
          </p:cNvSpPr>
          <p:nvPr>
            <p:ph idx="1"/>
          </p:nvPr>
        </p:nvSpPr>
        <p:spPr/>
        <p:txBody>
          <a:bodyPr>
            <a:normAutofit fontScale="85000" lnSpcReduction="20000"/>
          </a:bodyPr>
          <a:lstStyle/>
          <a:p>
            <a:r>
              <a:rPr lang="he-IL" dirty="0"/>
              <a:t>המשימות העיקריות של </a:t>
            </a:r>
            <a:r>
              <a:rPr lang="he-IL" dirty="0" err="1"/>
              <a:t>האיטרציה</a:t>
            </a:r>
            <a:r>
              <a:rPr lang="he-IL" dirty="0"/>
              <a:t> הזו:</a:t>
            </a:r>
          </a:p>
          <a:p>
            <a:pPr fontAlgn="base"/>
            <a:r>
              <a:rPr lang="he-IL" dirty="0"/>
              <a:t>מימוש דחיסת </a:t>
            </a:r>
            <a:r>
              <a:rPr lang="en-US" dirty="0"/>
              <a:t>LZ77 </a:t>
            </a:r>
            <a:r>
              <a:rPr lang="he-IL" dirty="0" err="1"/>
              <a:t>קימפרוס</a:t>
            </a:r>
            <a:r>
              <a:rPr lang="he-IL" dirty="0"/>
              <a:t> ודי-</a:t>
            </a:r>
            <a:r>
              <a:rPr lang="he-IL" dirty="0" err="1"/>
              <a:t>קימפרוס</a:t>
            </a:r>
            <a:r>
              <a:rPr lang="he-IL" dirty="0"/>
              <a:t> (</a:t>
            </a:r>
            <a:r>
              <a:rPr lang="en-US" dirty="0"/>
              <a:t>decoding)</a:t>
            </a:r>
          </a:p>
          <a:p>
            <a:pPr fontAlgn="base"/>
            <a:r>
              <a:rPr lang="he-IL" dirty="0"/>
              <a:t>מימוש אלגוריתם דחיסת </a:t>
            </a:r>
            <a:r>
              <a:rPr lang="en-US" dirty="0"/>
              <a:t>TIGHT (</a:t>
            </a:r>
            <a:r>
              <a:rPr lang="he-IL" dirty="0" err="1"/>
              <a:t>דו"צ</a:t>
            </a:r>
            <a:r>
              <a:rPr lang="he-IL" dirty="0"/>
              <a:t> גם כן)</a:t>
            </a:r>
          </a:p>
          <a:p>
            <a:pPr fontAlgn="base"/>
            <a:r>
              <a:rPr lang="he-IL" dirty="0"/>
              <a:t>שילוב בפרויקט ספרייה של דחיסת </a:t>
            </a:r>
            <a:r>
              <a:rPr lang="en-US" dirty="0"/>
              <a:t>H.264 </a:t>
            </a:r>
            <a:r>
              <a:rPr lang="he-IL" dirty="0"/>
              <a:t>לצורכי בדיקה והמשך המשימות הנ"ל</a:t>
            </a:r>
          </a:p>
          <a:p>
            <a:pPr fontAlgn="base"/>
            <a:r>
              <a:rPr lang="he-IL" dirty="0"/>
              <a:t>יצירת סקריפט שיעריך ויחשב את יעילות כל סוג דחיסה על סוגי מידע שעומדים </a:t>
            </a:r>
            <a:r>
              <a:rPr lang="he-IL" dirty="0" err="1"/>
              <a:t>להשלח</a:t>
            </a:r>
            <a:r>
              <a:rPr lang="he-IL" dirty="0"/>
              <a:t>, כלומר נתון מידע והוא יוכל לחשב את גודל החבילה ולצורך העניין את זמן הדחיסה והפירוק של החבילה</a:t>
            </a:r>
          </a:p>
          <a:p>
            <a:pPr fontAlgn="base"/>
            <a:r>
              <a:rPr lang="he-IL" dirty="0"/>
              <a:t>כתיבת קוד שיבחר באיזו דחיסה להשתמש על סוגי מידע כדי להגיע ליעילות מקסימלית</a:t>
            </a:r>
          </a:p>
          <a:p>
            <a:pPr fontAlgn="base"/>
            <a:r>
              <a:rPr lang="he-IL" dirty="0"/>
              <a:t>אם יישאר זמן ולא יהיו </a:t>
            </a:r>
            <a:r>
              <a:rPr lang="he-IL" dirty="0" err="1"/>
              <a:t>בלתמים</a:t>
            </a:r>
            <a:r>
              <a:rPr lang="he-IL" dirty="0"/>
              <a:t>: יצירת וכתיבת סקריפט שיעשה את אותו הדבר של יעילות </a:t>
            </a:r>
            <a:r>
              <a:rPr lang="he-IL" dirty="0" err="1"/>
              <a:t>וכו</a:t>
            </a:r>
            <a:r>
              <a:rPr lang="he-IL" dirty="0"/>
              <a:t>', אבל עם העמסת דחיסות (כלומר האם הגודל של הקובץ מספיק משמעותי כדי שנעמיס דחיסות, האם זה משפיע על הזמן שהחבילה תפורק בצורה משמעותית מדי וכו')</a:t>
            </a:r>
          </a:p>
          <a:p>
            <a:endParaRPr lang="he-IL" dirty="0"/>
          </a:p>
        </p:txBody>
      </p:sp>
    </p:spTree>
    <p:extLst>
      <p:ext uri="{BB962C8B-B14F-4D97-AF65-F5344CB8AC3E}">
        <p14:creationId xmlns:p14="http://schemas.microsoft.com/office/powerpoint/2010/main" val="3215240963"/>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TM04033929[[fn=צפחה]]</Template>
  <TotalTime>1140</TotalTime>
  <Words>342</Words>
  <Application>Microsoft Office PowerPoint</Application>
  <PresentationFormat>Widescreen</PresentationFormat>
  <Paragraphs>45</Paragraphs>
  <Slides>11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Courier New</vt:lpstr>
      <vt:lpstr>Tahoma</vt:lpstr>
      <vt:lpstr>ערכת נושא Office</vt:lpstr>
      <vt:lpstr>הצגת ספרינט 1 – פרויקט remote desk protocol</vt:lpstr>
      <vt:lpstr>PowerPoint Presentation</vt:lpstr>
      <vt:lpstr>מטרות הספרינט</vt:lpstr>
      <vt:lpstr>תהליך העבודה</vt:lpstr>
      <vt:lpstr>פערים</vt:lpstr>
      <vt:lpstr>DEMO</vt:lpstr>
      <vt:lpstr>מסקנות</vt:lpstr>
      <vt:lpstr>מסקנות</vt:lpstr>
      <vt:lpstr>תכנון הספרינט הבא</vt:lpstr>
      <vt:lpstr>שיתוף</vt:lpstr>
      <vt:lpstr>תודה רבה!</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Assiff Almozni</dc:creator>
  <cp:lastModifiedBy>Ori Frommer</cp:lastModifiedBy>
  <cp:revision>25</cp:revision>
  <dcterms:created xsi:type="dcterms:W3CDTF">2017-10-08T13:28:42Z</dcterms:created>
  <dcterms:modified xsi:type="dcterms:W3CDTF">2024-12-09T16:09:08Z</dcterms:modified>
</cp:coreProperties>
</file>