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305" r:id="rId2"/>
    <p:sldId id="366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12" r:id="rId1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0BB8C-B8D8-4C56-B169-BBA941C75A83}" type="datetimeFigureOut">
              <a:rPr lang="id-ID" smtClean="0"/>
              <a:t>04/12/2019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C290-A99E-440B-867F-C815B1292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2087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40729"/>
              </p:ext>
            </p:extLst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4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r>
              <a:rPr lang="id-ID" sz="2400" b="1" dirty="0"/>
              <a:t>PERTEMUAN 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3783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096" y="747425"/>
            <a:ext cx="10600267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level </a:t>
            </a:r>
            <a:r>
              <a:rPr lang="en-US" sz="2400" dirty="0" err="1" smtClean="0"/>
              <a:t>keseluruhan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‘enterprise architecture’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b="1" i="1" dirty="0" smtClean="0"/>
              <a:t>Enterprise architecture</a:t>
            </a:r>
          </a:p>
          <a:p>
            <a:pPr algn="just">
              <a:buNone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, </a:t>
            </a:r>
            <a:r>
              <a:rPr lang="en-US" sz="2400" dirty="0" err="1" smtClean="0"/>
              <a:t>metode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model yang </a:t>
            </a:r>
            <a:r>
              <a:rPr lang="en-US" sz="2400" dirty="0" err="1" smtClean="0"/>
              <a:t>koheren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, proses </a:t>
            </a:r>
            <a:r>
              <a:rPr lang="en-US" sz="2400" dirty="0" err="1" smtClean="0"/>
              <a:t>bisnis</a:t>
            </a:r>
            <a:r>
              <a:rPr lang="en-US" sz="2400" dirty="0" smtClean="0"/>
              <a:t>,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infrastruktur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enterprise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9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679" y="1717244"/>
            <a:ext cx="10808084" cy="3880773"/>
          </a:xfrm>
        </p:spPr>
        <p:txBody>
          <a:bodyPr>
            <a:noAutofit/>
          </a:bodyPr>
          <a:lstStyle/>
          <a:p>
            <a:pPr algn="just"/>
            <a:r>
              <a:rPr lang="en-US" sz="2400" i="1" dirty="0" smtClean="0"/>
              <a:t>Enterprise architecture </a:t>
            </a:r>
            <a:r>
              <a:rPr lang="en-US" sz="2400" dirty="0" err="1" smtClean="0"/>
              <a:t>mencakup</a:t>
            </a:r>
            <a:r>
              <a:rPr lang="en-US" sz="2400" dirty="0" smtClean="0"/>
              <a:t> inti2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, TI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evolusinya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tanpa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arsitektur</a:t>
            </a:r>
            <a:r>
              <a:rPr lang="en-US" sz="2400" dirty="0" smtClean="0">
                <a:sym typeface="Wingdings"/>
              </a:rPr>
              <a:t> yang </a:t>
            </a:r>
            <a:r>
              <a:rPr lang="en-US" sz="2400" dirty="0" err="1" smtClean="0">
                <a:sym typeface="Wingdings"/>
              </a:rPr>
              <a:t>bagus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akan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sulit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untuk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mencapai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kesuksesan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bisnis</a:t>
            </a:r>
            <a:r>
              <a:rPr lang="en-US" sz="2400" dirty="0" smtClean="0">
                <a:sym typeface="Wingdings"/>
              </a:rPr>
              <a:t>.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Karakteristik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enterprise architecture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menyeluruh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enterprise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enterprise architecture </a:t>
            </a:r>
            <a:r>
              <a:rPr lang="en-US" sz="2400" dirty="0" smtClean="0"/>
              <a:t>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mendatang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menyeimbangkan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translasi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sehari-hari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88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1697" y="179389"/>
            <a:ext cx="11750194" cy="1455447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Model, view, </a:t>
            </a:r>
            <a:r>
              <a:rPr lang="en-US" sz="2800" dirty="0" err="1" smtClean="0"/>
              <a:t>presentasi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menjembatani</a:t>
            </a:r>
            <a:r>
              <a:rPr lang="en-US" sz="2800" dirty="0" smtClean="0"/>
              <a:t> ‘communication gap’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stakeholder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35328" y="1634836"/>
            <a:ext cx="10148308" cy="475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42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0" y="2432913"/>
            <a:ext cx="967350" cy="7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27" descr="Image result for A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5" y="4222162"/>
            <a:ext cx="1108568" cy="8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29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42" y="4536558"/>
            <a:ext cx="1957559" cy="44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1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4" y="3393047"/>
            <a:ext cx="1009805" cy="8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35" descr="Image result for D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13" y="2799544"/>
            <a:ext cx="2958703" cy="173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038613" y="1331785"/>
            <a:ext cx="2165751" cy="7186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TERIMA KASIH</a:t>
            </a:r>
            <a:endParaRPr lang="id-ID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67759" y="193430"/>
            <a:ext cx="7320382" cy="2710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1967759" y="464457"/>
            <a:ext cx="7320381" cy="6113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Kontrak Kuliah</a:t>
            </a:r>
            <a:endParaRPr lang="id-ID" sz="2400" dirty="0"/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729933"/>
              </p:ext>
            </p:extLst>
          </p:nvPr>
        </p:nvGraphicFramePr>
        <p:xfrm>
          <a:off x="1967759" y="1814052"/>
          <a:ext cx="7516543" cy="4904399"/>
        </p:xfrm>
        <a:graphic>
          <a:graphicData uri="http://schemas.openxmlformats.org/drawingml/2006/table">
            <a:tbl>
              <a:tblPr/>
              <a:tblGrid>
                <a:gridCol w="2710836"/>
                <a:gridCol w="148630"/>
                <a:gridCol w="4657077"/>
              </a:tblGrid>
              <a:tr h="5810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Arial"/>
                          <a:ea typeface="Calibri"/>
                          <a:cs typeface="Times New Roman"/>
                        </a:rPr>
                        <a:t>Kode</a:t>
                      </a:r>
                      <a:r>
                        <a:rPr lang="en-US" sz="2000" b="1" dirty="0">
                          <a:latin typeface="Arial"/>
                          <a:ea typeface="Calibri"/>
                          <a:cs typeface="Times New Roman"/>
                        </a:rPr>
                        <a:t> Mata </a:t>
                      </a:r>
                      <a:r>
                        <a:rPr lang="en-US" sz="2000" b="1" dirty="0" err="1">
                          <a:latin typeface="Arial"/>
                          <a:ea typeface="Calibri"/>
                          <a:cs typeface="Times New Roman"/>
                        </a:rPr>
                        <a:t>Kuliah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SI201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Calibri"/>
                          <a:cs typeface="Times New Roman"/>
                        </a:rPr>
                        <a:t>Mata </a:t>
                      </a:r>
                      <a:r>
                        <a:rPr lang="en-US" sz="2000" b="1" dirty="0" err="1">
                          <a:latin typeface="Arial"/>
                          <a:ea typeface="Calibri"/>
                          <a:cs typeface="Times New Roman"/>
                        </a:rPr>
                        <a:t>Kuliah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Arsitektur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Enterprise</a:t>
                      </a: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Arial"/>
                          <a:ea typeface="Calibri"/>
                          <a:cs typeface="Times New Roman"/>
                        </a:rPr>
                        <a:t>Bobot</a:t>
                      </a:r>
                      <a:r>
                        <a:rPr lang="en-US" sz="2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Arial"/>
                          <a:ea typeface="Calibri"/>
                          <a:cs typeface="Times New Roman"/>
                        </a:rPr>
                        <a:t>sks</a:t>
                      </a:r>
                      <a:r>
                        <a:rPr lang="en-US" sz="2000" b="1" dirty="0">
                          <a:latin typeface="Arial"/>
                          <a:ea typeface="Calibri"/>
                          <a:cs typeface="Times New Roman"/>
                        </a:rPr>
                        <a:t>	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sks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Semester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empat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Arial"/>
                          <a:ea typeface="Calibri"/>
                          <a:cs typeface="Times New Roman"/>
                        </a:rPr>
                        <a:t>Prasyarat</a:t>
                      </a:r>
                      <a:r>
                        <a:rPr lang="en-US" sz="2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id-ID" sz="2000" b="1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Calibri"/>
                          <a:cs typeface="Times New Roman"/>
                        </a:rPr>
                        <a:t>Mata </a:t>
                      </a:r>
                      <a:r>
                        <a:rPr lang="en-US" sz="2000" b="1" dirty="0" err="1">
                          <a:latin typeface="Arial"/>
                          <a:ea typeface="Calibri"/>
                          <a:cs typeface="Times New Roman"/>
                        </a:rPr>
                        <a:t>Kuliah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IK103 Proses </a:t>
                      </a:r>
                      <a:endParaRPr lang="id-ID" sz="2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Bisnis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Informasi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Program Studi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Informasi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Dosen Pengampu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Yeni</a:t>
                      </a:r>
                      <a:r>
                        <a:rPr lang="id-ID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Kustiyahningsih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Tanggal Berlaku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04 Desember 2019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615" marR="61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2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67759" y="193430"/>
            <a:ext cx="7320382" cy="2710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967759" y="464457"/>
            <a:ext cx="7320381" cy="6113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KOMPONEN PENILAIAN</a:t>
            </a:r>
            <a:endParaRPr lang="id-ID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542572" y="1571101"/>
            <a:ext cx="8958279" cy="5050925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Kuis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+absen	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endParaRPr lang="id-ID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		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/Presentasi Proyek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id-ID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kelompok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enterprise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TOGAF,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dikumpulkan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berakhir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1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873045" y="1792713"/>
            <a:ext cx="8303342" cy="4254126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enterprise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pendorong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enterprise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enterprise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Berorientasi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66573" y="565354"/>
            <a:ext cx="4071647" cy="658762"/>
          </a:xfrm>
        </p:spPr>
        <p:txBody>
          <a:bodyPr/>
          <a:lstStyle/>
          <a:p>
            <a:r>
              <a:rPr lang="en-US" b="1" dirty="0" err="1" smtClean="0"/>
              <a:t>Topik</a:t>
            </a:r>
            <a:r>
              <a:rPr lang="en-US" b="1" dirty="0" smtClean="0"/>
              <a:t> </a:t>
            </a:r>
            <a:r>
              <a:rPr lang="en-US" b="1" dirty="0" err="1" smtClean="0"/>
              <a:t>bahasan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70" y="2064328"/>
            <a:ext cx="10614121" cy="367145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praktek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terintegrasi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TI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Hal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berdampak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, proses </a:t>
            </a:r>
            <a:r>
              <a:rPr lang="en-US" sz="2400" dirty="0" err="1" smtClean="0"/>
              <a:t>bisnis</a:t>
            </a:r>
            <a:r>
              <a:rPr lang="en-US" sz="2400" dirty="0" smtClean="0"/>
              <a:t>,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TI,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infrastruktur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teknis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5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762769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Konsep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arsitektur</a:t>
            </a:r>
            <a:r>
              <a:rPr lang="en-US" b="1" i="1" dirty="0" smtClean="0">
                <a:solidFill>
                  <a:schemeClr val="tx1"/>
                </a:solidFill>
              </a:rPr>
              <a:t> enterprise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982"/>
          </a:xfrm>
        </p:spPr>
        <p:txBody>
          <a:bodyPr>
            <a:normAutofit/>
          </a:bodyPr>
          <a:lstStyle/>
          <a:p>
            <a:r>
              <a:rPr lang="en-US" b="0" dirty="0" err="1" smtClean="0"/>
              <a:t>Arsitektur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3" y="1468582"/>
            <a:ext cx="10669540" cy="433647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kompleksitas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gambaran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, proses </a:t>
            </a:r>
            <a:r>
              <a:rPr lang="en-US" sz="2400" dirty="0" err="1" smtClean="0"/>
              <a:t>bisnisnya</a:t>
            </a:r>
            <a:r>
              <a:rPr lang="en-US" sz="2400" dirty="0" smtClean="0"/>
              <a:t>, </a:t>
            </a:r>
            <a:r>
              <a:rPr lang="en-US" sz="2400" dirty="0" err="1" smtClean="0"/>
              <a:t>dukungan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infrastruktur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teknis</a:t>
            </a:r>
            <a:r>
              <a:rPr lang="en-US" sz="2400" dirty="0" smtClean="0"/>
              <a:t>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domain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hubungannya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Arsitektur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lingkungannya</a:t>
            </a:r>
            <a:r>
              <a:rPr lang="en-US" sz="2400" dirty="0" smtClean="0"/>
              <a:t> </a:t>
            </a:r>
            <a:r>
              <a:rPr lang="en-US" sz="2400" dirty="0" err="1" smtClean="0"/>
              <a:t>terletak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elemen2nya, </a:t>
            </a:r>
            <a:r>
              <a:rPr lang="en-US" sz="2400" dirty="0" err="1" smtClean="0"/>
              <a:t>hubungannya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evolusinya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14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443345"/>
            <a:ext cx="9935248" cy="55980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i="1" dirty="0" smtClean="0"/>
              <a:t>Stakeholder</a:t>
            </a:r>
          </a:p>
          <a:p>
            <a:pPr algn="just">
              <a:buNone/>
            </a:pP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,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kepentingan</a:t>
            </a:r>
            <a:r>
              <a:rPr lang="en-US" sz="2400" dirty="0" smtClean="0"/>
              <a:t>/</a:t>
            </a:r>
            <a:r>
              <a:rPr lang="en-US" sz="2400" dirty="0" err="1" smtClean="0"/>
              <a:t>ketertarikan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pertimbangan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,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mendiskusikan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para </a:t>
            </a:r>
            <a:r>
              <a:rPr lang="en-US" sz="2400" i="1" dirty="0" smtClean="0"/>
              <a:t>stakeholder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dampaknya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i="1" dirty="0" smtClean="0"/>
              <a:t>stakeholder </a:t>
            </a:r>
            <a:r>
              <a:rPr lang="en-US" sz="2400" dirty="0" smtClean="0"/>
              <a:t>yang </a:t>
            </a:r>
            <a:r>
              <a:rPr lang="en-US" sz="2400" dirty="0" err="1" smtClean="0"/>
              <a:t>terlibat</a:t>
            </a:r>
            <a:r>
              <a:rPr lang="en-US" sz="2400" dirty="0" smtClean="0"/>
              <a:t>, yang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berbeda-beda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5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Arsitektur</a:t>
            </a:r>
            <a:r>
              <a:rPr lang="en-US" b="0" dirty="0" smtClean="0"/>
              <a:t> enterprise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482437"/>
            <a:ext cx="10253902" cy="455892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Munculnya</a:t>
            </a:r>
            <a:r>
              <a:rPr lang="en-US" sz="2400" dirty="0" smtClean="0"/>
              <a:t> </a:t>
            </a:r>
            <a:r>
              <a:rPr lang="en-US" sz="2400" dirty="0" err="1" smtClean="0"/>
              <a:t>disiplin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i="1" dirty="0" smtClean="0"/>
              <a:t>Enterprise Engineering </a:t>
            </a:r>
            <a:r>
              <a:rPr lang="en-US" sz="2400" dirty="0" err="1" smtClean="0"/>
              <a:t>memandang</a:t>
            </a:r>
            <a:r>
              <a:rPr lang="en-US" sz="2400" dirty="0" smtClean="0"/>
              <a:t> </a:t>
            </a:r>
            <a:r>
              <a:rPr lang="en-US" sz="2400" i="1" dirty="0" smtClean="0"/>
              <a:t>enterprise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kesatuan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diadaptasi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dirancang-ulang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terkendali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Sebuah</a:t>
            </a:r>
            <a:r>
              <a:rPr lang="en-US" sz="2400" dirty="0" smtClean="0"/>
              <a:t> ‘enterprise’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konteks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(The Open Group 2011):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b="1" i="1" dirty="0" smtClean="0"/>
              <a:t>Enterprise</a:t>
            </a:r>
          </a:p>
          <a:p>
            <a:pPr algn="just">
              <a:buNone/>
            </a:pPr>
            <a:r>
              <a:rPr lang="en-US" sz="2400" dirty="0" smtClean="0"/>
              <a:t>Kumpulan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4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15229</TotalTime>
  <Words>418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Equation</vt:lpstr>
      <vt:lpstr>PowerPoint Presentation</vt:lpstr>
      <vt:lpstr>PowerPoint Presentation</vt:lpstr>
      <vt:lpstr>PowerPoint Presentation</vt:lpstr>
      <vt:lpstr>Topik bahasan</vt:lpstr>
      <vt:lpstr>PowerPoint Presentation</vt:lpstr>
      <vt:lpstr>Konsep arsitektur enterprise</vt:lpstr>
      <vt:lpstr>Arsitektur</vt:lpstr>
      <vt:lpstr>PowerPoint Presentation</vt:lpstr>
      <vt:lpstr>Arsitektur enterprise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PENGAMBILAN KEPUTUSAN DENGAN FUZZY MCGDM UNTUK REKOMENDASI SISTEM E-LEARNING</dc:title>
  <dc:creator>Yeni Kustianingsi</dc:creator>
  <cp:lastModifiedBy>Yeni Kustianingsi</cp:lastModifiedBy>
  <cp:revision>579</cp:revision>
  <cp:lastPrinted>2017-04-19T13:09:56Z</cp:lastPrinted>
  <dcterms:created xsi:type="dcterms:W3CDTF">2016-04-29T00:19:49Z</dcterms:created>
  <dcterms:modified xsi:type="dcterms:W3CDTF">2019-12-04T19:08:49Z</dcterms:modified>
</cp:coreProperties>
</file>