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724A71-E3DB-41B3-9038-D633A5037ECE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D63E511C-8379-4549-9126-6F4BF8CE6C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Togaf adm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3914868"/>
            <a:ext cx="8045373" cy="742279"/>
          </a:xfrm>
        </p:spPr>
        <p:txBody>
          <a:bodyPr/>
          <a:lstStyle/>
          <a:p>
            <a:r>
              <a:rPr lang="id-ID" dirty="0" smtClean="0"/>
              <a:t>Architecture development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2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Topologi Arsitektur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1214437"/>
            <a:ext cx="7772399" cy="5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Rencana pengembangan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8" y="1300162"/>
            <a:ext cx="5440507" cy="5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03042"/>
            <a:ext cx="6801282" cy="2571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03" y="2415885"/>
            <a:ext cx="6439334" cy="46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18" y="346365"/>
            <a:ext cx="5670985" cy="33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210" y="3700463"/>
            <a:ext cx="7644999" cy="2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1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55" y="290946"/>
            <a:ext cx="5633403" cy="2757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77" y="3139258"/>
            <a:ext cx="5458358" cy="3718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958" y="1465118"/>
            <a:ext cx="5249042" cy="45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33" y="221672"/>
            <a:ext cx="10178322" cy="1154081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Integrasi Togaf dan zachman framework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96" y="1762991"/>
            <a:ext cx="8835209" cy="50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-45459"/>
            <a:ext cx="6858000" cy="69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60" y="692727"/>
            <a:ext cx="1066285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6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7" y="565872"/>
            <a:ext cx="9741199" cy="60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" y="249382"/>
            <a:ext cx="11009595" cy="64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1" y="423948"/>
            <a:ext cx="11730031" cy="1492132"/>
          </a:xfrm>
        </p:spPr>
        <p:txBody>
          <a:bodyPr>
            <a:noAutofit/>
          </a:bodyPr>
          <a:lstStyle/>
          <a:p>
            <a:pPr algn="ctr"/>
            <a:r>
              <a:rPr lang="id-ID" sz="2800" dirty="0"/>
              <a:t>PERANCANGAN ARSITEKTUR ENTERPRISE PERGURUAN TINGGI</a:t>
            </a:r>
            <a:br>
              <a:rPr lang="id-ID" sz="2800" dirty="0"/>
            </a:br>
            <a:r>
              <a:rPr lang="id-ID" sz="2800" dirty="0"/>
              <a:t>MENGGUNAKAN TOGAF ADM (STUDI KASUS STP SAHID JAKARTA)</a:t>
            </a:r>
            <a:br>
              <a:rPr lang="id-ID" sz="2800" dirty="0"/>
            </a:br>
            <a:r>
              <a:rPr lang="id-ID" sz="2800" dirty="0"/>
              <a:t/>
            </a:r>
            <a:br>
              <a:rPr lang="id-ID" sz="2800" dirty="0"/>
            </a:b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1500187"/>
            <a:ext cx="8160327" cy="53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2960"/>
          </a:xfrm>
        </p:spPr>
        <p:txBody>
          <a:bodyPr>
            <a:normAutofit fontScale="90000"/>
          </a:bodyPr>
          <a:lstStyle/>
          <a:p>
            <a:r>
              <a:rPr lang="fi-FI" dirty="0"/>
              <a:t>Kondisi Sistem Informasi saat ini</a:t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05345"/>
            <a:ext cx="10178322" cy="5098473"/>
          </a:xfrm>
        </p:spPr>
        <p:txBody>
          <a:bodyPr>
            <a:normAutofit/>
          </a:bodyPr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Informasi 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</a:t>
            </a:r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kepegawaian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1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901367"/>
            <a:ext cx="9462654" cy="52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14" y="180800"/>
            <a:ext cx="11480649" cy="559724"/>
          </a:xfrm>
        </p:spPr>
        <p:txBody>
          <a:bodyPr>
            <a:noAutofit/>
          </a:bodyPr>
          <a:lstStyle/>
          <a:p>
            <a:pPr algn="ctr"/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id-ID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(FDD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Aktivitas Utama</a:t>
            </a: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8" y="1419396"/>
            <a:ext cx="9864437" cy="55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8" y="360218"/>
            <a:ext cx="10178322" cy="1080655"/>
          </a:xfrm>
        </p:spPr>
        <p:txBody>
          <a:bodyPr>
            <a:noAutofit/>
          </a:bodyPr>
          <a:lstStyle/>
          <a:p>
            <a:pPr algn="ctr"/>
            <a:r>
              <a:rPr lang="id-ID" sz="3200" i="1" dirty="0"/>
              <a:t>Business Process Modeling </a:t>
            </a:r>
            <a:r>
              <a:rPr lang="id-ID" sz="3200" dirty="0"/>
              <a:t>Proses Akademik</a:t>
            </a:r>
            <a:br>
              <a:rPr lang="id-ID" sz="3200" dirty="0"/>
            </a:br>
            <a:r>
              <a:rPr lang="id-ID" sz="3200" dirty="0"/>
              <a:t/>
            </a:r>
            <a:br>
              <a:rPr lang="id-ID" sz="3200" dirty="0"/>
            </a:br>
            <a:endParaRPr lang="id-ID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3" y="1276349"/>
            <a:ext cx="5394180" cy="54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308091"/>
            <a:ext cx="6317673" cy="65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Flow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94" y="1641331"/>
            <a:ext cx="5448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715" y="0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id-ID" dirty="0"/>
              <a:t>Arsitektur Teknologi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6" y="1177636"/>
            <a:ext cx="8174182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4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</TotalTime>
  <Words>50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Impact</vt:lpstr>
      <vt:lpstr>Times New Roman</vt:lpstr>
      <vt:lpstr>Badge</vt:lpstr>
      <vt:lpstr>Togaf adm</vt:lpstr>
      <vt:lpstr>PERANCANGAN ARSITEKTUR ENTERPRISE PERGURUAN TINGGI MENGGUNAKAN TOGAF ADM (STUDI KASUS STP SAHID JAKARTA)  </vt:lpstr>
      <vt:lpstr>Kondisi Sistem Informasi saat ini  </vt:lpstr>
      <vt:lpstr>PowerPoint Presentation</vt:lpstr>
      <vt:lpstr>Functional Decomposition Diagram (FDD)  Aktivitas Utama  </vt:lpstr>
      <vt:lpstr>Business Process Modeling Proses Akademik  </vt:lpstr>
      <vt:lpstr>PowerPoint Presentation</vt:lpstr>
      <vt:lpstr>Data Flow Diagram</vt:lpstr>
      <vt:lpstr>Arsitektur Teknologi  </vt:lpstr>
      <vt:lpstr>Topologi Arsitektur  </vt:lpstr>
      <vt:lpstr>Rencana pengembangan</vt:lpstr>
      <vt:lpstr>PowerPoint Presentation</vt:lpstr>
      <vt:lpstr>PowerPoint Presentation</vt:lpstr>
      <vt:lpstr>PowerPoint Presentation</vt:lpstr>
      <vt:lpstr>Integrasi Togaf dan zachman framework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 adm</dc:title>
  <dc:creator>Yeni Kustianingsi</dc:creator>
  <cp:lastModifiedBy>Yeni Kustianingsi</cp:lastModifiedBy>
  <cp:revision>7</cp:revision>
  <dcterms:created xsi:type="dcterms:W3CDTF">2019-05-23T22:22:36Z</dcterms:created>
  <dcterms:modified xsi:type="dcterms:W3CDTF">2019-05-23T23:08:31Z</dcterms:modified>
</cp:coreProperties>
</file>