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3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4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2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9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1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1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 dirty="0"/>
              <a:t>PERTEMUAN I</a:t>
            </a:r>
            <a:r>
              <a:rPr lang="id-ID" sz="2800" b="1" dirty="0" smtClean="0"/>
              <a:t>I</a:t>
            </a:r>
            <a:endParaRPr lang="id-ID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rategi map perguruan tinggi sesuai balanced score 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485775"/>
            <a:ext cx="8016875" cy="60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3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91102" cy="692727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BAGAN BSC </a:t>
            </a:r>
            <a:endParaRPr lang="id-ID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471055"/>
            <a:ext cx="9933709" cy="61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4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93" y="0"/>
            <a:ext cx="8697480" cy="65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63236"/>
            <a:ext cx="3091102" cy="692727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BAGAN BSC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056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4017" y="1411723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894017" y="1682750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 smtClean="0"/>
              <a:t>Proses </a:t>
            </a:r>
            <a:r>
              <a:rPr lang="en-US" sz="2400" b="0" dirty="0" err="1" smtClean="0"/>
              <a:t>arsitektur</a:t>
            </a:r>
            <a:r>
              <a:rPr lang="en-US" sz="2400" b="0" dirty="0" smtClean="0"/>
              <a:t> enterprise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7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5824" y="1488694"/>
            <a:ext cx="10900150" cy="4655907"/>
          </a:xfrm>
        </p:spPr>
        <p:txBody>
          <a:bodyPr>
            <a:noAutofit/>
          </a:bodyPr>
          <a:lstStyle/>
          <a:p>
            <a:pPr algn="just"/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proses </a:t>
            </a:r>
            <a:r>
              <a:rPr lang="en-US" sz="3600" dirty="0" err="1" smtClean="0"/>
              <a:t>sekaligus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</a:t>
            </a:r>
            <a:r>
              <a:rPr lang="en-US" sz="3600" dirty="0" err="1" smtClean="0"/>
              <a:t>produk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err="1" smtClean="0"/>
              <a:t>Produk</a:t>
            </a:r>
            <a:r>
              <a:rPr lang="en-US" sz="3600" dirty="0" smtClean="0"/>
              <a:t> </a:t>
            </a:r>
            <a:r>
              <a:rPr lang="en-US" sz="3600" dirty="0" err="1" smtClean="0"/>
              <a:t>berfungsi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memandu</a:t>
            </a:r>
            <a:r>
              <a:rPr lang="en-US" sz="3600" dirty="0" smtClean="0"/>
              <a:t> </a:t>
            </a:r>
            <a:r>
              <a:rPr lang="en-US" sz="3600" i="1" dirty="0" smtClean="0"/>
              <a:t>manager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merancang</a:t>
            </a:r>
            <a:r>
              <a:rPr lang="en-US" sz="3600" dirty="0" smtClean="0"/>
              <a:t> proses </a:t>
            </a:r>
            <a:r>
              <a:rPr lang="en-US" sz="3600" dirty="0" err="1" smtClean="0"/>
              <a:t>bisnis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i="1" dirty="0" smtClean="0"/>
              <a:t>system developers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membangun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agar </a:t>
            </a:r>
            <a:r>
              <a:rPr lang="en-US" sz="3600" dirty="0" err="1" smtClean="0"/>
              <a:t>tetap</a:t>
            </a:r>
            <a:r>
              <a:rPr lang="en-US" sz="3600" dirty="0" smtClean="0"/>
              <a:t> </a:t>
            </a:r>
            <a:r>
              <a:rPr lang="en-US" sz="3600" dirty="0" err="1" smtClean="0"/>
              <a:t>sejalan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kebijakan</a:t>
            </a:r>
            <a:r>
              <a:rPr lang="en-US" sz="3600" dirty="0" smtClean="0"/>
              <a:t> </a:t>
            </a:r>
            <a:r>
              <a:rPr lang="en-US" sz="3600" dirty="0" err="1" smtClean="0"/>
              <a:t>bisnis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err="1" smtClean="0"/>
              <a:t>Dampak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proses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sekedar</a:t>
            </a:r>
            <a:r>
              <a:rPr lang="en-US" sz="3600" dirty="0" smtClean="0"/>
              <a:t> </a:t>
            </a:r>
            <a:r>
              <a:rPr lang="en-US" sz="3600" dirty="0" err="1" smtClean="0"/>
              <a:t>membuat</a:t>
            </a:r>
            <a:r>
              <a:rPr lang="en-US" sz="3600" dirty="0" smtClean="0"/>
              <a:t> </a:t>
            </a:r>
            <a:r>
              <a:rPr lang="en-US" sz="3600" dirty="0" err="1" smtClean="0"/>
              <a:t>produk</a:t>
            </a:r>
            <a:r>
              <a:rPr lang="en-US" sz="3600" dirty="0" smtClean="0"/>
              <a:t> </a:t>
            </a:r>
            <a:r>
              <a:rPr lang="en-US" sz="3600" dirty="0" err="1" smtClean="0"/>
              <a:t>arsitektur</a:t>
            </a:r>
            <a:r>
              <a:rPr lang="en-US" sz="3600" dirty="0" smtClean="0"/>
              <a:t>– </a:t>
            </a:r>
            <a:r>
              <a:rPr lang="en-US" sz="3600" dirty="0" err="1" smtClean="0"/>
              <a:t>kesadaran</a:t>
            </a:r>
            <a:r>
              <a:rPr lang="en-US" sz="3600" dirty="0" smtClean="0"/>
              <a:t>/</a:t>
            </a:r>
            <a:r>
              <a:rPr lang="en-US" sz="3600" dirty="0" err="1" smtClean="0"/>
              <a:t>kewaspadaan</a:t>
            </a:r>
            <a:r>
              <a:rPr lang="en-US" sz="3600" dirty="0" smtClean="0"/>
              <a:t> </a:t>
            </a:r>
            <a:r>
              <a:rPr lang="en-US" sz="3600" i="1" dirty="0" smtClean="0"/>
              <a:t>stakeholder </a:t>
            </a:r>
            <a:r>
              <a:rPr lang="en-US" sz="3600" dirty="0" smtClean="0"/>
              <a:t>yang </a:t>
            </a:r>
            <a:r>
              <a:rPr lang="en-US" sz="3600" dirty="0" err="1" smtClean="0"/>
              <a:t>berkaitan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aliran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bisnis</a:t>
            </a:r>
            <a:r>
              <a:rPr lang="en-US" sz="3600" dirty="0" smtClean="0"/>
              <a:t>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terlihat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702288" y="158110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/>
          </a:p>
        </p:txBody>
      </p:sp>
      <p:sp>
        <p:nvSpPr>
          <p:cNvPr id="6" name="Rounded Rectangle 5"/>
          <p:cNvSpPr/>
          <p:nvPr/>
        </p:nvSpPr>
        <p:spPr>
          <a:xfrm>
            <a:off x="1702288" y="429137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0" dirty="0" smtClean="0"/>
              <a:t>Proses </a:t>
            </a:r>
            <a:r>
              <a:rPr lang="en-US" sz="3200" b="0" dirty="0" err="1" smtClean="0"/>
              <a:t>arsitektur</a:t>
            </a:r>
            <a:r>
              <a:rPr lang="en-US" sz="3200" b="0" dirty="0" smtClean="0"/>
              <a:t> enterprise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4895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233" y="978311"/>
            <a:ext cx="11724968" cy="5431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Proses </a:t>
            </a:r>
            <a:r>
              <a:rPr lang="en-US" sz="3200" dirty="0" err="1" smtClean="0"/>
              <a:t>arsitektur</a:t>
            </a:r>
            <a:r>
              <a:rPr lang="en-US" sz="3200" dirty="0" smtClean="0"/>
              <a:t> </a:t>
            </a:r>
            <a:r>
              <a:rPr lang="en-US" sz="3200" dirty="0" err="1" smtClean="0"/>
              <a:t>terdiri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langkah2 yang </a:t>
            </a:r>
            <a:r>
              <a:rPr lang="en-US" sz="3200" dirty="0" err="1" smtClean="0"/>
              <a:t>membawa</a:t>
            </a:r>
            <a:r>
              <a:rPr lang="en-US" sz="3200" dirty="0" smtClean="0"/>
              <a:t> ide </a:t>
            </a:r>
            <a:r>
              <a:rPr lang="en-US" sz="3200" dirty="0" err="1" smtClean="0"/>
              <a:t>awal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yang </a:t>
            </a:r>
            <a:r>
              <a:rPr lang="en-US" sz="3200" dirty="0" err="1" smtClean="0"/>
              <a:t>operasinal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akhirnya</a:t>
            </a:r>
            <a:r>
              <a:rPr lang="en-US" sz="3200" dirty="0" smtClean="0"/>
              <a:t> </a:t>
            </a:r>
            <a:r>
              <a:rPr lang="en-US" sz="3200" dirty="0" err="1" smtClean="0"/>
              <a:t>mengubah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 smtClean="0"/>
              <a:t>menggantikan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tahapan</a:t>
            </a:r>
            <a:r>
              <a:rPr lang="en-US" sz="3200" dirty="0" smtClean="0"/>
              <a:t> proses </a:t>
            </a:r>
            <a:r>
              <a:rPr lang="en-US" sz="3200" dirty="0" err="1" smtClean="0"/>
              <a:t>arsitektur</a:t>
            </a:r>
            <a:r>
              <a:rPr lang="en-US" sz="3200" dirty="0" smtClean="0"/>
              <a:t>, </a:t>
            </a:r>
            <a:r>
              <a:rPr lang="en-US" sz="3200" dirty="0" err="1" smtClean="0"/>
              <a:t>komunikasi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jelas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</a:t>
            </a:r>
            <a:r>
              <a:rPr lang="en-US" sz="3200" i="1" dirty="0" smtClean="0"/>
              <a:t>stakeholder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penting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10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135" y="579944"/>
            <a:ext cx="9424220" cy="557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11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rategi map perguruan ting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57212"/>
            <a:ext cx="10030690" cy="60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enterprise architecture planning adala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6" y="1277300"/>
            <a:ext cx="11387910" cy="416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77272"/>
            <a:ext cx="10253663" cy="67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-57150"/>
            <a:ext cx="11430001" cy="64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BAGAN BSC </vt:lpstr>
      <vt:lpstr>BAGAN BSC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Yeni Kustianingsi</dc:creator>
  <cp:lastModifiedBy>Yeni Kustianingsi</cp:lastModifiedBy>
  <cp:revision>1</cp:revision>
  <dcterms:created xsi:type="dcterms:W3CDTF">2019-12-04T19:13:14Z</dcterms:created>
  <dcterms:modified xsi:type="dcterms:W3CDTF">2019-12-04T19:13:32Z</dcterms:modified>
</cp:coreProperties>
</file>