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3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4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2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7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9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1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1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1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3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 dirty="0"/>
              <a:t>PERTEMUAN </a:t>
            </a:r>
            <a:r>
              <a:rPr lang="id-ID" sz="2800" b="1" dirty="0" smtClean="0"/>
              <a:t>III</a:t>
            </a:r>
            <a:endParaRPr lang="id-ID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4017" y="1411723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894017" y="1682750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STRATEGI MAP BSC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7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720436"/>
            <a:ext cx="11416145" cy="59245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" y="263236"/>
            <a:ext cx="5832765" cy="692727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STATEGI MAP 1 PESPEKTIF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023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6" y="96981"/>
            <a:ext cx="11032875" cy="65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404764" cy="64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4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8" y="512619"/>
            <a:ext cx="9228870" cy="60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6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24692"/>
            <a:ext cx="9112844" cy="64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3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STATEGI MAP 1 PESPEKTIF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Yeni Kustianingsi</dc:creator>
  <cp:lastModifiedBy>Yeni Kustianingsi</cp:lastModifiedBy>
  <cp:revision>2</cp:revision>
  <dcterms:created xsi:type="dcterms:W3CDTF">2019-12-04T19:13:14Z</dcterms:created>
  <dcterms:modified xsi:type="dcterms:W3CDTF">2019-12-04T19:17:18Z</dcterms:modified>
</cp:coreProperties>
</file>