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44" d="100"/>
          <a:sy n="244" d="100"/>
        </p:scale>
        <p:origin x="-3696" y="-3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599A7-4C96-4454-8D34-DC221B5E44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F5035-5A35-4E99-89D2-5B4C6DBFB607}">
      <dgm:prSet phldrT="[Text]"/>
      <dgm:spPr/>
      <dgm:t>
        <a:bodyPr/>
        <a:lstStyle/>
        <a:p>
          <a:r>
            <a:rPr lang="en-US" dirty="0" smtClean="0"/>
            <a:t>Authorization Issued</a:t>
          </a:r>
          <a:endParaRPr lang="en-US" dirty="0"/>
        </a:p>
      </dgm:t>
    </dgm:pt>
    <dgm:pt modelId="{3C48D426-6750-4C93-BA27-AFEC4D8C326A}" type="parTrans" cxnId="{3ECF50A8-B1D2-413B-96AD-3956D06F5B27}">
      <dgm:prSet/>
      <dgm:spPr/>
      <dgm:t>
        <a:bodyPr/>
        <a:lstStyle/>
        <a:p>
          <a:endParaRPr lang="en-US"/>
        </a:p>
      </dgm:t>
    </dgm:pt>
    <dgm:pt modelId="{63912DC8-608C-47EF-BB91-87C62F7E6A97}" type="sibTrans" cxnId="{3ECF50A8-B1D2-413B-96AD-3956D06F5B27}">
      <dgm:prSet/>
      <dgm:spPr/>
      <dgm:t>
        <a:bodyPr/>
        <a:lstStyle/>
        <a:p>
          <a:endParaRPr lang="en-US"/>
        </a:p>
      </dgm:t>
    </dgm:pt>
    <dgm:pt modelId="{EBBBD1D2-ED4F-4A1D-9A36-560AE81C19EA}">
      <dgm:prSet phldrT="[Text]"/>
      <dgm:spPr/>
      <dgm:t>
        <a:bodyPr/>
        <a:lstStyle/>
        <a:p>
          <a:r>
            <a:rPr lang="en-US" dirty="0" smtClean="0"/>
            <a:t>Monitoring for </a:t>
          </a:r>
          <a:r>
            <a:rPr lang="en-US" dirty="0" smtClean="0"/>
            <a:t>compliance (work and offsetting)</a:t>
          </a:r>
          <a:endParaRPr lang="en-US" dirty="0"/>
        </a:p>
      </dgm:t>
    </dgm:pt>
    <dgm:pt modelId="{7FCAE70E-F60C-4428-9435-424B0CE1BD46}" type="parTrans" cxnId="{574986D0-1E72-435E-8A0A-C4B8EA9C670B}">
      <dgm:prSet/>
      <dgm:spPr/>
      <dgm:t>
        <a:bodyPr/>
        <a:lstStyle/>
        <a:p>
          <a:endParaRPr lang="en-US"/>
        </a:p>
      </dgm:t>
    </dgm:pt>
    <dgm:pt modelId="{2B1B9EFF-5AB6-4BF8-9855-C1F19BDD995A}" type="sibTrans" cxnId="{574986D0-1E72-435E-8A0A-C4B8EA9C670B}">
      <dgm:prSet/>
      <dgm:spPr/>
      <dgm:t>
        <a:bodyPr/>
        <a:lstStyle/>
        <a:p>
          <a:endParaRPr lang="en-US"/>
        </a:p>
      </dgm:t>
    </dgm:pt>
    <dgm:pt modelId="{7E22091E-56B7-4D2D-8CC5-A86DA61C3D06}">
      <dgm:prSet phldrT="[Text]"/>
      <dgm:spPr/>
      <dgm:t>
        <a:bodyPr/>
        <a:lstStyle/>
        <a:p>
          <a:r>
            <a:rPr lang="en-US" dirty="0" smtClean="0"/>
            <a:t>Due Date for Monitoring Report</a:t>
          </a:r>
          <a:endParaRPr lang="en-US" dirty="0"/>
        </a:p>
      </dgm:t>
    </dgm:pt>
    <dgm:pt modelId="{EDA8EC04-41A8-45FD-8560-3CBFB70FDFB5}" type="parTrans" cxnId="{1C8445FA-209D-44C8-8F81-E5897A8AC1D2}">
      <dgm:prSet/>
      <dgm:spPr/>
      <dgm:t>
        <a:bodyPr/>
        <a:lstStyle/>
        <a:p>
          <a:endParaRPr lang="en-US"/>
        </a:p>
      </dgm:t>
    </dgm:pt>
    <dgm:pt modelId="{138D4C74-14DB-4519-B4FE-17D4A783A147}" type="sibTrans" cxnId="{1C8445FA-209D-44C8-8F81-E5897A8AC1D2}">
      <dgm:prSet/>
      <dgm:spPr/>
      <dgm:t>
        <a:bodyPr/>
        <a:lstStyle/>
        <a:p>
          <a:endParaRPr lang="en-US"/>
        </a:p>
      </dgm:t>
    </dgm:pt>
    <dgm:pt modelId="{4A86394A-7262-4C37-9097-AAC6AD1E6FA1}">
      <dgm:prSet phldrT="[Text]"/>
      <dgm:spPr/>
      <dgm:t>
        <a:bodyPr/>
        <a:lstStyle/>
        <a:p>
          <a:r>
            <a:rPr lang="en-US" dirty="0" smtClean="0"/>
            <a:t>DFO site inspection</a:t>
          </a:r>
          <a:endParaRPr lang="en-US" dirty="0"/>
        </a:p>
      </dgm:t>
    </dgm:pt>
    <dgm:pt modelId="{2FAE112E-D416-4DF0-AC5C-56314D30E1B0}" type="parTrans" cxnId="{5BEE4959-7B10-430A-9421-9ECE2080CCCA}">
      <dgm:prSet/>
      <dgm:spPr/>
      <dgm:t>
        <a:bodyPr/>
        <a:lstStyle/>
        <a:p>
          <a:endParaRPr lang="en-US"/>
        </a:p>
      </dgm:t>
    </dgm:pt>
    <dgm:pt modelId="{A83F2CD3-763F-4933-8798-294FAE40CCE6}" type="sibTrans" cxnId="{5BEE4959-7B10-430A-9421-9ECE2080CCCA}">
      <dgm:prSet/>
      <dgm:spPr/>
      <dgm:t>
        <a:bodyPr/>
        <a:lstStyle/>
        <a:p>
          <a:endParaRPr lang="en-US"/>
        </a:p>
      </dgm:t>
    </dgm:pt>
    <dgm:pt modelId="{4CFC592B-F715-43C5-ADEA-8774CD99BCFB}">
      <dgm:prSet phldrT="[Text]"/>
      <dgm:spPr/>
      <dgm:t>
        <a:bodyPr/>
        <a:lstStyle/>
        <a:p>
          <a:r>
            <a:rPr lang="en-US" dirty="0" smtClean="0"/>
            <a:t>Monitoring for </a:t>
          </a:r>
          <a:r>
            <a:rPr lang="en-US" dirty="0" smtClean="0"/>
            <a:t>Effectiveness</a:t>
          </a:r>
        </a:p>
        <a:p>
          <a:r>
            <a:rPr lang="en-US" dirty="0" smtClean="0"/>
            <a:t>(Offsetting)</a:t>
          </a:r>
          <a:endParaRPr lang="en-US" dirty="0"/>
        </a:p>
      </dgm:t>
    </dgm:pt>
    <dgm:pt modelId="{ED5B51FB-4262-4E21-ABEC-51043F9C737A}" type="parTrans" cxnId="{A69EB7F8-E881-4CE9-B4CD-F9BB0895BC56}">
      <dgm:prSet/>
      <dgm:spPr/>
      <dgm:t>
        <a:bodyPr/>
        <a:lstStyle/>
        <a:p>
          <a:endParaRPr lang="en-US"/>
        </a:p>
      </dgm:t>
    </dgm:pt>
    <dgm:pt modelId="{535268CA-5F70-4481-8B50-B6CB87FE8A0A}" type="sibTrans" cxnId="{A69EB7F8-E881-4CE9-B4CD-F9BB0895BC56}">
      <dgm:prSet/>
      <dgm:spPr/>
      <dgm:t>
        <a:bodyPr/>
        <a:lstStyle/>
        <a:p>
          <a:endParaRPr lang="en-US"/>
        </a:p>
      </dgm:t>
    </dgm:pt>
    <dgm:pt modelId="{E4465E29-0FD4-44A5-897D-47A47C0F4381}">
      <dgm:prSet phldrT="[Text]"/>
      <dgm:spPr/>
      <dgm:t>
        <a:bodyPr/>
        <a:lstStyle/>
        <a:p>
          <a:r>
            <a:rPr lang="en-US" dirty="0" smtClean="0"/>
            <a:t>Due Date for Compliance and Effectiveness</a:t>
          </a:r>
          <a:endParaRPr lang="en-US" dirty="0"/>
        </a:p>
      </dgm:t>
    </dgm:pt>
    <dgm:pt modelId="{1F682A8A-1D47-4423-8E93-74359D8B277C}" type="parTrans" cxnId="{F54FAA26-0E55-42D2-B608-2223904AD9D5}">
      <dgm:prSet/>
      <dgm:spPr/>
      <dgm:t>
        <a:bodyPr/>
        <a:lstStyle/>
        <a:p>
          <a:endParaRPr lang="en-US"/>
        </a:p>
      </dgm:t>
    </dgm:pt>
    <dgm:pt modelId="{270ADAB7-A766-4B6A-A167-DB41D3C6CF88}" type="sibTrans" cxnId="{F54FAA26-0E55-42D2-B608-2223904AD9D5}">
      <dgm:prSet/>
      <dgm:spPr/>
      <dgm:t>
        <a:bodyPr/>
        <a:lstStyle/>
        <a:p>
          <a:endParaRPr lang="en-US"/>
        </a:p>
      </dgm:t>
    </dgm:pt>
    <dgm:pt modelId="{7947B1ED-7026-4B4B-9DE1-CC056B98CE0D}">
      <dgm:prSet/>
      <dgm:spPr/>
      <dgm:t>
        <a:bodyPr/>
        <a:lstStyle/>
        <a:p>
          <a:r>
            <a:rPr lang="en-US" dirty="0" smtClean="0"/>
            <a:t>Received -Acceptable</a:t>
          </a:r>
          <a:endParaRPr lang="en-US" dirty="0"/>
        </a:p>
      </dgm:t>
    </dgm:pt>
    <dgm:pt modelId="{4B9F442C-F98D-43C0-92ED-EC0405927EDC}" type="parTrans" cxnId="{0DBCE71F-0912-42AC-95C2-23233D515712}">
      <dgm:prSet/>
      <dgm:spPr/>
      <dgm:t>
        <a:bodyPr/>
        <a:lstStyle/>
        <a:p>
          <a:endParaRPr lang="en-US"/>
        </a:p>
      </dgm:t>
    </dgm:pt>
    <dgm:pt modelId="{C5891D91-40D6-481D-9481-A31D9F6E4C3E}" type="sibTrans" cxnId="{0DBCE71F-0912-42AC-95C2-23233D515712}">
      <dgm:prSet/>
      <dgm:spPr/>
      <dgm:t>
        <a:bodyPr/>
        <a:lstStyle/>
        <a:p>
          <a:endParaRPr lang="en-US"/>
        </a:p>
      </dgm:t>
    </dgm:pt>
    <dgm:pt modelId="{D523B8CF-7196-4DA9-AC69-3A38E0A59EFE}">
      <dgm:prSet/>
      <dgm:spPr/>
      <dgm:t>
        <a:bodyPr/>
        <a:lstStyle/>
        <a:p>
          <a:r>
            <a:rPr lang="en-US" dirty="0" smtClean="0"/>
            <a:t>Received – Not Acceptable</a:t>
          </a:r>
          <a:endParaRPr lang="en-US" dirty="0"/>
        </a:p>
      </dgm:t>
    </dgm:pt>
    <dgm:pt modelId="{91586124-261B-4B5B-A5EF-3E7B0D0E87D6}" type="parTrans" cxnId="{22EACFD0-1F50-4EAA-954E-23FFF3F999CD}">
      <dgm:prSet/>
      <dgm:spPr/>
      <dgm:t>
        <a:bodyPr/>
        <a:lstStyle/>
        <a:p>
          <a:endParaRPr lang="en-US"/>
        </a:p>
      </dgm:t>
    </dgm:pt>
    <dgm:pt modelId="{170E2AE2-1FF2-4A60-8A84-C9FBDCC37625}" type="sibTrans" cxnId="{22EACFD0-1F50-4EAA-954E-23FFF3F999CD}">
      <dgm:prSet/>
      <dgm:spPr/>
      <dgm:t>
        <a:bodyPr/>
        <a:lstStyle/>
        <a:p>
          <a:endParaRPr lang="en-US"/>
        </a:p>
      </dgm:t>
    </dgm:pt>
    <dgm:pt modelId="{05F77207-5B0E-4AB1-9492-4B533E52C13B}">
      <dgm:prSet/>
      <dgm:spPr/>
      <dgm:t>
        <a:bodyPr/>
        <a:lstStyle/>
        <a:p>
          <a:r>
            <a:rPr lang="en-US" dirty="0" smtClean="0"/>
            <a:t>Not Received</a:t>
          </a:r>
          <a:endParaRPr lang="en-US" dirty="0"/>
        </a:p>
      </dgm:t>
    </dgm:pt>
    <dgm:pt modelId="{96B354F2-CCD4-4BD2-9352-E4986CF351FA}" type="parTrans" cxnId="{1E9AE1AB-131C-49A4-9A57-94214DC1B910}">
      <dgm:prSet/>
      <dgm:spPr/>
      <dgm:t>
        <a:bodyPr/>
        <a:lstStyle/>
        <a:p>
          <a:endParaRPr lang="en-US"/>
        </a:p>
      </dgm:t>
    </dgm:pt>
    <dgm:pt modelId="{20367022-F0AB-4ACF-9E15-65EA1583A5C3}" type="sibTrans" cxnId="{1E9AE1AB-131C-49A4-9A57-94214DC1B910}">
      <dgm:prSet/>
      <dgm:spPr/>
      <dgm:t>
        <a:bodyPr/>
        <a:lstStyle/>
        <a:p>
          <a:endParaRPr lang="en-US"/>
        </a:p>
      </dgm:t>
    </dgm:pt>
    <dgm:pt modelId="{E4D7EEB3-2BDE-44C6-85D2-DF3EF2A03856}">
      <dgm:prSet/>
      <dgm:spPr/>
      <dgm:t>
        <a:bodyPr/>
        <a:lstStyle/>
        <a:p>
          <a:r>
            <a:rPr lang="en-US" dirty="0" smtClean="0"/>
            <a:t>Non compliance Action</a:t>
          </a:r>
          <a:endParaRPr lang="en-US" dirty="0"/>
        </a:p>
      </dgm:t>
    </dgm:pt>
    <dgm:pt modelId="{08C4CACE-F098-4E0B-A7C5-5CBA131BE134}" type="parTrans" cxnId="{7140E8BD-7383-4975-A5A0-84CBFF439D41}">
      <dgm:prSet/>
      <dgm:spPr/>
      <dgm:t>
        <a:bodyPr/>
        <a:lstStyle/>
        <a:p>
          <a:endParaRPr lang="en-US"/>
        </a:p>
      </dgm:t>
    </dgm:pt>
    <dgm:pt modelId="{96D10348-B992-461E-91B5-80614F5E3BED}" type="sibTrans" cxnId="{7140E8BD-7383-4975-A5A0-84CBFF439D41}">
      <dgm:prSet/>
      <dgm:spPr/>
      <dgm:t>
        <a:bodyPr/>
        <a:lstStyle/>
        <a:p>
          <a:endParaRPr lang="en-US"/>
        </a:p>
      </dgm:t>
    </dgm:pt>
    <dgm:pt modelId="{E4C76F75-2A61-4C75-9355-BDC9EDB5373B}">
      <dgm:prSet/>
      <dgm:spPr/>
      <dgm:t>
        <a:bodyPr/>
        <a:lstStyle/>
        <a:p>
          <a:r>
            <a:rPr lang="en-US" dirty="0" smtClean="0"/>
            <a:t>Non Compliance Action</a:t>
          </a:r>
          <a:endParaRPr lang="en-US" dirty="0"/>
        </a:p>
      </dgm:t>
    </dgm:pt>
    <dgm:pt modelId="{57F038EF-C174-4E5B-83F8-40FF7F2FB4E9}" type="parTrans" cxnId="{AEEED145-A55E-47A5-8B02-BE5FA364F334}">
      <dgm:prSet/>
      <dgm:spPr/>
      <dgm:t>
        <a:bodyPr/>
        <a:lstStyle/>
        <a:p>
          <a:endParaRPr lang="en-US"/>
        </a:p>
      </dgm:t>
    </dgm:pt>
    <dgm:pt modelId="{9A540BB4-91A0-4840-A554-72847C63ED4B}" type="sibTrans" cxnId="{AEEED145-A55E-47A5-8B02-BE5FA364F334}">
      <dgm:prSet/>
      <dgm:spPr/>
      <dgm:t>
        <a:bodyPr/>
        <a:lstStyle/>
        <a:p>
          <a:endParaRPr lang="en-US"/>
        </a:p>
      </dgm:t>
    </dgm:pt>
    <dgm:pt modelId="{15D2B06D-4E08-4F53-9D22-841D509EBD69}">
      <dgm:prSet/>
      <dgm:spPr/>
      <dgm:t>
        <a:bodyPr/>
        <a:lstStyle/>
        <a:p>
          <a:r>
            <a:rPr lang="en-US" dirty="0" smtClean="0"/>
            <a:t>Acceptable – Mitigation Acceptable</a:t>
          </a:r>
          <a:endParaRPr lang="en-US" dirty="0"/>
        </a:p>
      </dgm:t>
    </dgm:pt>
    <dgm:pt modelId="{F5884196-2724-4FC6-8617-07DCBEA424CE}" type="parTrans" cxnId="{0E02E803-91BD-4A46-933A-FBE12D39FD58}">
      <dgm:prSet/>
      <dgm:spPr/>
      <dgm:t>
        <a:bodyPr/>
        <a:lstStyle/>
        <a:p>
          <a:endParaRPr lang="en-US"/>
        </a:p>
      </dgm:t>
    </dgm:pt>
    <dgm:pt modelId="{3E62EC8A-547E-4F16-8DAB-3A0EA8F6DE4B}" type="sibTrans" cxnId="{0E02E803-91BD-4A46-933A-FBE12D39FD58}">
      <dgm:prSet/>
      <dgm:spPr/>
      <dgm:t>
        <a:bodyPr/>
        <a:lstStyle/>
        <a:p>
          <a:endParaRPr lang="en-US"/>
        </a:p>
      </dgm:t>
    </dgm:pt>
    <dgm:pt modelId="{D2E26400-E07A-47ED-A560-02FB4643F11E}">
      <dgm:prSet/>
      <dgm:spPr/>
      <dgm:t>
        <a:bodyPr/>
        <a:lstStyle/>
        <a:p>
          <a:r>
            <a:rPr lang="en-US" dirty="0" smtClean="0"/>
            <a:t>Not Acceptable</a:t>
          </a:r>
          <a:endParaRPr lang="en-US" dirty="0"/>
        </a:p>
      </dgm:t>
    </dgm:pt>
    <dgm:pt modelId="{B82A5CF5-A369-4B65-82DC-90CC3288550A}" type="parTrans" cxnId="{7055957F-B4C8-43B9-8801-11A119731FE7}">
      <dgm:prSet/>
      <dgm:spPr/>
      <dgm:t>
        <a:bodyPr/>
        <a:lstStyle/>
        <a:p>
          <a:endParaRPr lang="en-US"/>
        </a:p>
      </dgm:t>
    </dgm:pt>
    <dgm:pt modelId="{AE26F215-B54F-43B2-A0A9-D4DDF0BE04FB}" type="sibTrans" cxnId="{7055957F-B4C8-43B9-8801-11A119731FE7}">
      <dgm:prSet/>
      <dgm:spPr/>
      <dgm:t>
        <a:bodyPr/>
        <a:lstStyle/>
        <a:p>
          <a:endParaRPr lang="en-US"/>
        </a:p>
      </dgm:t>
    </dgm:pt>
    <dgm:pt modelId="{8D42A39F-F0BC-4BFE-978F-7D3D34315FE9}">
      <dgm:prSet/>
      <dgm:spPr/>
      <dgm:t>
        <a:bodyPr/>
        <a:lstStyle/>
        <a:p>
          <a:r>
            <a:rPr lang="en-US" dirty="0" smtClean="0"/>
            <a:t>Non Compliance Action</a:t>
          </a:r>
          <a:endParaRPr lang="en-US" dirty="0"/>
        </a:p>
      </dgm:t>
    </dgm:pt>
    <dgm:pt modelId="{401BD2DA-91AB-4C43-9E53-B8F685213636}" type="parTrans" cxnId="{2476E31E-FB42-4757-95F7-594ACB04B10B}">
      <dgm:prSet/>
      <dgm:spPr/>
      <dgm:t>
        <a:bodyPr/>
        <a:lstStyle/>
        <a:p>
          <a:endParaRPr lang="en-US"/>
        </a:p>
      </dgm:t>
    </dgm:pt>
    <dgm:pt modelId="{9E7E1DA4-6D92-4452-88DA-47E73AD1035C}" type="sibTrans" cxnId="{2476E31E-FB42-4757-95F7-594ACB04B10B}">
      <dgm:prSet/>
      <dgm:spPr/>
      <dgm:t>
        <a:bodyPr/>
        <a:lstStyle/>
        <a:p>
          <a:endParaRPr lang="en-US"/>
        </a:p>
      </dgm:t>
    </dgm:pt>
    <dgm:pt modelId="{E853FA44-3009-4FC5-BCD1-DB15391A6A14}">
      <dgm:prSet/>
      <dgm:spPr/>
      <dgm:t>
        <a:bodyPr/>
        <a:lstStyle/>
        <a:p>
          <a:r>
            <a:rPr lang="en-US" dirty="0" smtClean="0"/>
            <a:t>Received -Acceptable</a:t>
          </a:r>
          <a:endParaRPr lang="en-US" dirty="0"/>
        </a:p>
      </dgm:t>
    </dgm:pt>
    <dgm:pt modelId="{C874A320-0AA4-4491-8042-A3BFED33B480}" type="parTrans" cxnId="{F211F72E-AAAB-422B-8443-3E044DEE2A1D}">
      <dgm:prSet/>
      <dgm:spPr/>
      <dgm:t>
        <a:bodyPr/>
        <a:lstStyle/>
        <a:p>
          <a:endParaRPr lang="en-US"/>
        </a:p>
      </dgm:t>
    </dgm:pt>
    <dgm:pt modelId="{60E7C24F-46CD-4F94-AF29-D785813C1664}" type="sibTrans" cxnId="{F211F72E-AAAB-422B-8443-3E044DEE2A1D}">
      <dgm:prSet/>
      <dgm:spPr/>
      <dgm:t>
        <a:bodyPr/>
        <a:lstStyle/>
        <a:p>
          <a:endParaRPr lang="en-US"/>
        </a:p>
      </dgm:t>
    </dgm:pt>
    <dgm:pt modelId="{541DEB3C-B8B5-4A72-A6BE-CC51C0B3BE22}">
      <dgm:prSet/>
      <dgm:spPr/>
      <dgm:t>
        <a:bodyPr/>
        <a:lstStyle/>
        <a:p>
          <a:r>
            <a:rPr lang="en-US" dirty="0" smtClean="0"/>
            <a:t>Received – Not Acceptable</a:t>
          </a:r>
          <a:endParaRPr lang="en-US" dirty="0"/>
        </a:p>
      </dgm:t>
    </dgm:pt>
    <dgm:pt modelId="{CAC7FBC9-1B65-4E39-BB0E-0805599F6D2B}" type="parTrans" cxnId="{ACC8F3E8-B188-425C-B71D-A6A32F075BC1}">
      <dgm:prSet/>
      <dgm:spPr/>
      <dgm:t>
        <a:bodyPr/>
        <a:lstStyle/>
        <a:p>
          <a:endParaRPr lang="en-US"/>
        </a:p>
      </dgm:t>
    </dgm:pt>
    <dgm:pt modelId="{579BACBF-C8D6-486C-AB0B-0D00202ED671}" type="sibTrans" cxnId="{ACC8F3E8-B188-425C-B71D-A6A32F075BC1}">
      <dgm:prSet/>
      <dgm:spPr/>
      <dgm:t>
        <a:bodyPr/>
        <a:lstStyle/>
        <a:p>
          <a:endParaRPr lang="en-US"/>
        </a:p>
      </dgm:t>
    </dgm:pt>
    <dgm:pt modelId="{26D2EEF7-891E-4213-BB66-6F072CA3E639}">
      <dgm:prSet/>
      <dgm:spPr/>
      <dgm:t>
        <a:bodyPr/>
        <a:lstStyle/>
        <a:p>
          <a:r>
            <a:rPr lang="en-US" dirty="0" smtClean="0"/>
            <a:t>Non compliance Action</a:t>
          </a:r>
          <a:endParaRPr lang="en-US" dirty="0"/>
        </a:p>
      </dgm:t>
    </dgm:pt>
    <dgm:pt modelId="{E428D761-7E4E-41A1-9ED0-77F27C13F02B}" type="parTrans" cxnId="{4E63F43F-E427-4FCF-9F63-1CC3C7742625}">
      <dgm:prSet/>
      <dgm:spPr/>
      <dgm:t>
        <a:bodyPr/>
        <a:lstStyle/>
        <a:p>
          <a:endParaRPr lang="en-US"/>
        </a:p>
      </dgm:t>
    </dgm:pt>
    <dgm:pt modelId="{A7D62E50-3776-4646-9DAE-5FE8876A726F}" type="sibTrans" cxnId="{4E63F43F-E427-4FCF-9F63-1CC3C7742625}">
      <dgm:prSet/>
      <dgm:spPr/>
      <dgm:t>
        <a:bodyPr/>
        <a:lstStyle/>
        <a:p>
          <a:endParaRPr lang="en-US"/>
        </a:p>
      </dgm:t>
    </dgm:pt>
    <dgm:pt modelId="{D5A5049E-6CC8-41B9-BF7F-6018D69D3C15}">
      <dgm:prSet/>
      <dgm:spPr/>
      <dgm:t>
        <a:bodyPr/>
        <a:lstStyle/>
        <a:p>
          <a:r>
            <a:rPr lang="en-US" dirty="0" smtClean="0"/>
            <a:t>Not Received</a:t>
          </a:r>
          <a:endParaRPr lang="en-US" dirty="0"/>
        </a:p>
      </dgm:t>
    </dgm:pt>
    <dgm:pt modelId="{71CDC029-2246-4936-8FD2-D32029E6EC63}" type="parTrans" cxnId="{F44A2811-ABA5-49D2-B615-3551474EE8E3}">
      <dgm:prSet/>
      <dgm:spPr/>
      <dgm:t>
        <a:bodyPr/>
        <a:lstStyle/>
        <a:p>
          <a:endParaRPr lang="en-US"/>
        </a:p>
      </dgm:t>
    </dgm:pt>
    <dgm:pt modelId="{FE6BEA15-276D-4AC3-832C-AAF20661F7D9}" type="sibTrans" cxnId="{F44A2811-ABA5-49D2-B615-3551474EE8E3}">
      <dgm:prSet/>
      <dgm:spPr/>
      <dgm:t>
        <a:bodyPr/>
        <a:lstStyle/>
        <a:p>
          <a:endParaRPr lang="en-US"/>
        </a:p>
      </dgm:t>
    </dgm:pt>
    <dgm:pt modelId="{9E471646-0EAD-4613-AB06-D48E3659E157}">
      <dgm:prSet/>
      <dgm:spPr/>
      <dgm:t>
        <a:bodyPr/>
        <a:lstStyle/>
        <a:p>
          <a:r>
            <a:rPr lang="en-US" dirty="0" smtClean="0"/>
            <a:t>Non Compliance Actio</a:t>
          </a:r>
          <a:endParaRPr lang="en-US"/>
        </a:p>
      </dgm:t>
    </dgm:pt>
    <dgm:pt modelId="{F89A553D-B443-4FEB-983A-F486954A9F23}" type="parTrans" cxnId="{1E1BE27D-FE5B-436E-B2C6-1A4530204CA5}">
      <dgm:prSet/>
      <dgm:spPr/>
      <dgm:t>
        <a:bodyPr/>
        <a:lstStyle/>
        <a:p>
          <a:endParaRPr lang="en-US"/>
        </a:p>
      </dgm:t>
    </dgm:pt>
    <dgm:pt modelId="{E158D638-8B21-4DBA-B0C5-C35DC44427A3}" type="sibTrans" cxnId="{1E1BE27D-FE5B-436E-B2C6-1A4530204CA5}">
      <dgm:prSet/>
      <dgm:spPr/>
      <dgm:t>
        <a:bodyPr/>
        <a:lstStyle/>
        <a:p>
          <a:endParaRPr lang="en-US"/>
        </a:p>
      </dgm:t>
    </dgm:pt>
    <dgm:pt modelId="{A95CCC5C-F2B5-46E0-8B37-4F9557843EAB}">
      <dgm:prSet/>
      <dgm:spPr/>
      <dgm:t>
        <a:bodyPr/>
        <a:lstStyle/>
        <a:p>
          <a:r>
            <a:rPr lang="en-US" dirty="0" smtClean="0"/>
            <a:t>As built drawings</a:t>
          </a:r>
          <a:endParaRPr lang="en-US" dirty="0"/>
        </a:p>
      </dgm:t>
    </dgm:pt>
    <dgm:pt modelId="{6DC5C598-A03A-4F0E-B6F0-F6E6B0FFA871}" type="parTrans" cxnId="{EF7D935E-19F6-4075-BA99-03D24B5FA659}">
      <dgm:prSet/>
      <dgm:spPr/>
      <dgm:t>
        <a:bodyPr/>
        <a:lstStyle/>
        <a:p>
          <a:endParaRPr lang="en-US"/>
        </a:p>
      </dgm:t>
    </dgm:pt>
    <dgm:pt modelId="{05680B23-F97A-4316-BE28-A666E3D49F1D}" type="sibTrans" cxnId="{EF7D935E-19F6-4075-BA99-03D24B5FA659}">
      <dgm:prSet/>
      <dgm:spPr/>
      <dgm:t>
        <a:bodyPr/>
        <a:lstStyle/>
        <a:p>
          <a:endParaRPr lang="en-US"/>
        </a:p>
      </dgm:t>
    </dgm:pt>
    <dgm:pt modelId="{51377F83-9AFF-486A-9E0A-7EB6EB097C4F}" type="pres">
      <dgm:prSet presAssocID="{0ED599A7-4C96-4454-8D34-DC221B5E44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59A5B6-B6C4-4268-8D36-8DF6C7164C11}" type="pres">
      <dgm:prSet presAssocID="{AA5F5035-5A35-4E99-89D2-5B4C6DBFB607}" presName="hierRoot1" presStyleCnt="0"/>
      <dgm:spPr/>
    </dgm:pt>
    <dgm:pt modelId="{F9D23465-26A9-447B-BEAE-264FD588C1AF}" type="pres">
      <dgm:prSet presAssocID="{AA5F5035-5A35-4E99-89D2-5B4C6DBFB607}" presName="composite" presStyleCnt="0"/>
      <dgm:spPr/>
    </dgm:pt>
    <dgm:pt modelId="{8980675B-6940-4318-A167-74CC05698BB7}" type="pres">
      <dgm:prSet presAssocID="{AA5F5035-5A35-4E99-89D2-5B4C6DBFB607}" presName="background" presStyleLbl="node0" presStyleIdx="0" presStyleCnt="1"/>
      <dgm:spPr/>
    </dgm:pt>
    <dgm:pt modelId="{0F693D99-65B8-4008-9C3A-C9D0755701CA}" type="pres">
      <dgm:prSet presAssocID="{AA5F5035-5A35-4E99-89D2-5B4C6DBFB60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2AEF16-43E6-4447-A436-87052D0248AD}" type="pres">
      <dgm:prSet presAssocID="{AA5F5035-5A35-4E99-89D2-5B4C6DBFB607}" presName="hierChild2" presStyleCnt="0"/>
      <dgm:spPr/>
    </dgm:pt>
    <dgm:pt modelId="{7B1C50F5-5358-4217-B95E-90126E67A07D}" type="pres">
      <dgm:prSet presAssocID="{7FCAE70E-F60C-4428-9435-424B0CE1BD4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5443E6C-1D3D-4F0C-A79E-E18E79F73A55}" type="pres">
      <dgm:prSet presAssocID="{EBBBD1D2-ED4F-4A1D-9A36-560AE81C19EA}" presName="hierRoot2" presStyleCnt="0"/>
      <dgm:spPr/>
    </dgm:pt>
    <dgm:pt modelId="{2DBD0610-0CB7-4796-8D77-EE118E8404AB}" type="pres">
      <dgm:prSet presAssocID="{EBBBD1D2-ED4F-4A1D-9A36-560AE81C19EA}" presName="composite2" presStyleCnt="0"/>
      <dgm:spPr/>
    </dgm:pt>
    <dgm:pt modelId="{7109467F-22F1-4C32-99DD-CF321A26D8F2}" type="pres">
      <dgm:prSet presAssocID="{EBBBD1D2-ED4F-4A1D-9A36-560AE81C19EA}" presName="background2" presStyleLbl="node2" presStyleIdx="0" presStyleCnt="2"/>
      <dgm:spPr/>
    </dgm:pt>
    <dgm:pt modelId="{8ED70734-51C9-4BE7-87CA-94C93F19DFEE}" type="pres">
      <dgm:prSet presAssocID="{EBBBD1D2-ED4F-4A1D-9A36-560AE81C19E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61B85-1426-46BB-85C4-30826E781C00}" type="pres">
      <dgm:prSet presAssocID="{EBBBD1D2-ED4F-4A1D-9A36-560AE81C19EA}" presName="hierChild3" presStyleCnt="0"/>
      <dgm:spPr/>
    </dgm:pt>
    <dgm:pt modelId="{7BEB4161-5E40-4878-B052-39B2A77665F0}" type="pres">
      <dgm:prSet presAssocID="{6DC5C598-A03A-4F0E-B6F0-F6E6B0FFA871}" presName="Name17" presStyleLbl="parChTrans1D3" presStyleIdx="0" presStyleCnt="4"/>
      <dgm:spPr/>
    </dgm:pt>
    <dgm:pt modelId="{7722755A-6517-472D-978A-354E9EB5D84A}" type="pres">
      <dgm:prSet presAssocID="{A95CCC5C-F2B5-46E0-8B37-4F9557843EAB}" presName="hierRoot3" presStyleCnt="0"/>
      <dgm:spPr/>
    </dgm:pt>
    <dgm:pt modelId="{2AA2AFF0-C7F4-468D-9340-A66358908ED9}" type="pres">
      <dgm:prSet presAssocID="{A95CCC5C-F2B5-46E0-8B37-4F9557843EAB}" presName="composite3" presStyleCnt="0"/>
      <dgm:spPr/>
    </dgm:pt>
    <dgm:pt modelId="{C007C7D9-2F07-420F-97A8-7AF37C850DD0}" type="pres">
      <dgm:prSet presAssocID="{A95CCC5C-F2B5-46E0-8B37-4F9557843EAB}" presName="background3" presStyleLbl="node3" presStyleIdx="0" presStyleCnt="4"/>
      <dgm:spPr/>
    </dgm:pt>
    <dgm:pt modelId="{0BBF7C0C-8CDC-4F7B-AC3D-99D3DF73ABCF}" type="pres">
      <dgm:prSet presAssocID="{A95CCC5C-F2B5-46E0-8B37-4F9557843EAB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22620-DD26-46B8-8CD5-3C77CB21CA17}" type="pres">
      <dgm:prSet presAssocID="{A95CCC5C-F2B5-46E0-8B37-4F9557843EAB}" presName="hierChild4" presStyleCnt="0"/>
      <dgm:spPr/>
    </dgm:pt>
    <dgm:pt modelId="{F2030635-1846-41A5-8A3E-E437A52990E1}" type="pres">
      <dgm:prSet presAssocID="{EDA8EC04-41A8-45FD-8560-3CBFB70FDFB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C5624EAF-C70F-465E-A5A1-9B0D3FAE6320}" type="pres">
      <dgm:prSet presAssocID="{7E22091E-56B7-4D2D-8CC5-A86DA61C3D06}" presName="hierRoot3" presStyleCnt="0"/>
      <dgm:spPr/>
    </dgm:pt>
    <dgm:pt modelId="{5287760E-B8AC-4035-A550-917404C20F08}" type="pres">
      <dgm:prSet presAssocID="{7E22091E-56B7-4D2D-8CC5-A86DA61C3D06}" presName="composite3" presStyleCnt="0"/>
      <dgm:spPr/>
    </dgm:pt>
    <dgm:pt modelId="{9B3C1E39-6209-4F8B-896B-2B95D1D8EA67}" type="pres">
      <dgm:prSet presAssocID="{7E22091E-56B7-4D2D-8CC5-A86DA61C3D06}" presName="background3" presStyleLbl="node3" presStyleIdx="1" presStyleCnt="4"/>
      <dgm:spPr/>
    </dgm:pt>
    <dgm:pt modelId="{63CD64D2-D0D4-4E1F-9D79-365546F76915}" type="pres">
      <dgm:prSet presAssocID="{7E22091E-56B7-4D2D-8CC5-A86DA61C3D0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6EA5F4-C420-4C60-A474-1B85781FE11A}" type="pres">
      <dgm:prSet presAssocID="{7E22091E-56B7-4D2D-8CC5-A86DA61C3D06}" presName="hierChild4" presStyleCnt="0"/>
      <dgm:spPr/>
    </dgm:pt>
    <dgm:pt modelId="{52273FEF-1855-4272-AA84-AF11EC9AB396}" type="pres">
      <dgm:prSet presAssocID="{4B9F442C-F98D-43C0-92ED-EC0405927EDC}" presName="Name23" presStyleLbl="parChTrans1D4" presStyleIdx="0" presStyleCnt="13"/>
      <dgm:spPr/>
      <dgm:t>
        <a:bodyPr/>
        <a:lstStyle/>
        <a:p>
          <a:endParaRPr lang="en-US"/>
        </a:p>
      </dgm:t>
    </dgm:pt>
    <dgm:pt modelId="{6CA3914D-4E52-48FA-8CD4-074B87F68B38}" type="pres">
      <dgm:prSet presAssocID="{7947B1ED-7026-4B4B-9DE1-CC056B98CE0D}" presName="hierRoot4" presStyleCnt="0"/>
      <dgm:spPr/>
    </dgm:pt>
    <dgm:pt modelId="{77CA998A-F4EA-4351-9A40-E0F307095DBE}" type="pres">
      <dgm:prSet presAssocID="{7947B1ED-7026-4B4B-9DE1-CC056B98CE0D}" presName="composite4" presStyleCnt="0"/>
      <dgm:spPr/>
    </dgm:pt>
    <dgm:pt modelId="{F59E0E68-264C-4FCA-A83F-ED67DD14642B}" type="pres">
      <dgm:prSet presAssocID="{7947B1ED-7026-4B4B-9DE1-CC056B98CE0D}" presName="background4" presStyleLbl="node4" presStyleIdx="0" presStyleCnt="13"/>
      <dgm:spPr/>
    </dgm:pt>
    <dgm:pt modelId="{B952E2D0-72C0-40FD-A5F2-5B1BBF3365C0}" type="pres">
      <dgm:prSet presAssocID="{7947B1ED-7026-4B4B-9DE1-CC056B98CE0D}" presName="text4" presStyleLbl="fgAcc4" presStyleIdx="0" presStyleCnt="13" custLinFactNeighborX="563" custLinFactNeighborY="-1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582A7-3167-4567-8026-9C2F5F96EB5A}" type="pres">
      <dgm:prSet presAssocID="{7947B1ED-7026-4B4B-9DE1-CC056B98CE0D}" presName="hierChild5" presStyleCnt="0"/>
      <dgm:spPr/>
    </dgm:pt>
    <dgm:pt modelId="{3E461DAD-0848-4F1B-95CF-191E80D6DDC0}" type="pres">
      <dgm:prSet presAssocID="{91586124-261B-4B5B-A5EF-3E7B0D0E87D6}" presName="Name23" presStyleLbl="parChTrans1D4" presStyleIdx="1" presStyleCnt="13"/>
      <dgm:spPr/>
      <dgm:t>
        <a:bodyPr/>
        <a:lstStyle/>
        <a:p>
          <a:endParaRPr lang="en-US"/>
        </a:p>
      </dgm:t>
    </dgm:pt>
    <dgm:pt modelId="{8277BAAA-1193-4833-A431-3E58201C9C39}" type="pres">
      <dgm:prSet presAssocID="{D523B8CF-7196-4DA9-AC69-3A38E0A59EFE}" presName="hierRoot4" presStyleCnt="0"/>
      <dgm:spPr/>
    </dgm:pt>
    <dgm:pt modelId="{1DD4D7D5-020E-4C0F-890A-70580BE15E3E}" type="pres">
      <dgm:prSet presAssocID="{D523B8CF-7196-4DA9-AC69-3A38E0A59EFE}" presName="composite4" presStyleCnt="0"/>
      <dgm:spPr/>
    </dgm:pt>
    <dgm:pt modelId="{61C7518C-A534-4082-9796-92627E2B9CAA}" type="pres">
      <dgm:prSet presAssocID="{D523B8CF-7196-4DA9-AC69-3A38E0A59EFE}" presName="background4" presStyleLbl="node4" presStyleIdx="1" presStyleCnt="13"/>
      <dgm:spPr/>
    </dgm:pt>
    <dgm:pt modelId="{41E48237-3F9A-42EC-A7E4-258A191937F8}" type="pres">
      <dgm:prSet presAssocID="{D523B8CF-7196-4DA9-AC69-3A38E0A59EFE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CD6D5-93F7-4F68-B044-2312D9BF135F}" type="pres">
      <dgm:prSet presAssocID="{D523B8CF-7196-4DA9-AC69-3A38E0A59EFE}" presName="hierChild5" presStyleCnt="0"/>
      <dgm:spPr/>
    </dgm:pt>
    <dgm:pt modelId="{46CCB864-35F7-48E1-8FA2-2C19B3CE2380}" type="pres">
      <dgm:prSet presAssocID="{08C4CACE-F098-4E0B-A7C5-5CBA131BE134}" presName="Name23" presStyleLbl="parChTrans1D4" presStyleIdx="2" presStyleCnt="13"/>
      <dgm:spPr/>
      <dgm:t>
        <a:bodyPr/>
        <a:lstStyle/>
        <a:p>
          <a:endParaRPr lang="en-US"/>
        </a:p>
      </dgm:t>
    </dgm:pt>
    <dgm:pt modelId="{16C9F423-DB8D-4725-A543-4E7908EA6CAC}" type="pres">
      <dgm:prSet presAssocID="{E4D7EEB3-2BDE-44C6-85D2-DF3EF2A03856}" presName="hierRoot4" presStyleCnt="0"/>
      <dgm:spPr/>
    </dgm:pt>
    <dgm:pt modelId="{BF625632-4640-411B-9587-F7F9858ED7C0}" type="pres">
      <dgm:prSet presAssocID="{E4D7EEB3-2BDE-44C6-85D2-DF3EF2A03856}" presName="composite4" presStyleCnt="0"/>
      <dgm:spPr/>
    </dgm:pt>
    <dgm:pt modelId="{B48F9FEE-288B-48C0-BF30-EFBE34F7D0C9}" type="pres">
      <dgm:prSet presAssocID="{E4D7EEB3-2BDE-44C6-85D2-DF3EF2A03856}" presName="background4" presStyleLbl="node4" presStyleIdx="2" presStyleCnt="13"/>
      <dgm:spPr/>
    </dgm:pt>
    <dgm:pt modelId="{3D19E1E0-4F46-47CD-8DB4-39D07567C90E}" type="pres">
      <dgm:prSet presAssocID="{E4D7EEB3-2BDE-44C6-85D2-DF3EF2A03856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4FA59-D39C-4CF8-AE5B-6072186A548D}" type="pres">
      <dgm:prSet presAssocID="{E4D7EEB3-2BDE-44C6-85D2-DF3EF2A03856}" presName="hierChild5" presStyleCnt="0"/>
      <dgm:spPr/>
    </dgm:pt>
    <dgm:pt modelId="{B99652D0-A620-4241-BBE0-5AC43D74977F}" type="pres">
      <dgm:prSet presAssocID="{96B354F2-CCD4-4BD2-9352-E4986CF351FA}" presName="Name23" presStyleLbl="parChTrans1D4" presStyleIdx="3" presStyleCnt="13"/>
      <dgm:spPr/>
      <dgm:t>
        <a:bodyPr/>
        <a:lstStyle/>
        <a:p>
          <a:endParaRPr lang="en-US"/>
        </a:p>
      </dgm:t>
    </dgm:pt>
    <dgm:pt modelId="{DAB51185-EE44-432B-AC19-999C57B49F4B}" type="pres">
      <dgm:prSet presAssocID="{05F77207-5B0E-4AB1-9492-4B533E52C13B}" presName="hierRoot4" presStyleCnt="0"/>
      <dgm:spPr/>
    </dgm:pt>
    <dgm:pt modelId="{7FBD89BB-73FC-4E3B-813C-72D1D2228FBB}" type="pres">
      <dgm:prSet presAssocID="{05F77207-5B0E-4AB1-9492-4B533E52C13B}" presName="composite4" presStyleCnt="0"/>
      <dgm:spPr/>
    </dgm:pt>
    <dgm:pt modelId="{36F4ED28-3824-4366-BDFB-0DFC7E5DA45D}" type="pres">
      <dgm:prSet presAssocID="{05F77207-5B0E-4AB1-9492-4B533E52C13B}" presName="background4" presStyleLbl="node4" presStyleIdx="3" presStyleCnt="13"/>
      <dgm:spPr/>
    </dgm:pt>
    <dgm:pt modelId="{9F0CA1CF-7C6A-486B-A654-C174FF7D6B66}" type="pres">
      <dgm:prSet presAssocID="{05F77207-5B0E-4AB1-9492-4B533E52C13B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2F1E3-B243-4187-B765-26F87AF628BF}" type="pres">
      <dgm:prSet presAssocID="{05F77207-5B0E-4AB1-9492-4B533E52C13B}" presName="hierChild5" presStyleCnt="0"/>
      <dgm:spPr/>
    </dgm:pt>
    <dgm:pt modelId="{D9B2026F-59C8-42AC-A3A9-68E0FE925245}" type="pres">
      <dgm:prSet presAssocID="{57F038EF-C174-4E5B-83F8-40FF7F2FB4E9}" presName="Name23" presStyleLbl="parChTrans1D4" presStyleIdx="4" presStyleCnt="13"/>
      <dgm:spPr/>
      <dgm:t>
        <a:bodyPr/>
        <a:lstStyle/>
        <a:p>
          <a:endParaRPr lang="en-US"/>
        </a:p>
      </dgm:t>
    </dgm:pt>
    <dgm:pt modelId="{948A09B0-B206-4357-8372-A690EB772907}" type="pres">
      <dgm:prSet presAssocID="{E4C76F75-2A61-4C75-9355-BDC9EDB5373B}" presName="hierRoot4" presStyleCnt="0"/>
      <dgm:spPr/>
    </dgm:pt>
    <dgm:pt modelId="{0EDF1DA9-86D4-4DD8-A545-68D790027BE4}" type="pres">
      <dgm:prSet presAssocID="{E4C76F75-2A61-4C75-9355-BDC9EDB5373B}" presName="composite4" presStyleCnt="0"/>
      <dgm:spPr/>
    </dgm:pt>
    <dgm:pt modelId="{17BE8A05-5275-4A89-A801-9E9C8853FD77}" type="pres">
      <dgm:prSet presAssocID="{E4C76F75-2A61-4C75-9355-BDC9EDB5373B}" presName="background4" presStyleLbl="node4" presStyleIdx="4" presStyleCnt="13"/>
      <dgm:spPr/>
    </dgm:pt>
    <dgm:pt modelId="{F869F5DF-5B01-4E3C-B5AE-8B49325669EB}" type="pres">
      <dgm:prSet presAssocID="{E4C76F75-2A61-4C75-9355-BDC9EDB5373B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DC4FC-8D6F-4418-A0E3-9FE9818F0FE5}" type="pres">
      <dgm:prSet presAssocID="{E4C76F75-2A61-4C75-9355-BDC9EDB5373B}" presName="hierChild5" presStyleCnt="0"/>
      <dgm:spPr/>
    </dgm:pt>
    <dgm:pt modelId="{3BC05284-E7A0-4A8A-BD73-1E8EECF3C681}" type="pres">
      <dgm:prSet presAssocID="{2FAE112E-D416-4DF0-AC5C-56314D30E1B0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381A364-490A-4708-BA25-4079409AF673}" type="pres">
      <dgm:prSet presAssocID="{4A86394A-7262-4C37-9097-AAC6AD1E6FA1}" presName="hierRoot3" presStyleCnt="0"/>
      <dgm:spPr/>
    </dgm:pt>
    <dgm:pt modelId="{E6C8E7F4-6E8D-4858-A153-7542EBC44C59}" type="pres">
      <dgm:prSet presAssocID="{4A86394A-7262-4C37-9097-AAC6AD1E6FA1}" presName="composite3" presStyleCnt="0"/>
      <dgm:spPr/>
    </dgm:pt>
    <dgm:pt modelId="{812F98F2-5735-47BD-817C-B89E8952A10F}" type="pres">
      <dgm:prSet presAssocID="{4A86394A-7262-4C37-9097-AAC6AD1E6FA1}" presName="background3" presStyleLbl="node3" presStyleIdx="2" presStyleCnt="4"/>
      <dgm:spPr/>
    </dgm:pt>
    <dgm:pt modelId="{8C63A5AB-410B-4CAE-A2BE-47F1B86CCF9A}" type="pres">
      <dgm:prSet presAssocID="{4A86394A-7262-4C37-9097-AAC6AD1E6FA1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792A7-5C2F-42BC-A0FC-BECB706799A2}" type="pres">
      <dgm:prSet presAssocID="{4A86394A-7262-4C37-9097-AAC6AD1E6FA1}" presName="hierChild4" presStyleCnt="0"/>
      <dgm:spPr/>
    </dgm:pt>
    <dgm:pt modelId="{DF00C6C7-E262-4AAA-BEF0-3E482BD17769}" type="pres">
      <dgm:prSet presAssocID="{F5884196-2724-4FC6-8617-07DCBEA424CE}" presName="Name23" presStyleLbl="parChTrans1D4" presStyleIdx="5" presStyleCnt="13"/>
      <dgm:spPr/>
      <dgm:t>
        <a:bodyPr/>
        <a:lstStyle/>
        <a:p>
          <a:endParaRPr lang="en-US"/>
        </a:p>
      </dgm:t>
    </dgm:pt>
    <dgm:pt modelId="{472FC4BE-6A21-4C40-85A3-381AC7B63F7C}" type="pres">
      <dgm:prSet presAssocID="{15D2B06D-4E08-4F53-9D22-841D509EBD69}" presName="hierRoot4" presStyleCnt="0"/>
      <dgm:spPr/>
    </dgm:pt>
    <dgm:pt modelId="{04A08D4D-8F50-46DD-A61B-EAB291785672}" type="pres">
      <dgm:prSet presAssocID="{15D2B06D-4E08-4F53-9D22-841D509EBD69}" presName="composite4" presStyleCnt="0"/>
      <dgm:spPr/>
    </dgm:pt>
    <dgm:pt modelId="{C9EA6AA4-D41F-4701-946F-E2E993B62AD1}" type="pres">
      <dgm:prSet presAssocID="{15D2B06D-4E08-4F53-9D22-841D509EBD69}" presName="background4" presStyleLbl="node4" presStyleIdx="5" presStyleCnt="13"/>
      <dgm:spPr/>
    </dgm:pt>
    <dgm:pt modelId="{311EB814-9409-40F7-A063-A810FA2C9AE9}" type="pres">
      <dgm:prSet presAssocID="{15D2B06D-4E08-4F53-9D22-841D509EBD69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7C27B-09AC-4547-AE21-D21F391115B3}" type="pres">
      <dgm:prSet presAssocID="{15D2B06D-4E08-4F53-9D22-841D509EBD69}" presName="hierChild5" presStyleCnt="0"/>
      <dgm:spPr/>
    </dgm:pt>
    <dgm:pt modelId="{B75CA7DC-7834-49C3-A83D-9DC06FAAFCA2}" type="pres">
      <dgm:prSet presAssocID="{B82A5CF5-A369-4B65-82DC-90CC3288550A}" presName="Name23" presStyleLbl="parChTrans1D4" presStyleIdx="6" presStyleCnt="13"/>
      <dgm:spPr/>
      <dgm:t>
        <a:bodyPr/>
        <a:lstStyle/>
        <a:p>
          <a:endParaRPr lang="en-US"/>
        </a:p>
      </dgm:t>
    </dgm:pt>
    <dgm:pt modelId="{96B6DEE7-CE6A-437F-8F3D-AB24A97CE8D8}" type="pres">
      <dgm:prSet presAssocID="{D2E26400-E07A-47ED-A560-02FB4643F11E}" presName="hierRoot4" presStyleCnt="0"/>
      <dgm:spPr/>
    </dgm:pt>
    <dgm:pt modelId="{BAF4AFEB-16FB-4172-B55F-591D7C6CC7D2}" type="pres">
      <dgm:prSet presAssocID="{D2E26400-E07A-47ED-A560-02FB4643F11E}" presName="composite4" presStyleCnt="0"/>
      <dgm:spPr/>
    </dgm:pt>
    <dgm:pt modelId="{FA9BF151-C262-494D-B1C1-0A2B56C4AE38}" type="pres">
      <dgm:prSet presAssocID="{D2E26400-E07A-47ED-A560-02FB4643F11E}" presName="background4" presStyleLbl="node4" presStyleIdx="6" presStyleCnt="13"/>
      <dgm:spPr/>
    </dgm:pt>
    <dgm:pt modelId="{F20B3A26-CDF0-4066-B9A3-C19A9CD4F625}" type="pres">
      <dgm:prSet presAssocID="{D2E26400-E07A-47ED-A560-02FB4643F11E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B16F4-239B-4616-8B6C-9A7F57CB0098}" type="pres">
      <dgm:prSet presAssocID="{D2E26400-E07A-47ED-A560-02FB4643F11E}" presName="hierChild5" presStyleCnt="0"/>
      <dgm:spPr/>
    </dgm:pt>
    <dgm:pt modelId="{C4888DB0-A940-4BF4-8E0A-A670D03000A7}" type="pres">
      <dgm:prSet presAssocID="{401BD2DA-91AB-4C43-9E53-B8F685213636}" presName="Name23" presStyleLbl="parChTrans1D4" presStyleIdx="7" presStyleCnt="13"/>
      <dgm:spPr/>
      <dgm:t>
        <a:bodyPr/>
        <a:lstStyle/>
        <a:p>
          <a:endParaRPr lang="en-US"/>
        </a:p>
      </dgm:t>
    </dgm:pt>
    <dgm:pt modelId="{06632EA1-F24C-4F25-B4F7-158213219A47}" type="pres">
      <dgm:prSet presAssocID="{8D42A39F-F0BC-4BFE-978F-7D3D34315FE9}" presName="hierRoot4" presStyleCnt="0"/>
      <dgm:spPr/>
    </dgm:pt>
    <dgm:pt modelId="{52031193-88E4-4E6C-B927-C01E2336979D}" type="pres">
      <dgm:prSet presAssocID="{8D42A39F-F0BC-4BFE-978F-7D3D34315FE9}" presName="composite4" presStyleCnt="0"/>
      <dgm:spPr/>
    </dgm:pt>
    <dgm:pt modelId="{46CACFAB-99E2-4B0C-B437-FCB45D48AF37}" type="pres">
      <dgm:prSet presAssocID="{8D42A39F-F0BC-4BFE-978F-7D3D34315FE9}" presName="background4" presStyleLbl="node4" presStyleIdx="7" presStyleCnt="13"/>
      <dgm:spPr/>
    </dgm:pt>
    <dgm:pt modelId="{A64AB509-B3FB-45EB-891B-BD7054DDE8B8}" type="pres">
      <dgm:prSet presAssocID="{8D42A39F-F0BC-4BFE-978F-7D3D34315FE9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953563-32DB-46A3-A81B-340599CCA4F2}" type="pres">
      <dgm:prSet presAssocID="{8D42A39F-F0BC-4BFE-978F-7D3D34315FE9}" presName="hierChild5" presStyleCnt="0"/>
      <dgm:spPr/>
    </dgm:pt>
    <dgm:pt modelId="{63FE3D8A-F78B-4FD6-987C-31E7D9CFD646}" type="pres">
      <dgm:prSet presAssocID="{ED5B51FB-4262-4E21-ABEC-51043F9C737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0A72F9C-D148-478B-929B-E2B00C72E719}" type="pres">
      <dgm:prSet presAssocID="{4CFC592B-F715-43C5-ADEA-8774CD99BCFB}" presName="hierRoot2" presStyleCnt="0"/>
      <dgm:spPr/>
    </dgm:pt>
    <dgm:pt modelId="{6015E3D1-86D8-4349-8994-59F4B0418999}" type="pres">
      <dgm:prSet presAssocID="{4CFC592B-F715-43C5-ADEA-8774CD99BCFB}" presName="composite2" presStyleCnt="0"/>
      <dgm:spPr/>
    </dgm:pt>
    <dgm:pt modelId="{45F65323-1F6C-49DA-BF13-A788515B4CDF}" type="pres">
      <dgm:prSet presAssocID="{4CFC592B-F715-43C5-ADEA-8774CD99BCFB}" presName="background2" presStyleLbl="node2" presStyleIdx="1" presStyleCnt="2"/>
      <dgm:spPr/>
    </dgm:pt>
    <dgm:pt modelId="{465EC186-C7CC-433C-868E-3FC86AC4C220}" type="pres">
      <dgm:prSet presAssocID="{4CFC592B-F715-43C5-ADEA-8774CD99BCF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5FD23-BB34-47C4-8B69-855158535DE6}" type="pres">
      <dgm:prSet presAssocID="{4CFC592B-F715-43C5-ADEA-8774CD99BCFB}" presName="hierChild3" presStyleCnt="0"/>
      <dgm:spPr/>
    </dgm:pt>
    <dgm:pt modelId="{6316AD34-4967-414F-B9E0-E44E7A44FE38}" type="pres">
      <dgm:prSet presAssocID="{1F682A8A-1D47-4423-8E93-74359D8B277C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7F1E67A-012B-4ACE-8C8B-CDC6B52D9464}" type="pres">
      <dgm:prSet presAssocID="{E4465E29-0FD4-44A5-897D-47A47C0F4381}" presName="hierRoot3" presStyleCnt="0"/>
      <dgm:spPr/>
    </dgm:pt>
    <dgm:pt modelId="{F824F6F0-6EB4-465F-9D5A-F1B21F58CDBD}" type="pres">
      <dgm:prSet presAssocID="{E4465E29-0FD4-44A5-897D-47A47C0F4381}" presName="composite3" presStyleCnt="0"/>
      <dgm:spPr/>
    </dgm:pt>
    <dgm:pt modelId="{365629F7-63BC-4AC9-9063-CAB2D05F715F}" type="pres">
      <dgm:prSet presAssocID="{E4465E29-0FD4-44A5-897D-47A47C0F4381}" presName="background3" presStyleLbl="node3" presStyleIdx="3" presStyleCnt="4"/>
      <dgm:spPr/>
    </dgm:pt>
    <dgm:pt modelId="{AA2FB7F2-C6F7-4A9E-ACA6-B1B492DBFD5A}" type="pres">
      <dgm:prSet presAssocID="{E4465E29-0FD4-44A5-897D-47A47C0F438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9DB47-BBDD-4429-A384-82805C8F3161}" type="pres">
      <dgm:prSet presAssocID="{E4465E29-0FD4-44A5-897D-47A47C0F4381}" presName="hierChild4" presStyleCnt="0"/>
      <dgm:spPr/>
    </dgm:pt>
    <dgm:pt modelId="{F01EFE6A-2CD2-4501-83E1-B07B80FC5E38}" type="pres">
      <dgm:prSet presAssocID="{C874A320-0AA4-4491-8042-A3BFED33B480}" presName="Name23" presStyleLbl="parChTrans1D4" presStyleIdx="8" presStyleCnt="13"/>
      <dgm:spPr/>
      <dgm:t>
        <a:bodyPr/>
        <a:lstStyle/>
        <a:p>
          <a:endParaRPr lang="en-US"/>
        </a:p>
      </dgm:t>
    </dgm:pt>
    <dgm:pt modelId="{A5310F43-2632-4B79-9AA6-9B29F87008A2}" type="pres">
      <dgm:prSet presAssocID="{E853FA44-3009-4FC5-BCD1-DB15391A6A14}" presName="hierRoot4" presStyleCnt="0"/>
      <dgm:spPr/>
    </dgm:pt>
    <dgm:pt modelId="{0EDCB26C-82B4-4748-B494-1CF6B9EA6459}" type="pres">
      <dgm:prSet presAssocID="{E853FA44-3009-4FC5-BCD1-DB15391A6A14}" presName="composite4" presStyleCnt="0"/>
      <dgm:spPr/>
    </dgm:pt>
    <dgm:pt modelId="{F02522CC-46E9-4454-B7DA-43D1409C812D}" type="pres">
      <dgm:prSet presAssocID="{E853FA44-3009-4FC5-BCD1-DB15391A6A14}" presName="background4" presStyleLbl="node4" presStyleIdx="8" presStyleCnt="13"/>
      <dgm:spPr/>
    </dgm:pt>
    <dgm:pt modelId="{7DFBA48B-D89C-4F35-961F-D065D8464C72}" type="pres">
      <dgm:prSet presAssocID="{E853FA44-3009-4FC5-BCD1-DB15391A6A14}" presName="text4" presStyleLbl="fgAcc4" presStyleIdx="8" presStyleCnt="13" custLinFactNeighborX="563" custLinFactNeighborY="-1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6F8AA-C021-439E-A075-B29A6ADAD12D}" type="pres">
      <dgm:prSet presAssocID="{E853FA44-3009-4FC5-BCD1-DB15391A6A14}" presName="hierChild5" presStyleCnt="0"/>
      <dgm:spPr/>
    </dgm:pt>
    <dgm:pt modelId="{9A85F91D-449C-4ADF-8384-F4B0BADA59EA}" type="pres">
      <dgm:prSet presAssocID="{CAC7FBC9-1B65-4E39-BB0E-0805599F6D2B}" presName="Name23" presStyleLbl="parChTrans1D4" presStyleIdx="9" presStyleCnt="13"/>
      <dgm:spPr/>
      <dgm:t>
        <a:bodyPr/>
        <a:lstStyle/>
        <a:p>
          <a:endParaRPr lang="en-US"/>
        </a:p>
      </dgm:t>
    </dgm:pt>
    <dgm:pt modelId="{238274FB-19EA-4517-A434-3113B129476C}" type="pres">
      <dgm:prSet presAssocID="{541DEB3C-B8B5-4A72-A6BE-CC51C0B3BE22}" presName="hierRoot4" presStyleCnt="0"/>
      <dgm:spPr/>
    </dgm:pt>
    <dgm:pt modelId="{613186DE-670E-401D-874C-274574C93EFF}" type="pres">
      <dgm:prSet presAssocID="{541DEB3C-B8B5-4A72-A6BE-CC51C0B3BE22}" presName="composite4" presStyleCnt="0"/>
      <dgm:spPr/>
    </dgm:pt>
    <dgm:pt modelId="{FAEE2F0F-9D24-4DA9-80AA-C5D7AFD3B92F}" type="pres">
      <dgm:prSet presAssocID="{541DEB3C-B8B5-4A72-A6BE-CC51C0B3BE22}" presName="background4" presStyleLbl="node4" presStyleIdx="9" presStyleCnt="13"/>
      <dgm:spPr/>
    </dgm:pt>
    <dgm:pt modelId="{8E2AC5B6-F0CB-48BB-96CE-B1685A8815D0}" type="pres">
      <dgm:prSet presAssocID="{541DEB3C-B8B5-4A72-A6BE-CC51C0B3BE22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BAC8B-9598-434F-994A-1681EA1AC271}" type="pres">
      <dgm:prSet presAssocID="{541DEB3C-B8B5-4A72-A6BE-CC51C0B3BE22}" presName="hierChild5" presStyleCnt="0"/>
      <dgm:spPr/>
    </dgm:pt>
    <dgm:pt modelId="{7B8444EE-2581-4C1E-837D-F36BF79026E2}" type="pres">
      <dgm:prSet presAssocID="{E428D761-7E4E-41A1-9ED0-77F27C13F02B}" presName="Name23" presStyleLbl="parChTrans1D4" presStyleIdx="10" presStyleCnt="13"/>
      <dgm:spPr/>
      <dgm:t>
        <a:bodyPr/>
        <a:lstStyle/>
        <a:p>
          <a:endParaRPr lang="en-US"/>
        </a:p>
      </dgm:t>
    </dgm:pt>
    <dgm:pt modelId="{5A9F320E-E12D-4397-A7C5-3184E5875303}" type="pres">
      <dgm:prSet presAssocID="{26D2EEF7-891E-4213-BB66-6F072CA3E639}" presName="hierRoot4" presStyleCnt="0"/>
      <dgm:spPr/>
    </dgm:pt>
    <dgm:pt modelId="{9E3798F4-BFD9-4635-B3BB-172A7BEF7757}" type="pres">
      <dgm:prSet presAssocID="{26D2EEF7-891E-4213-BB66-6F072CA3E639}" presName="composite4" presStyleCnt="0"/>
      <dgm:spPr/>
    </dgm:pt>
    <dgm:pt modelId="{F74279B5-AB6B-41AE-9F98-A8ED39B5E7A2}" type="pres">
      <dgm:prSet presAssocID="{26D2EEF7-891E-4213-BB66-6F072CA3E639}" presName="background4" presStyleLbl="node4" presStyleIdx="10" presStyleCnt="13"/>
      <dgm:spPr/>
    </dgm:pt>
    <dgm:pt modelId="{E9E0C143-B214-4538-AF9A-EAB1B215DA37}" type="pres">
      <dgm:prSet presAssocID="{26D2EEF7-891E-4213-BB66-6F072CA3E639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73F22-E9FA-4E8F-AE60-B04FDBD840D1}" type="pres">
      <dgm:prSet presAssocID="{26D2EEF7-891E-4213-BB66-6F072CA3E639}" presName="hierChild5" presStyleCnt="0"/>
      <dgm:spPr/>
    </dgm:pt>
    <dgm:pt modelId="{721B5FDF-F997-4032-908D-08C36C50D569}" type="pres">
      <dgm:prSet presAssocID="{71CDC029-2246-4936-8FD2-D32029E6EC63}" presName="Name23" presStyleLbl="parChTrans1D4" presStyleIdx="11" presStyleCnt="13"/>
      <dgm:spPr/>
      <dgm:t>
        <a:bodyPr/>
        <a:lstStyle/>
        <a:p>
          <a:endParaRPr lang="en-US"/>
        </a:p>
      </dgm:t>
    </dgm:pt>
    <dgm:pt modelId="{723B2FEB-4FDE-410E-91C9-28EFF037DF42}" type="pres">
      <dgm:prSet presAssocID="{D5A5049E-6CC8-41B9-BF7F-6018D69D3C15}" presName="hierRoot4" presStyleCnt="0"/>
      <dgm:spPr/>
    </dgm:pt>
    <dgm:pt modelId="{F928512C-B144-433E-AAC5-96D95BBE18C8}" type="pres">
      <dgm:prSet presAssocID="{D5A5049E-6CC8-41B9-BF7F-6018D69D3C15}" presName="composite4" presStyleCnt="0"/>
      <dgm:spPr/>
    </dgm:pt>
    <dgm:pt modelId="{7EADFC3B-FBD1-45C1-9B13-66BB6F9BE58B}" type="pres">
      <dgm:prSet presAssocID="{D5A5049E-6CC8-41B9-BF7F-6018D69D3C15}" presName="background4" presStyleLbl="node4" presStyleIdx="11" presStyleCnt="13"/>
      <dgm:spPr/>
    </dgm:pt>
    <dgm:pt modelId="{5F3DDBEE-44E5-47B0-A9A2-B2FCC78A15EB}" type="pres">
      <dgm:prSet presAssocID="{D5A5049E-6CC8-41B9-BF7F-6018D69D3C15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5B683F-E8DC-45F4-88FA-03FCE5CB518F}" type="pres">
      <dgm:prSet presAssocID="{D5A5049E-6CC8-41B9-BF7F-6018D69D3C15}" presName="hierChild5" presStyleCnt="0"/>
      <dgm:spPr/>
    </dgm:pt>
    <dgm:pt modelId="{1145F4AE-4C5E-48F4-BB51-01C1772EFC22}" type="pres">
      <dgm:prSet presAssocID="{F89A553D-B443-4FEB-983A-F486954A9F23}" presName="Name23" presStyleLbl="parChTrans1D4" presStyleIdx="12" presStyleCnt="13"/>
      <dgm:spPr/>
      <dgm:t>
        <a:bodyPr/>
        <a:lstStyle/>
        <a:p>
          <a:endParaRPr lang="en-US"/>
        </a:p>
      </dgm:t>
    </dgm:pt>
    <dgm:pt modelId="{D04FA1A7-65AF-4AF6-A3AD-98BE6AA8A5A9}" type="pres">
      <dgm:prSet presAssocID="{9E471646-0EAD-4613-AB06-D48E3659E157}" presName="hierRoot4" presStyleCnt="0"/>
      <dgm:spPr/>
    </dgm:pt>
    <dgm:pt modelId="{F657497F-658B-4716-8FE1-322EFA5DC5FF}" type="pres">
      <dgm:prSet presAssocID="{9E471646-0EAD-4613-AB06-D48E3659E157}" presName="composite4" presStyleCnt="0"/>
      <dgm:spPr/>
    </dgm:pt>
    <dgm:pt modelId="{88B780D1-5E07-40F0-84F2-B541B36D1C74}" type="pres">
      <dgm:prSet presAssocID="{9E471646-0EAD-4613-AB06-D48E3659E157}" presName="background4" presStyleLbl="node4" presStyleIdx="12" presStyleCnt="13"/>
      <dgm:spPr/>
    </dgm:pt>
    <dgm:pt modelId="{DD1BDDC8-BA62-4FC7-810B-26F4F6780852}" type="pres">
      <dgm:prSet presAssocID="{9E471646-0EAD-4613-AB06-D48E3659E157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808E6-661E-41A7-BF16-8960457A47D3}" type="pres">
      <dgm:prSet presAssocID="{9E471646-0EAD-4613-AB06-D48E3659E157}" presName="hierChild5" presStyleCnt="0"/>
      <dgm:spPr/>
    </dgm:pt>
  </dgm:ptLst>
  <dgm:cxnLst>
    <dgm:cxn modelId="{01441D88-9966-4734-9CFC-F58B7400F653}" type="presOf" srcId="{91586124-261B-4B5B-A5EF-3E7B0D0E87D6}" destId="{3E461DAD-0848-4F1B-95CF-191E80D6DDC0}" srcOrd="0" destOrd="0" presId="urn:microsoft.com/office/officeart/2005/8/layout/hierarchy1"/>
    <dgm:cxn modelId="{D4E33D4D-ACBB-4E88-85EC-B26AD6763A82}" type="presOf" srcId="{F89A553D-B443-4FEB-983A-F486954A9F23}" destId="{1145F4AE-4C5E-48F4-BB51-01C1772EFC22}" srcOrd="0" destOrd="0" presId="urn:microsoft.com/office/officeart/2005/8/layout/hierarchy1"/>
    <dgm:cxn modelId="{0DBCE71F-0912-42AC-95C2-23233D515712}" srcId="{7E22091E-56B7-4D2D-8CC5-A86DA61C3D06}" destId="{7947B1ED-7026-4B4B-9DE1-CC056B98CE0D}" srcOrd="0" destOrd="0" parTransId="{4B9F442C-F98D-43C0-92ED-EC0405927EDC}" sibTransId="{C5891D91-40D6-481D-9481-A31D9F6E4C3E}"/>
    <dgm:cxn modelId="{F44A2811-ABA5-49D2-B615-3551474EE8E3}" srcId="{E4465E29-0FD4-44A5-897D-47A47C0F4381}" destId="{D5A5049E-6CC8-41B9-BF7F-6018D69D3C15}" srcOrd="2" destOrd="0" parTransId="{71CDC029-2246-4936-8FD2-D32029E6EC63}" sibTransId="{FE6BEA15-276D-4AC3-832C-AAF20661F7D9}"/>
    <dgm:cxn modelId="{50690D67-0F7E-4F01-BA35-F477BB63CECE}" type="presOf" srcId="{C874A320-0AA4-4491-8042-A3BFED33B480}" destId="{F01EFE6A-2CD2-4501-83E1-B07B80FC5E38}" srcOrd="0" destOrd="0" presId="urn:microsoft.com/office/officeart/2005/8/layout/hierarchy1"/>
    <dgm:cxn modelId="{1E9AE1AB-131C-49A4-9A57-94214DC1B910}" srcId="{7E22091E-56B7-4D2D-8CC5-A86DA61C3D06}" destId="{05F77207-5B0E-4AB1-9492-4B533E52C13B}" srcOrd="2" destOrd="0" parTransId="{96B354F2-CCD4-4BD2-9352-E4986CF351FA}" sibTransId="{20367022-F0AB-4ACF-9E15-65EA1583A5C3}"/>
    <dgm:cxn modelId="{B9E12BA4-B716-48B5-84D1-C7CFF2A1858A}" type="presOf" srcId="{4A86394A-7262-4C37-9097-AAC6AD1E6FA1}" destId="{8C63A5AB-410B-4CAE-A2BE-47F1B86CCF9A}" srcOrd="0" destOrd="0" presId="urn:microsoft.com/office/officeart/2005/8/layout/hierarchy1"/>
    <dgm:cxn modelId="{4E63F43F-E427-4FCF-9F63-1CC3C7742625}" srcId="{541DEB3C-B8B5-4A72-A6BE-CC51C0B3BE22}" destId="{26D2EEF7-891E-4213-BB66-6F072CA3E639}" srcOrd="0" destOrd="0" parTransId="{E428D761-7E4E-41A1-9ED0-77F27C13F02B}" sibTransId="{A7D62E50-3776-4646-9DAE-5FE8876A726F}"/>
    <dgm:cxn modelId="{5F24E916-C63E-4242-BA77-6C7969AA62D0}" type="presOf" srcId="{B82A5CF5-A369-4B65-82DC-90CC3288550A}" destId="{B75CA7DC-7834-49C3-A83D-9DC06FAAFCA2}" srcOrd="0" destOrd="0" presId="urn:microsoft.com/office/officeart/2005/8/layout/hierarchy1"/>
    <dgm:cxn modelId="{69B0D8EE-C585-444D-8FE9-76C7E9DB63F7}" type="presOf" srcId="{CAC7FBC9-1B65-4E39-BB0E-0805599F6D2B}" destId="{9A85F91D-449C-4ADF-8384-F4B0BADA59EA}" srcOrd="0" destOrd="0" presId="urn:microsoft.com/office/officeart/2005/8/layout/hierarchy1"/>
    <dgm:cxn modelId="{1C8445FA-209D-44C8-8F81-E5897A8AC1D2}" srcId="{EBBBD1D2-ED4F-4A1D-9A36-560AE81C19EA}" destId="{7E22091E-56B7-4D2D-8CC5-A86DA61C3D06}" srcOrd="1" destOrd="0" parTransId="{EDA8EC04-41A8-45FD-8560-3CBFB70FDFB5}" sibTransId="{138D4C74-14DB-4519-B4FE-17D4A783A147}"/>
    <dgm:cxn modelId="{FE91F951-4F12-400B-9553-017687CE967B}" type="presOf" srcId="{E853FA44-3009-4FC5-BCD1-DB15391A6A14}" destId="{7DFBA48B-D89C-4F35-961F-D065D8464C72}" srcOrd="0" destOrd="0" presId="urn:microsoft.com/office/officeart/2005/8/layout/hierarchy1"/>
    <dgm:cxn modelId="{3ECF50A8-B1D2-413B-96AD-3956D06F5B27}" srcId="{0ED599A7-4C96-4454-8D34-DC221B5E44D2}" destId="{AA5F5035-5A35-4E99-89D2-5B4C6DBFB607}" srcOrd="0" destOrd="0" parTransId="{3C48D426-6750-4C93-BA27-AFEC4D8C326A}" sibTransId="{63912DC8-608C-47EF-BB91-87C62F7E6A97}"/>
    <dgm:cxn modelId="{319A28C3-CFDC-4124-B852-12950E988A54}" type="presOf" srcId="{96B354F2-CCD4-4BD2-9352-E4986CF351FA}" destId="{B99652D0-A620-4241-BBE0-5AC43D74977F}" srcOrd="0" destOrd="0" presId="urn:microsoft.com/office/officeart/2005/8/layout/hierarchy1"/>
    <dgm:cxn modelId="{8391EC66-F385-48DB-B87A-81B39F5C13F8}" type="presOf" srcId="{7947B1ED-7026-4B4B-9DE1-CC056B98CE0D}" destId="{B952E2D0-72C0-40FD-A5F2-5B1BBF3365C0}" srcOrd="0" destOrd="0" presId="urn:microsoft.com/office/officeart/2005/8/layout/hierarchy1"/>
    <dgm:cxn modelId="{961FEE85-F7DF-4B52-840A-FA33ECE83ABE}" type="presOf" srcId="{541DEB3C-B8B5-4A72-A6BE-CC51C0B3BE22}" destId="{8E2AC5B6-F0CB-48BB-96CE-B1685A8815D0}" srcOrd="0" destOrd="0" presId="urn:microsoft.com/office/officeart/2005/8/layout/hierarchy1"/>
    <dgm:cxn modelId="{269A8413-BA1D-43D7-B262-00D2DFE7E142}" type="presOf" srcId="{ED5B51FB-4262-4E21-ABEC-51043F9C737A}" destId="{63FE3D8A-F78B-4FD6-987C-31E7D9CFD646}" srcOrd="0" destOrd="0" presId="urn:microsoft.com/office/officeart/2005/8/layout/hierarchy1"/>
    <dgm:cxn modelId="{574986D0-1E72-435E-8A0A-C4B8EA9C670B}" srcId="{AA5F5035-5A35-4E99-89D2-5B4C6DBFB607}" destId="{EBBBD1D2-ED4F-4A1D-9A36-560AE81C19EA}" srcOrd="0" destOrd="0" parTransId="{7FCAE70E-F60C-4428-9435-424B0CE1BD46}" sibTransId="{2B1B9EFF-5AB6-4BF8-9855-C1F19BDD995A}"/>
    <dgm:cxn modelId="{4897743D-1BFA-4730-BBAD-A5E2ECB90BB7}" type="presOf" srcId="{E4465E29-0FD4-44A5-897D-47A47C0F4381}" destId="{AA2FB7F2-C6F7-4A9E-ACA6-B1B492DBFD5A}" srcOrd="0" destOrd="0" presId="urn:microsoft.com/office/officeart/2005/8/layout/hierarchy1"/>
    <dgm:cxn modelId="{7055957F-B4C8-43B9-8801-11A119731FE7}" srcId="{4A86394A-7262-4C37-9097-AAC6AD1E6FA1}" destId="{D2E26400-E07A-47ED-A560-02FB4643F11E}" srcOrd="1" destOrd="0" parTransId="{B82A5CF5-A369-4B65-82DC-90CC3288550A}" sibTransId="{AE26F215-B54F-43B2-A0A9-D4DDF0BE04FB}"/>
    <dgm:cxn modelId="{F211F72E-AAAB-422B-8443-3E044DEE2A1D}" srcId="{E4465E29-0FD4-44A5-897D-47A47C0F4381}" destId="{E853FA44-3009-4FC5-BCD1-DB15391A6A14}" srcOrd="0" destOrd="0" parTransId="{C874A320-0AA4-4491-8042-A3BFED33B480}" sibTransId="{60E7C24F-46CD-4F94-AF29-D785813C1664}"/>
    <dgm:cxn modelId="{68952E2A-3CC9-4E21-A1A2-1A27D6F596DF}" type="presOf" srcId="{05F77207-5B0E-4AB1-9492-4B533E52C13B}" destId="{9F0CA1CF-7C6A-486B-A654-C174FF7D6B66}" srcOrd="0" destOrd="0" presId="urn:microsoft.com/office/officeart/2005/8/layout/hierarchy1"/>
    <dgm:cxn modelId="{5BEE4959-7B10-430A-9421-9ECE2080CCCA}" srcId="{EBBBD1D2-ED4F-4A1D-9A36-560AE81C19EA}" destId="{4A86394A-7262-4C37-9097-AAC6AD1E6FA1}" srcOrd="2" destOrd="0" parTransId="{2FAE112E-D416-4DF0-AC5C-56314D30E1B0}" sibTransId="{A83F2CD3-763F-4933-8798-294FAE40CCE6}"/>
    <dgm:cxn modelId="{5DE15B84-63AB-4CD2-B1C6-0277F4EED36E}" type="presOf" srcId="{A95CCC5C-F2B5-46E0-8B37-4F9557843EAB}" destId="{0BBF7C0C-8CDC-4F7B-AC3D-99D3DF73ABCF}" srcOrd="0" destOrd="0" presId="urn:microsoft.com/office/officeart/2005/8/layout/hierarchy1"/>
    <dgm:cxn modelId="{7F74E092-24CC-413E-8460-7FA9FA497636}" type="presOf" srcId="{AA5F5035-5A35-4E99-89D2-5B4C6DBFB607}" destId="{0F693D99-65B8-4008-9C3A-C9D0755701CA}" srcOrd="0" destOrd="0" presId="urn:microsoft.com/office/officeart/2005/8/layout/hierarchy1"/>
    <dgm:cxn modelId="{73E0E1BD-4313-4965-947A-2CF2FDAEF2FB}" type="presOf" srcId="{D2E26400-E07A-47ED-A560-02FB4643F11E}" destId="{F20B3A26-CDF0-4066-B9A3-C19A9CD4F625}" srcOrd="0" destOrd="0" presId="urn:microsoft.com/office/officeart/2005/8/layout/hierarchy1"/>
    <dgm:cxn modelId="{376F0C6C-B051-4CFC-9C54-89D97F2011FE}" type="presOf" srcId="{4B9F442C-F98D-43C0-92ED-EC0405927EDC}" destId="{52273FEF-1855-4272-AA84-AF11EC9AB396}" srcOrd="0" destOrd="0" presId="urn:microsoft.com/office/officeart/2005/8/layout/hierarchy1"/>
    <dgm:cxn modelId="{68F0DA32-8FFF-42A5-B8F2-6E7FFBE2A03F}" type="presOf" srcId="{15D2B06D-4E08-4F53-9D22-841D509EBD69}" destId="{311EB814-9409-40F7-A063-A810FA2C9AE9}" srcOrd="0" destOrd="0" presId="urn:microsoft.com/office/officeart/2005/8/layout/hierarchy1"/>
    <dgm:cxn modelId="{0E02E803-91BD-4A46-933A-FBE12D39FD58}" srcId="{4A86394A-7262-4C37-9097-AAC6AD1E6FA1}" destId="{15D2B06D-4E08-4F53-9D22-841D509EBD69}" srcOrd="0" destOrd="0" parTransId="{F5884196-2724-4FC6-8617-07DCBEA424CE}" sibTransId="{3E62EC8A-547E-4F16-8DAB-3A0EA8F6DE4B}"/>
    <dgm:cxn modelId="{047D9C66-9727-4604-BB55-3154221119C1}" type="presOf" srcId="{E428D761-7E4E-41A1-9ED0-77F27C13F02B}" destId="{7B8444EE-2581-4C1E-837D-F36BF79026E2}" srcOrd="0" destOrd="0" presId="urn:microsoft.com/office/officeart/2005/8/layout/hierarchy1"/>
    <dgm:cxn modelId="{FC4F9283-5425-45A9-8156-096E50D28C8A}" type="presOf" srcId="{401BD2DA-91AB-4C43-9E53-B8F685213636}" destId="{C4888DB0-A940-4BF4-8E0A-A670D03000A7}" srcOrd="0" destOrd="0" presId="urn:microsoft.com/office/officeart/2005/8/layout/hierarchy1"/>
    <dgm:cxn modelId="{041D1CB8-3A0F-45AF-9892-9F44EA3EA2EF}" type="presOf" srcId="{26D2EEF7-891E-4213-BB66-6F072CA3E639}" destId="{E9E0C143-B214-4538-AF9A-EAB1B215DA37}" srcOrd="0" destOrd="0" presId="urn:microsoft.com/office/officeart/2005/8/layout/hierarchy1"/>
    <dgm:cxn modelId="{A69EB7F8-E881-4CE9-B4CD-F9BB0895BC56}" srcId="{AA5F5035-5A35-4E99-89D2-5B4C6DBFB607}" destId="{4CFC592B-F715-43C5-ADEA-8774CD99BCFB}" srcOrd="1" destOrd="0" parTransId="{ED5B51FB-4262-4E21-ABEC-51043F9C737A}" sibTransId="{535268CA-5F70-4481-8B50-B6CB87FE8A0A}"/>
    <dgm:cxn modelId="{2476E31E-FB42-4757-95F7-594ACB04B10B}" srcId="{D2E26400-E07A-47ED-A560-02FB4643F11E}" destId="{8D42A39F-F0BC-4BFE-978F-7D3D34315FE9}" srcOrd="0" destOrd="0" parTransId="{401BD2DA-91AB-4C43-9E53-B8F685213636}" sibTransId="{9E7E1DA4-6D92-4452-88DA-47E73AD1035C}"/>
    <dgm:cxn modelId="{EF7D935E-19F6-4075-BA99-03D24B5FA659}" srcId="{EBBBD1D2-ED4F-4A1D-9A36-560AE81C19EA}" destId="{A95CCC5C-F2B5-46E0-8B37-4F9557843EAB}" srcOrd="0" destOrd="0" parTransId="{6DC5C598-A03A-4F0E-B6F0-F6E6B0FFA871}" sibTransId="{05680B23-F97A-4316-BE28-A666E3D49F1D}"/>
    <dgm:cxn modelId="{C4FBDC33-84E3-4B9F-8B4F-D2A241312AF5}" type="presOf" srcId="{1F682A8A-1D47-4423-8E93-74359D8B277C}" destId="{6316AD34-4967-414F-B9E0-E44E7A44FE38}" srcOrd="0" destOrd="0" presId="urn:microsoft.com/office/officeart/2005/8/layout/hierarchy1"/>
    <dgm:cxn modelId="{40F3A4B1-6D78-41E5-8671-5C42B5F87C58}" type="presOf" srcId="{D5A5049E-6CC8-41B9-BF7F-6018D69D3C15}" destId="{5F3DDBEE-44E5-47B0-A9A2-B2FCC78A15EB}" srcOrd="0" destOrd="0" presId="urn:microsoft.com/office/officeart/2005/8/layout/hierarchy1"/>
    <dgm:cxn modelId="{22EACFD0-1F50-4EAA-954E-23FFF3F999CD}" srcId="{7E22091E-56B7-4D2D-8CC5-A86DA61C3D06}" destId="{D523B8CF-7196-4DA9-AC69-3A38E0A59EFE}" srcOrd="1" destOrd="0" parTransId="{91586124-261B-4B5B-A5EF-3E7B0D0E87D6}" sibTransId="{170E2AE2-1FF2-4A60-8A84-C9FBDCC37625}"/>
    <dgm:cxn modelId="{6F49FDB0-6543-4FCE-8137-61718663D70E}" type="presOf" srcId="{EBBBD1D2-ED4F-4A1D-9A36-560AE81C19EA}" destId="{8ED70734-51C9-4BE7-87CA-94C93F19DFEE}" srcOrd="0" destOrd="0" presId="urn:microsoft.com/office/officeart/2005/8/layout/hierarchy1"/>
    <dgm:cxn modelId="{ABEEA475-642A-4250-B190-7D25ECCB5649}" type="presOf" srcId="{08C4CACE-F098-4E0B-A7C5-5CBA131BE134}" destId="{46CCB864-35F7-48E1-8FA2-2C19B3CE2380}" srcOrd="0" destOrd="0" presId="urn:microsoft.com/office/officeart/2005/8/layout/hierarchy1"/>
    <dgm:cxn modelId="{76B0FA3A-8E28-40C6-8437-B51BF7271866}" type="presOf" srcId="{7E22091E-56B7-4D2D-8CC5-A86DA61C3D06}" destId="{63CD64D2-D0D4-4E1F-9D79-365546F76915}" srcOrd="0" destOrd="0" presId="urn:microsoft.com/office/officeart/2005/8/layout/hierarchy1"/>
    <dgm:cxn modelId="{0E46DCED-9F50-4DE6-9EA5-D66D5D63B7E2}" type="presOf" srcId="{6DC5C598-A03A-4F0E-B6F0-F6E6B0FFA871}" destId="{7BEB4161-5E40-4878-B052-39B2A77665F0}" srcOrd="0" destOrd="0" presId="urn:microsoft.com/office/officeart/2005/8/layout/hierarchy1"/>
    <dgm:cxn modelId="{7DFE8CD9-A64B-4641-8019-2BC5DCF1BD87}" type="presOf" srcId="{0ED599A7-4C96-4454-8D34-DC221B5E44D2}" destId="{51377F83-9AFF-486A-9E0A-7EB6EB097C4F}" srcOrd="0" destOrd="0" presId="urn:microsoft.com/office/officeart/2005/8/layout/hierarchy1"/>
    <dgm:cxn modelId="{BD4283AE-52B4-49A7-BA67-728447D94A0E}" type="presOf" srcId="{2FAE112E-D416-4DF0-AC5C-56314D30E1B0}" destId="{3BC05284-E7A0-4A8A-BD73-1E8EECF3C681}" srcOrd="0" destOrd="0" presId="urn:microsoft.com/office/officeart/2005/8/layout/hierarchy1"/>
    <dgm:cxn modelId="{BB2B5487-4869-4B81-A218-7A0466E3E166}" type="presOf" srcId="{4CFC592B-F715-43C5-ADEA-8774CD99BCFB}" destId="{465EC186-C7CC-433C-868E-3FC86AC4C220}" srcOrd="0" destOrd="0" presId="urn:microsoft.com/office/officeart/2005/8/layout/hierarchy1"/>
    <dgm:cxn modelId="{1A059F70-712D-4868-AC4E-2102DA58925E}" type="presOf" srcId="{7FCAE70E-F60C-4428-9435-424B0CE1BD46}" destId="{7B1C50F5-5358-4217-B95E-90126E67A07D}" srcOrd="0" destOrd="0" presId="urn:microsoft.com/office/officeart/2005/8/layout/hierarchy1"/>
    <dgm:cxn modelId="{ACC8F3E8-B188-425C-B71D-A6A32F075BC1}" srcId="{E4465E29-0FD4-44A5-897D-47A47C0F4381}" destId="{541DEB3C-B8B5-4A72-A6BE-CC51C0B3BE22}" srcOrd="1" destOrd="0" parTransId="{CAC7FBC9-1B65-4E39-BB0E-0805599F6D2B}" sibTransId="{579BACBF-C8D6-486C-AB0B-0D00202ED671}"/>
    <dgm:cxn modelId="{60F873A2-8100-4348-84C1-649038D70725}" type="presOf" srcId="{E4C76F75-2A61-4C75-9355-BDC9EDB5373B}" destId="{F869F5DF-5B01-4E3C-B5AE-8B49325669EB}" srcOrd="0" destOrd="0" presId="urn:microsoft.com/office/officeart/2005/8/layout/hierarchy1"/>
    <dgm:cxn modelId="{AEEED145-A55E-47A5-8B02-BE5FA364F334}" srcId="{05F77207-5B0E-4AB1-9492-4B533E52C13B}" destId="{E4C76F75-2A61-4C75-9355-BDC9EDB5373B}" srcOrd="0" destOrd="0" parTransId="{57F038EF-C174-4E5B-83F8-40FF7F2FB4E9}" sibTransId="{9A540BB4-91A0-4840-A554-72847C63ED4B}"/>
    <dgm:cxn modelId="{F54FAA26-0E55-42D2-B608-2223904AD9D5}" srcId="{4CFC592B-F715-43C5-ADEA-8774CD99BCFB}" destId="{E4465E29-0FD4-44A5-897D-47A47C0F4381}" srcOrd="0" destOrd="0" parTransId="{1F682A8A-1D47-4423-8E93-74359D8B277C}" sibTransId="{270ADAB7-A766-4B6A-A167-DB41D3C6CF88}"/>
    <dgm:cxn modelId="{6CE2B88A-7BE8-422E-AC48-8108719F99C7}" type="presOf" srcId="{57F038EF-C174-4E5B-83F8-40FF7F2FB4E9}" destId="{D9B2026F-59C8-42AC-A3A9-68E0FE925245}" srcOrd="0" destOrd="0" presId="urn:microsoft.com/office/officeart/2005/8/layout/hierarchy1"/>
    <dgm:cxn modelId="{814E0126-C8EC-47A1-885C-4C68733BC3CF}" type="presOf" srcId="{9E471646-0EAD-4613-AB06-D48E3659E157}" destId="{DD1BDDC8-BA62-4FC7-810B-26F4F6780852}" srcOrd="0" destOrd="0" presId="urn:microsoft.com/office/officeart/2005/8/layout/hierarchy1"/>
    <dgm:cxn modelId="{833DC1E1-4C04-47EC-B50A-8B7D7F2280C6}" type="presOf" srcId="{71CDC029-2246-4936-8FD2-D32029E6EC63}" destId="{721B5FDF-F997-4032-908D-08C36C50D569}" srcOrd="0" destOrd="0" presId="urn:microsoft.com/office/officeart/2005/8/layout/hierarchy1"/>
    <dgm:cxn modelId="{DA2E99B5-5A0C-46E1-A25D-685EA5A0A6B4}" type="presOf" srcId="{EDA8EC04-41A8-45FD-8560-3CBFB70FDFB5}" destId="{F2030635-1846-41A5-8A3E-E437A52990E1}" srcOrd="0" destOrd="0" presId="urn:microsoft.com/office/officeart/2005/8/layout/hierarchy1"/>
    <dgm:cxn modelId="{035D8C5D-A7EC-4DA6-B071-6E1221579AC8}" type="presOf" srcId="{8D42A39F-F0BC-4BFE-978F-7D3D34315FE9}" destId="{A64AB509-B3FB-45EB-891B-BD7054DDE8B8}" srcOrd="0" destOrd="0" presId="urn:microsoft.com/office/officeart/2005/8/layout/hierarchy1"/>
    <dgm:cxn modelId="{A68A9596-6003-40C8-8408-CB5F7624C75F}" type="presOf" srcId="{D523B8CF-7196-4DA9-AC69-3A38E0A59EFE}" destId="{41E48237-3F9A-42EC-A7E4-258A191937F8}" srcOrd="0" destOrd="0" presId="urn:microsoft.com/office/officeart/2005/8/layout/hierarchy1"/>
    <dgm:cxn modelId="{C2C26D4C-AC55-4881-9C9F-EEC91E6C96CF}" type="presOf" srcId="{F5884196-2724-4FC6-8617-07DCBEA424CE}" destId="{DF00C6C7-E262-4AAA-BEF0-3E482BD17769}" srcOrd="0" destOrd="0" presId="urn:microsoft.com/office/officeart/2005/8/layout/hierarchy1"/>
    <dgm:cxn modelId="{B53AEF5A-682B-4FD0-8198-A961A89F6921}" type="presOf" srcId="{E4D7EEB3-2BDE-44C6-85D2-DF3EF2A03856}" destId="{3D19E1E0-4F46-47CD-8DB4-39D07567C90E}" srcOrd="0" destOrd="0" presId="urn:microsoft.com/office/officeart/2005/8/layout/hierarchy1"/>
    <dgm:cxn modelId="{1E1BE27D-FE5B-436E-B2C6-1A4530204CA5}" srcId="{D5A5049E-6CC8-41B9-BF7F-6018D69D3C15}" destId="{9E471646-0EAD-4613-AB06-D48E3659E157}" srcOrd="0" destOrd="0" parTransId="{F89A553D-B443-4FEB-983A-F486954A9F23}" sibTransId="{E158D638-8B21-4DBA-B0C5-C35DC44427A3}"/>
    <dgm:cxn modelId="{7140E8BD-7383-4975-A5A0-84CBFF439D41}" srcId="{D523B8CF-7196-4DA9-AC69-3A38E0A59EFE}" destId="{E4D7EEB3-2BDE-44C6-85D2-DF3EF2A03856}" srcOrd="0" destOrd="0" parTransId="{08C4CACE-F098-4E0B-A7C5-5CBA131BE134}" sibTransId="{96D10348-B992-461E-91B5-80614F5E3BED}"/>
    <dgm:cxn modelId="{EA327DEA-D2FF-4047-9DBF-3564DE116061}" type="presParOf" srcId="{51377F83-9AFF-486A-9E0A-7EB6EB097C4F}" destId="{9F59A5B6-B6C4-4268-8D36-8DF6C7164C11}" srcOrd="0" destOrd="0" presId="urn:microsoft.com/office/officeart/2005/8/layout/hierarchy1"/>
    <dgm:cxn modelId="{BB9B6372-AC8D-46DE-8E95-ABBE91AA3C0B}" type="presParOf" srcId="{9F59A5B6-B6C4-4268-8D36-8DF6C7164C11}" destId="{F9D23465-26A9-447B-BEAE-264FD588C1AF}" srcOrd="0" destOrd="0" presId="urn:microsoft.com/office/officeart/2005/8/layout/hierarchy1"/>
    <dgm:cxn modelId="{449DAB7E-C600-47F3-8AEB-14E5B03D46B0}" type="presParOf" srcId="{F9D23465-26A9-447B-BEAE-264FD588C1AF}" destId="{8980675B-6940-4318-A167-74CC05698BB7}" srcOrd="0" destOrd="0" presId="urn:microsoft.com/office/officeart/2005/8/layout/hierarchy1"/>
    <dgm:cxn modelId="{D18A7F21-B749-493A-BE46-77613CA8F1C3}" type="presParOf" srcId="{F9D23465-26A9-447B-BEAE-264FD588C1AF}" destId="{0F693D99-65B8-4008-9C3A-C9D0755701CA}" srcOrd="1" destOrd="0" presId="urn:microsoft.com/office/officeart/2005/8/layout/hierarchy1"/>
    <dgm:cxn modelId="{0D2AFC62-20E7-4EB8-A4BF-51772A1933ED}" type="presParOf" srcId="{9F59A5B6-B6C4-4268-8D36-8DF6C7164C11}" destId="{7C2AEF16-43E6-4447-A436-87052D0248AD}" srcOrd="1" destOrd="0" presId="urn:microsoft.com/office/officeart/2005/8/layout/hierarchy1"/>
    <dgm:cxn modelId="{9A60C7FE-9D1F-4959-8732-E2CED230BA55}" type="presParOf" srcId="{7C2AEF16-43E6-4447-A436-87052D0248AD}" destId="{7B1C50F5-5358-4217-B95E-90126E67A07D}" srcOrd="0" destOrd="0" presId="urn:microsoft.com/office/officeart/2005/8/layout/hierarchy1"/>
    <dgm:cxn modelId="{8F98937B-9C97-46C6-9D2D-1EFA8B0A1B24}" type="presParOf" srcId="{7C2AEF16-43E6-4447-A436-87052D0248AD}" destId="{25443E6C-1D3D-4F0C-A79E-E18E79F73A55}" srcOrd="1" destOrd="0" presId="urn:microsoft.com/office/officeart/2005/8/layout/hierarchy1"/>
    <dgm:cxn modelId="{50E27167-4019-483D-8B67-53720192AB4E}" type="presParOf" srcId="{25443E6C-1D3D-4F0C-A79E-E18E79F73A55}" destId="{2DBD0610-0CB7-4796-8D77-EE118E8404AB}" srcOrd="0" destOrd="0" presId="urn:microsoft.com/office/officeart/2005/8/layout/hierarchy1"/>
    <dgm:cxn modelId="{6D1CC946-47E4-48E3-83B1-1C902DDF0515}" type="presParOf" srcId="{2DBD0610-0CB7-4796-8D77-EE118E8404AB}" destId="{7109467F-22F1-4C32-99DD-CF321A26D8F2}" srcOrd="0" destOrd="0" presId="urn:microsoft.com/office/officeart/2005/8/layout/hierarchy1"/>
    <dgm:cxn modelId="{2BAC52F4-F63E-4D64-A2D4-91FD191F229B}" type="presParOf" srcId="{2DBD0610-0CB7-4796-8D77-EE118E8404AB}" destId="{8ED70734-51C9-4BE7-87CA-94C93F19DFEE}" srcOrd="1" destOrd="0" presId="urn:microsoft.com/office/officeart/2005/8/layout/hierarchy1"/>
    <dgm:cxn modelId="{AF8C5615-A119-4CA7-853E-4C1CD7FE2475}" type="presParOf" srcId="{25443E6C-1D3D-4F0C-A79E-E18E79F73A55}" destId="{FED61B85-1426-46BB-85C4-30826E781C00}" srcOrd="1" destOrd="0" presId="urn:microsoft.com/office/officeart/2005/8/layout/hierarchy1"/>
    <dgm:cxn modelId="{75E5F22C-0A14-4CE3-B6A1-B074FB519110}" type="presParOf" srcId="{FED61B85-1426-46BB-85C4-30826E781C00}" destId="{7BEB4161-5E40-4878-B052-39B2A77665F0}" srcOrd="0" destOrd="0" presId="urn:microsoft.com/office/officeart/2005/8/layout/hierarchy1"/>
    <dgm:cxn modelId="{80FBAEFE-CF47-4CA9-9728-D57CE4CF09E4}" type="presParOf" srcId="{FED61B85-1426-46BB-85C4-30826E781C00}" destId="{7722755A-6517-472D-978A-354E9EB5D84A}" srcOrd="1" destOrd="0" presId="urn:microsoft.com/office/officeart/2005/8/layout/hierarchy1"/>
    <dgm:cxn modelId="{2FA3BB5B-70C5-4312-9DE4-FDFB69DC22E0}" type="presParOf" srcId="{7722755A-6517-472D-978A-354E9EB5D84A}" destId="{2AA2AFF0-C7F4-468D-9340-A66358908ED9}" srcOrd="0" destOrd="0" presId="urn:microsoft.com/office/officeart/2005/8/layout/hierarchy1"/>
    <dgm:cxn modelId="{32A49D50-86B8-41C6-9043-50975818DA1E}" type="presParOf" srcId="{2AA2AFF0-C7F4-468D-9340-A66358908ED9}" destId="{C007C7D9-2F07-420F-97A8-7AF37C850DD0}" srcOrd="0" destOrd="0" presId="urn:microsoft.com/office/officeart/2005/8/layout/hierarchy1"/>
    <dgm:cxn modelId="{D264F369-20B7-4428-B639-23EB949F6299}" type="presParOf" srcId="{2AA2AFF0-C7F4-468D-9340-A66358908ED9}" destId="{0BBF7C0C-8CDC-4F7B-AC3D-99D3DF73ABCF}" srcOrd="1" destOrd="0" presId="urn:microsoft.com/office/officeart/2005/8/layout/hierarchy1"/>
    <dgm:cxn modelId="{6798394C-4D08-4369-A74B-1A56E8F25EF1}" type="presParOf" srcId="{7722755A-6517-472D-978A-354E9EB5D84A}" destId="{DB822620-DD26-46B8-8CD5-3C77CB21CA17}" srcOrd="1" destOrd="0" presId="urn:microsoft.com/office/officeart/2005/8/layout/hierarchy1"/>
    <dgm:cxn modelId="{2D53E1A0-453B-4207-9DC5-77A2C7D8A26E}" type="presParOf" srcId="{FED61B85-1426-46BB-85C4-30826E781C00}" destId="{F2030635-1846-41A5-8A3E-E437A52990E1}" srcOrd="2" destOrd="0" presId="urn:microsoft.com/office/officeart/2005/8/layout/hierarchy1"/>
    <dgm:cxn modelId="{7E8F5821-7D80-4E52-900D-6610BC6702EF}" type="presParOf" srcId="{FED61B85-1426-46BB-85C4-30826E781C00}" destId="{C5624EAF-C70F-465E-A5A1-9B0D3FAE6320}" srcOrd="3" destOrd="0" presId="urn:microsoft.com/office/officeart/2005/8/layout/hierarchy1"/>
    <dgm:cxn modelId="{DF5FD205-AC14-4646-AEE5-2C53FD4A6726}" type="presParOf" srcId="{C5624EAF-C70F-465E-A5A1-9B0D3FAE6320}" destId="{5287760E-B8AC-4035-A550-917404C20F08}" srcOrd="0" destOrd="0" presId="urn:microsoft.com/office/officeart/2005/8/layout/hierarchy1"/>
    <dgm:cxn modelId="{5F8DDBBB-ABF7-4A77-B7AA-F7F748AFC30F}" type="presParOf" srcId="{5287760E-B8AC-4035-A550-917404C20F08}" destId="{9B3C1E39-6209-4F8B-896B-2B95D1D8EA67}" srcOrd="0" destOrd="0" presId="urn:microsoft.com/office/officeart/2005/8/layout/hierarchy1"/>
    <dgm:cxn modelId="{FEFC8887-31AA-4BCA-B506-5F997CF7D918}" type="presParOf" srcId="{5287760E-B8AC-4035-A550-917404C20F08}" destId="{63CD64D2-D0D4-4E1F-9D79-365546F76915}" srcOrd="1" destOrd="0" presId="urn:microsoft.com/office/officeart/2005/8/layout/hierarchy1"/>
    <dgm:cxn modelId="{5C9460F3-C94B-4A08-9986-AE541158FC2F}" type="presParOf" srcId="{C5624EAF-C70F-465E-A5A1-9B0D3FAE6320}" destId="{FB6EA5F4-C420-4C60-A474-1B85781FE11A}" srcOrd="1" destOrd="0" presId="urn:microsoft.com/office/officeart/2005/8/layout/hierarchy1"/>
    <dgm:cxn modelId="{0FF30D2B-9076-4F99-AFD7-8E48990BDF9E}" type="presParOf" srcId="{FB6EA5F4-C420-4C60-A474-1B85781FE11A}" destId="{52273FEF-1855-4272-AA84-AF11EC9AB396}" srcOrd="0" destOrd="0" presId="urn:microsoft.com/office/officeart/2005/8/layout/hierarchy1"/>
    <dgm:cxn modelId="{921EAA3E-452E-40B4-9B25-7D03BFE08E81}" type="presParOf" srcId="{FB6EA5F4-C420-4C60-A474-1B85781FE11A}" destId="{6CA3914D-4E52-48FA-8CD4-074B87F68B38}" srcOrd="1" destOrd="0" presId="urn:microsoft.com/office/officeart/2005/8/layout/hierarchy1"/>
    <dgm:cxn modelId="{CA001D17-A77B-4106-810C-26F84E62774E}" type="presParOf" srcId="{6CA3914D-4E52-48FA-8CD4-074B87F68B38}" destId="{77CA998A-F4EA-4351-9A40-E0F307095DBE}" srcOrd="0" destOrd="0" presId="urn:microsoft.com/office/officeart/2005/8/layout/hierarchy1"/>
    <dgm:cxn modelId="{52E43C9F-1CB6-475B-98D9-B3B4F480DFB1}" type="presParOf" srcId="{77CA998A-F4EA-4351-9A40-E0F307095DBE}" destId="{F59E0E68-264C-4FCA-A83F-ED67DD14642B}" srcOrd="0" destOrd="0" presId="urn:microsoft.com/office/officeart/2005/8/layout/hierarchy1"/>
    <dgm:cxn modelId="{71F7BD5D-9501-453C-A0A5-71A1DF2E6888}" type="presParOf" srcId="{77CA998A-F4EA-4351-9A40-E0F307095DBE}" destId="{B952E2D0-72C0-40FD-A5F2-5B1BBF3365C0}" srcOrd="1" destOrd="0" presId="urn:microsoft.com/office/officeart/2005/8/layout/hierarchy1"/>
    <dgm:cxn modelId="{B24C0DE8-208F-451B-ABCB-C76356FEC5D9}" type="presParOf" srcId="{6CA3914D-4E52-48FA-8CD4-074B87F68B38}" destId="{D76582A7-3167-4567-8026-9C2F5F96EB5A}" srcOrd="1" destOrd="0" presId="urn:microsoft.com/office/officeart/2005/8/layout/hierarchy1"/>
    <dgm:cxn modelId="{F67061B9-0B15-4FA3-8338-0E1D621E6C98}" type="presParOf" srcId="{FB6EA5F4-C420-4C60-A474-1B85781FE11A}" destId="{3E461DAD-0848-4F1B-95CF-191E80D6DDC0}" srcOrd="2" destOrd="0" presId="urn:microsoft.com/office/officeart/2005/8/layout/hierarchy1"/>
    <dgm:cxn modelId="{49F33B99-CDA8-4C7D-B60B-3A5518CA1DE6}" type="presParOf" srcId="{FB6EA5F4-C420-4C60-A474-1B85781FE11A}" destId="{8277BAAA-1193-4833-A431-3E58201C9C39}" srcOrd="3" destOrd="0" presId="urn:microsoft.com/office/officeart/2005/8/layout/hierarchy1"/>
    <dgm:cxn modelId="{AF46E4B2-6157-4F64-8A3B-C4B3DFDC9CE2}" type="presParOf" srcId="{8277BAAA-1193-4833-A431-3E58201C9C39}" destId="{1DD4D7D5-020E-4C0F-890A-70580BE15E3E}" srcOrd="0" destOrd="0" presId="urn:microsoft.com/office/officeart/2005/8/layout/hierarchy1"/>
    <dgm:cxn modelId="{154031A3-47B5-4614-8010-29A3DE5D9CB4}" type="presParOf" srcId="{1DD4D7D5-020E-4C0F-890A-70580BE15E3E}" destId="{61C7518C-A534-4082-9796-92627E2B9CAA}" srcOrd="0" destOrd="0" presId="urn:microsoft.com/office/officeart/2005/8/layout/hierarchy1"/>
    <dgm:cxn modelId="{22093F0D-90AB-4578-8942-6158691986F9}" type="presParOf" srcId="{1DD4D7D5-020E-4C0F-890A-70580BE15E3E}" destId="{41E48237-3F9A-42EC-A7E4-258A191937F8}" srcOrd="1" destOrd="0" presId="urn:microsoft.com/office/officeart/2005/8/layout/hierarchy1"/>
    <dgm:cxn modelId="{17E8C60A-99DD-4842-85D5-D87E05867C8C}" type="presParOf" srcId="{8277BAAA-1193-4833-A431-3E58201C9C39}" destId="{33ACD6D5-93F7-4F68-B044-2312D9BF135F}" srcOrd="1" destOrd="0" presId="urn:microsoft.com/office/officeart/2005/8/layout/hierarchy1"/>
    <dgm:cxn modelId="{A5155982-C07F-4CA2-BB35-FE30B705F57A}" type="presParOf" srcId="{33ACD6D5-93F7-4F68-B044-2312D9BF135F}" destId="{46CCB864-35F7-48E1-8FA2-2C19B3CE2380}" srcOrd="0" destOrd="0" presId="urn:microsoft.com/office/officeart/2005/8/layout/hierarchy1"/>
    <dgm:cxn modelId="{DA0AA5C0-3797-4B99-AC26-60082D9720CC}" type="presParOf" srcId="{33ACD6D5-93F7-4F68-B044-2312D9BF135F}" destId="{16C9F423-DB8D-4725-A543-4E7908EA6CAC}" srcOrd="1" destOrd="0" presId="urn:microsoft.com/office/officeart/2005/8/layout/hierarchy1"/>
    <dgm:cxn modelId="{AA3ED2F7-D4BD-420C-8BF9-11FB35DD4FF8}" type="presParOf" srcId="{16C9F423-DB8D-4725-A543-4E7908EA6CAC}" destId="{BF625632-4640-411B-9587-F7F9858ED7C0}" srcOrd="0" destOrd="0" presId="urn:microsoft.com/office/officeart/2005/8/layout/hierarchy1"/>
    <dgm:cxn modelId="{5AFD593A-CE8D-4BAE-8792-BB79FBF4425D}" type="presParOf" srcId="{BF625632-4640-411B-9587-F7F9858ED7C0}" destId="{B48F9FEE-288B-48C0-BF30-EFBE34F7D0C9}" srcOrd="0" destOrd="0" presId="urn:microsoft.com/office/officeart/2005/8/layout/hierarchy1"/>
    <dgm:cxn modelId="{E14A3D8D-D72F-4A54-A588-2763C920A926}" type="presParOf" srcId="{BF625632-4640-411B-9587-F7F9858ED7C0}" destId="{3D19E1E0-4F46-47CD-8DB4-39D07567C90E}" srcOrd="1" destOrd="0" presId="urn:microsoft.com/office/officeart/2005/8/layout/hierarchy1"/>
    <dgm:cxn modelId="{A766AE63-3AF7-41D0-91D9-B67342458A2F}" type="presParOf" srcId="{16C9F423-DB8D-4725-A543-4E7908EA6CAC}" destId="{53B4FA59-D39C-4CF8-AE5B-6072186A548D}" srcOrd="1" destOrd="0" presId="urn:microsoft.com/office/officeart/2005/8/layout/hierarchy1"/>
    <dgm:cxn modelId="{FBBEB63F-D335-4DD7-AC5C-14E0E8685CB7}" type="presParOf" srcId="{FB6EA5F4-C420-4C60-A474-1B85781FE11A}" destId="{B99652D0-A620-4241-BBE0-5AC43D74977F}" srcOrd="4" destOrd="0" presId="urn:microsoft.com/office/officeart/2005/8/layout/hierarchy1"/>
    <dgm:cxn modelId="{A65EF127-7476-495A-A957-FEA592521B34}" type="presParOf" srcId="{FB6EA5F4-C420-4C60-A474-1B85781FE11A}" destId="{DAB51185-EE44-432B-AC19-999C57B49F4B}" srcOrd="5" destOrd="0" presId="urn:microsoft.com/office/officeart/2005/8/layout/hierarchy1"/>
    <dgm:cxn modelId="{A7D235DF-BEC9-47C7-AD0D-85EA0743134D}" type="presParOf" srcId="{DAB51185-EE44-432B-AC19-999C57B49F4B}" destId="{7FBD89BB-73FC-4E3B-813C-72D1D2228FBB}" srcOrd="0" destOrd="0" presId="urn:microsoft.com/office/officeart/2005/8/layout/hierarchy1"/>
    <dgm:cxn modelId="{91B6D170-2B24-4205-B5EA-E7245FAB060A}" type="presParOf" srcId="{7FBD89BB-73FC-4E3B-813C-72D1D2228FBB}" destId="{36F4ED28-3824-4366-BDFB-0DFC7E5DA45D}" srcOrd="0" destOrd="0" presId="urn:microsoft.com/office/officeart/2005/8/layout/hierarchy1"/>
    <dgm:cxn modelId="{D30E28E4-2791-4649-A43D-194AE62AA0ED}" type="presParOf" srcId="{7FBD89BB-73FC-4E3B-813C-72D1D2228FBB}" destId="{9F0CA1CF-7C6A-486B-A654-C174FF7D6B66}" srcOrd="1" destOrd="0" presId="urn:microsoft.com/office/officeart/2005/8/layout/hierarchy1"/>
    <dgm:cxn modelId="{957EAF26-DC95-47A1-A5A6-4F1CA5A63F20}" type="presParOf" srcId="{DAB51185-EE44-432B-AC19-999C57B49F4B}" destId="{88C2F1E3-B243-4187-B765-26F87AF628BF}" srcOrd="1" destOrd="0" presId="urn:microsoft.com/office/officeart/2005/8/layout/hierarchy1"/>
    <dgm:cxn modelId="{FE4E7506-4CF8-42BC-AFAB-C471A37832A6}" type="presParOf" srcId="{88C2F1E3-B243-4187-B765-26F87AF628BF}" destId="{D9B2026F-59C8-42AC-A3A9-68E0FE925245}" srcOrd="0" destOrd="0" presId="urn:microsoft.com/office/officeart/2005/8/layout/hierarchy1"/>
    <dgm:cxn modelId="{C2012850-8187-4DE2-B8B5-002E40E92ED5}" type="presParOf" srcId="{88C2F1E3-B243-4187-B765-26F87AF628BF}" destId="{948A09B0-B206-4357-8372-A690EB772907}" srcOrd="1" destOrd="0" presId="urn:microsoft.com/office/officeart/2005/8/layout/hierarchy1"/>
    <dgm:cxn modelId="{E61EA668-CD3A-4355-BCF8-BAB16904188E}" type="presParOf" srcId="{948A09B0-B206-4357-8372-A690EB772907}" destId="{0EDF1DA9-86D4-4DD8-A545-68D790027BE4}" srcOrd="0" destOrd="0" presId="urn:microsoft.com/office/officeart/2005/8/layout/hierarchy1"/>
    <dgm:cxn modelId="{7E2D0F30-B5E6-4DF0-94CD-DBB688A33737}" type="presParOf" srcId="{0EDF1DA9-86D4-4DD8-A545-68D790027BE4}" destId="{17BE8A05-5275-4A89-A801-9E9C8853FD77}" srcOrd="0" destOrd="0" presId="urn:microsoft.com/office/officeart/2005/8/layout/hierarchy1"/>
    <dgm:cxn modelId="{CC2A5189-F600-4854-B363-278323612BD8}" type="presParOf" srcId="{0EDF1DA9-86D4-4DD8-A545-68D790027BE4}" destId="{F869F5DF-5B01-4E3C-B5AE-8B49325669EB}" srcOrd="1" destOrd="0" presId="urn:microsoft.com/office/officeart/2005/8/layout/hierarchy1"/>
    <dgm:cxn modelId="{392C6CC7-9AD5-43B9-9557-B82F5672228B}" type="presParOf" srcId="{948A09B0-B206-4357-8372-A690EB772907}" destId="{A6CDC4FC-8D6F-4418-A0E3-9FE9818F0FE5}" srcOrd="1" destOrd="0" presId="urn:microsoft.com/office/officeart/2005/8/layout/hierarchy1"/>
    <dgm:cxn modelId="{06809975-D7B2-4518-BEE8-7A8FB2D64C78}" type="presParOf" srcId="{FED61B85-1426-46BB-85C4-30826E781C00}" destId="{3BC05284-E7A0-4A8A-BD73-1E8EECF3C681}" srcOrd="4" destOrd="0" presId="urn:microsoft.com/office/officeart/2005/8/layout/hierarchy1"/>
    <dgm:cxn modelId="{204642FE-2DF8-4942-A6D8-5ED3D4D18675}" type="presParOf" srcId="{FED61B85-1426-46BB-85C4-30826E781C00}" destId="{4381A364-490A-4708-BA25-4079409AF673}" srcOrd="5" destOrd="0" presId="urn:microsoft.com/office/officeart/2005/8/layout/hierarchy1"/>
    <dgm:cxn modelId="{36B404D7-1292-4DE3-A3A9-E8AEADF82373}" type="presParOf" srcId="{4381A364-490A-4708-BA25-4079409AF673}" destId="{E6C8E7F4-6E8D-4858-A153-7542EBC44C59}" srcOrd="0" destOrd="0" presId="urn:microsoft.com/office/officeart/2005/8/layout/hierarchy1"/>
    <dgm:cxn modelId="{FE8074B1-BF4D-422F-88D2-B286E693B254}" type="presParOf" srcId="{E6C8E7F4-6E8D-4858-A153-7542EBC44C59}" destId="{812F98F2-5735-47BD-817C-B89E8952A10F}" srcOrd="0" destOrd="0" presId="urn:microsoft.com/office/officeart/2005/8/layout/hierarchy1"/>
    <dgm:cxn modelId="{7D2131EA-5BC2-4AA2-8098-A62BB722B280}" type="presParOf" srcId="{E6C8E7F4-6E8D-4858-A153-7542EBC44C59}" destId="{8C63A5AB-410B-4CAE-A2BE-47F1B86CCF9A}" srcOrd="1" destOrd="0" presId="urn:microsoft.com/office/officeart/2005/8/layout/hierarchy1"/>
    <dgm:cxn modelId="{575628A7-37C8-46DF-88E6-BB6D8FEB8943}" type="presParOf" srcId="{4381A364-490A-4708-BA25-4079409AF673}" destId="{D2A792A7-5C2F-42BC-A0FC-BECB706799A2}" srcOrd="1" destOrd="0" presId="urn:microsoft.com/office/officeart/2005/8/layout/hierarchy1"/>
    <dgm:cxn modelId="{E82C707A-4FC4-4460-AB25-EC94D77182DA}" type="presParOf" srcId="{D2A792A7-5C2F-42BC-A0FC-BECB706799A2}" destId="{DF00C6C7-E262-4AAA-BEF0-3E482BD17769}" srcOrd="0" destOrd="0" presId="urn:microsoft.com/office/officeart/2005/8/layout/hierarchy1"/>
    <dgm:cxn modelId="{C8BB6034-91A7-4F2E-BC37-C7A5F05C8CD2}" type="presParOf" srcId="{D2A792A7-5C2F-42BC-A0FC-BECB706799A2}" destId="{472FC4BE-6A21-4C40-85A3-381AC7B63F7C}" srcOrd="1" destOrd="0" presId="urn:microsoft.com/office/officeart/2005/8/layout/hierarchy1"/>
    <dgm:cxn modelId="{A9C4B299-94FB-4DF7-8C6F-BA4AFF21AB85}" type="presParOf" srcId="{472FC4BE-6A21-4C40-85A3-381AC7B63F7C}" destId="{04A08D4D-8F50-46DD-A61B-EAB291785672}" srcOrd="0" destOrd="0" presId="urn:microsoft.com/office/officeart/2005/8/layout/hierarchy1"/>
    <dgm:cxn modelId="{AB09FFE2-7D5F-4ED4-B649-9EF7ED35E790}" type="presParOf" srcId="{04A08D4D-8F50-46DD-A61B-EAB291785672}" destId="{C9EA6AA4-D41F-4701-946F-E2E993B62AD1}" srcOrd="0" destOrd="0" presId="urn:microsoft.com/office/officeart/2005/8/layout/hierarchy1"/>
    <dgm:cxn modelId="{9E276A85-3C85-4CCA-A0B4-C259EDAB88C0}" type="presParOf" srcId="{04A08D4D-8F50-46DD-A61B-EAB291785672}" destId="{311EB814-9409-40F7-A063-A810FA2C9AE9}" srcOrd="1" destOrd="0" presId="urn:microsoft.com/office/officeart/2005/8/layout/hierarchy1"/>
    <dgm:cxn modelId="{40AE904C-77BA-41ED-9F94-F5BE7E20E8BA}" type="presParOf" srcId="{472FC4BE-6A21-4C40-85A3-381AC7B63F7C}" destId="{3107C27B-09AC-4547-AE21-D21F391115B3}" srcOrd="1" destOrd="0" presId="urn:microsoft.com/office/officeart/2005/8/layout/hierarchy1"/>
    <dgm:cxn modelId="{EC8D2548-E75C-43C2-82B9-C9C0195BF823}" type="presParOf" srcId="{D2A792A7-5C2F-42BC-A0FC-BECB706799A2}" destId="{B75CA7DC-7834-49C3-A83D-9DC06FAAFCA2}" srcOrd="2" destOrd="0" presId="urn:microsoft.com/office/officeart/2005/8/layout/hierarchy1"/>
    <dgm:cxn modelId="{017770C1-2A48-4919-BED9-07483F99DADC}" type="presParOf" srcId="{D2A792A7-5C2F-42BC-A0FC-BECB706799A2}" destId="{96B6DEE7-CE6A-437F-8F3D-AB24A97CE8D8}" srcOrd="3" destOrd="0" presId="urn:microsoft.com/office/officeart/2005/8/layout/hierarchy1"/>
    <dgm:cxn modelId="{BEDE6465-F32D-46DC-8393-030A52ECE289}" type="presParOf" srcId="{96B6DEE7-CE6A-437F-8F3D-AB24A97CE8D8}" destId="{BAF4AFEB-16FB-4172-B55F-591D7C6CC7D2}" srcOrd="0" destOrd="0" presId="urn:microsoft.com/office/officeart/2005/8/layout/hierarchy1"/>
    <dgm:cxn modelId="{2718A747-D28A-45A1-BF46-C3B3E3C28F93}" type="presParOf" srcId="{BAF4AFEB-16FB-4172-B55F-591D7C6CC7D2}" destId="{FA9BF151-C262-494D-B1C1-0A2B56C4AE38}" srcOrd="0" destOrd="0" presId="urn:microsoft.com/office/officeart/2005/8/layout/hierarchy1"/>
    <dgm:cxn modelId="{1139100A-CF42-477C-B7A0-F6397AF02EDA}" type="presParOf" srcId="{BAF4AFEB-16FB-4172-B55F-591D7C6CC7D2}" destId="{F20B3A26-CDF0-4066-B9A3-C19A9CD4F625}" srcOrd="1" destOrd="0" presId="urn:microsoft.com/office/officeart/2005/8/layout/hierarchy1"/>
    <dgm:cxn modelId="{4F5D47CB-BE7E-46A8-8007-C36B2FDA9799}" type="presParOf" srcId="{96B6DEE7-CE6A-437F-8F3D-AB24A97CE8D8}" destId="{C92B16F4-239B-4616-8B6C-9A7F57CB0098}" srcOrd="1" destOrd="0" presId="urn:microsoft.com/office/officeart/2005/8/layout/hierarchy1"/>
    <dgm:cxn modelId="{DE70223C-514A-4C91-B77A-3062BCD64D7F}" type="presParOf" srcId="{C92B16F4-239B-4616-8B6C-9A7F57CB0098}" destId="{C4888DB0-A940-4BF4-8E0A-A670D03000A7}" srcOrd="0" destOrd="0" presId="urn:microsoft.com/office/officeart/2005/8/layout/hierarchy1"/>
    <dgm:cxn modelId="{4CF499E2-F0D5-4FB0-8A3C-6ADF69E2DF19}" type="presParOf" srcId="{C92B16F4-239B-4616-8B6C-9A7F57CB0098}" destId="{06632EA1-F24C-4F25-B4F7-158213219A47}" srcOrd="1" destOrd="0" presId="urn:microsoft.com/office/officeart/2005/8/layout/hierarchy1"/>
    <dgm:cxn modelId="{627F1FB8-239A-4AAA-8E56-BB0B3219F49E}" type="presParOf" srcId="{06632EA1-F24C-4F25-B4F7-158213219A47}" destId="{52031193-88E4-4E6C-B927-C01E2336979D}" srcOrd="0" destOrd="0" presId="urn:microsoft.com/office/officeart/2005/8/layout/hierarchy1"/>
    <dgm:cxn modelId="{FFE5040D-B806-4E91-958A-F9A4065EFEB0}" type="presParOf" srcId="{52031193-88E4-4E6C-B927-C01E2336979D}" destId="{46CACFAB-99E2-4B0C-B437-FCB45D48AF37}" srcOrd="0" destOrd="0" presId="urn:microsoft.com/office/officeart/2005/8/layout/hierarchy1"/>
    <dgm:cxn modelId="{10F9663A-3DA7-440E-A42A-4950EE8D4433}" type="presParOf" srcId="{52031193-88E4-4E6C-B927-C01E2336979D}" destId="{A64AB509-B3FB-45EB-891B-BD7054DDE8B8}" srcOrd="1" destOrd="0" presId="urn:microsoft.com/office/officeart/2005/8/layout/hierarchy1"/>
    <dgm:cxn modelId="{E8020A1C-7B94-4004-9CA3-E0661CBCA4A9}" type="presParOf" srcId="{06632EA1-F24C-4F25-B4F7-158213219A47}" destId="{9D953563-32DB-46A3-A81B-340599CCA4F2}" srcOrd="1" destOrd="0" presId="urn:microsoft.com/office/officeart/2005/8/layout/hierarchy1"/>
    <dgm:cxn modelId="{73441C7E-A19D-4A67-8E21-B93069F9B2AE}" type="presParOf" srcId="{7C2AEF16-43E6-4447-A436-87052D0248AD}" destId="{63FE3D8A-F78B-4FD6-987C-31E7D9CFD646}" srcOrd="2" destOrd="0" presId="urn:microsoft.com/office/officeart/2005/8/layout/hierarchy1"/>
    <dgm:cxn modelId="{2DB9A47D-8DDA-4F62-BB02-65F19119F376}" type="presParOf" srcId="{7C2AEF16-43E6-4447-A436-87052D0248AD}" destId="{90A72F9C-D148-478B-929B-E2B00C72E719}" srcOrd="3" destOrd="0" presId="urn:microsoft.com/office/officeart/2005/8/layout/hierarchy1"/>
    <dgm:cxn modelId="{7FB62459-0D7C-436D-A45B-52A45B6D03B9}" type="presParOf" srcId="{90A72F9C-D148-478B-929B-E2B00C72E719}" destId="{6015E3D1-86D8-4349-8994-59F4B0418999}" srcOrd="0" destOrd="0" presId="urn:microsoft.com/office/officeart/2005/8/layout/hierarchy1"/>
    <dgm:cxn modelId="{B85A03B5-A3D4-464B-B99B-B0222C242323}" type="presParOf" srcId="{6015E3D1-86D8-4349-8994-59F4B0418999}" destId="{45F65323-1F6C-49DA-BF13-A788515B4CDF}" srcOrd="0" destOrd="0" presId="urn:microsoft.com/office/officeart/2005/8/layout/hierarchy1"/>
    <dgm:cxn modelId="{9384FC14-CA17-465C-98C1-E13871688036}" type="presParOf" srcId="{6015E3D1-86D8-4349-8994-59F4B0418999}" destId="{465EC186-C7CC-433C-868E-3FC86AC4C220}" srcOrd="1" destOrd="0" presId="urn:microsoft.com/office/officeart/2005/8/layout/hierarchy1"/>
    <dgm:cxn modelId="{63EB2B7D-537B-4483-AE9D-F2BFDE3BB97B}" type="presParOf" srcId="{90A72F9C-D148-478B-929B-E2B00C72E719}" destId="{CC65FD23-BB34-47C4-8B69-855158535DE6}" srcOrd="1" destOrd="0" presId="urn:microsoft.com/office/officeart/2005/8/layout/hierarchy1"/>
    <dgm:cxn modelId="{920DA6F5-FEAD-4B6A-BB0A-89CE173C89C9}" type="presParOf" srcId="{CC65FD23-BB34-47C4-8B69-855158535DE6}" destId="{6316AD34-4967-414F-B9E0-E44E7A44FE38}" srcOrd="0" destOrd="0" presId="urn:microsoft.com/office/officeart/2005/8/layout/hierarchy1"/>
    <dgm:cxn modelId="{A4D59463-7C6C-448B-AEAD-D8E31C92FB09}" type="presParOf" srcId="{CC65FD23-BB34-47C4-8B69-855158535DE6}" destId="{07F1E67A-012B-4ACE-8C8B-CDC6B52D9464}" srcOrd="1" destOrd="0" presId="urn:microsoft.com/office/officeart/2005/8/layout/hierarchy1"/>
    <dgm:cxn modelId="{834BAB43-C6B5-463F-952A-7EA976A3F3AE}" type="presParOf" srcId="{07F1E67A-012B-4ACE-8C8B-CDC6B52D9464}" destId="{F824F6F0-6EB4-465F-9D5A-F1B21F58CDBD}" srcOrd="0" destOrd="0" presId="urn:microsoft.com/office/officeart/2005/8/layout/hierarchy1"/>
    <dgm:cxn modelId="{C635DEE6-19EC-4F7A-BCA1-1A90A14DAE3D}" type="presParOf" srcId="{F824F6F0-6EB4-465F-9D5A-F1B21F58CDBD}" destId="{365629F7-63BC-4AC9-9063-CAB2D05F715F}" srcOrd="0" destOrd="0" presId="urn:microsoft.com/office/officeart/2005/8/layout/hierarchy1"/>
    <dgm:cxn modelId="{5E8690F6-E324-40B0-BBC1-695D16DCE933}" type="presParOf" srcId="{F824F6F0-6EB4-465F-9D5A-F1B21F58CDBD}" destId="{AA2FB7F2-C6F7-4A9E-ACA6-B1B492DBFD5A}" srcOrd="1" destOrd="0" presId="urn:microsoft.com/office/officeart/2005/8/layout/hierarchy1"/>
    <dgm:cxn modelId="{27135C13-60A5-48D4-9098-FE27C7C13521}" type="presParOf" srcId="{07F1E67A-012B-4ACE-8C8B-CDC6B52D9464}" destId="{DF79DB47-BBDD-4429-A384-82805C8F3161}" srcOrd="1" destOrd="0" presId="urn:microsoft.com/office/officeart/2005/8/layout/hierarchy1"/>
    <dgm:cxn modelId="{A392DC12-D0AE-4E87-AD9A-EE5A1C508D36}" type="presParOf" srcId="{DF79DB47-BBDD-4429-A384-82805C8F3161}" destId="{F01EFE6A-2CD2-4501-83E1-B07B80FC5E38}" srcOrd="0" destOrd="0" presId="urn:microsoft.com/office/officeart/2005/8/layout/hierarchy1"/>
    <dgm:cxn modelId="{ACBBB49B-A8F8-4753-A7CF-35A1E317B6A9}" type="presParOf" srcId="{DF79DB47-BBDD-4429-A384-82805C8F3161}" destId="{A5310F43-2632-4B79-9AA6-9B29F87008A2}" srcOrd="1" destOrd="0" presId="urn:microsoft.com/office/officeart/2005/8/layout/hierarchy1"/>
    <dgm:cxn modelId="{8E07D6EA-14A7-44C1-872F-AEA876563E7A}" type="presParOf" srcId="{A5310F43-2632-4B79-9AA6-9B29F87008A2}" destId="{0EDCB26C-82B4-4748-B494-1CF6B9EA6459}" srcOrd="0" destOrd="0" presId="urn:microsoft.com/office/officeart/2005/8/layout/hierarchy1"/>
    <dgm:cxn modelId="{811139C5-8972-42B9-9D6E-3789ECB181B0}" type="presParOf" srcId="{0EDCB26C-82B4-4748-B494-1CF6B9EA6459}" destId="{F02522CC-46E9-4454-B7DA-43D1409C812D}" srcOrd="0" destOrd="0" presId="urn:microsoft.com/office/officeart/2005/8/layout/hierarchy1"/>
    <dgm:cxn modelId="{D8BD1345-AEDB-4219-B1DB-877F79F6E4C7}" type="presParOf" srcId="{0EDCB26C-82B4-4748-B494-1CF6B9EA6459}" destId="{7DFBA48B-D89C-4F35-961F-D065D8464C72}" srcOrd="1" destOrd="0" presId="urn:microsoft.com/office/officeart/2005/8/layout/hierarchy1"/>
    <dgm:cxn modelId="{F94EBD60-149E-4109-8F5F-4719D727886A}" type="presParOf" srcId="{A5310F43-2632-4B79-9AA6-9B29F87008A2}" destId="{0B36F8AA-C021-439E-A075-B29A6ADAD12D}" srcOrd="1" destOrd="0" presId="urn:microsoft.com/office/officeart/2005/8/layout/hierarchy1"/>
    <dgm:cxn modelId="{BF70F1B1-5894-4282-BACA-5BC6277EF70C}" type="presParOf" srcId="{DF79DB47-BBDD-4429-A384-82805C8F3161}" destId="{9A85F91D-449C-4ADF-8384-F4B0BADA59EA}" srcOrd="2" destOrd="0" presId="urn:microsoft.com/office/officeart/2005/8/layout/hierarchy1"/>
    <dgm:cxn modelId="{E9C0328A-2565-492A-BDA6-CBD21257FEFC}" type="presParOf" srcId="{DF79DB47-BBDD-4429-A384-82805C8F3161}" destId="{238274FB-19EA-4517-A434-3113B129476C}" srcOrd="3" destOrd="0" presId="urn:microsoft.com/office/officeart/2005/8/layout/hierarchy1"/>
    <dgm:cxn modelId="{AB174931-0B49-4932-8A1F-81B69B138ABF}" type="presParOf" srcId="{238274FB-19EA-4517-A434-3113B129476C}" destId="{613186DE-670E-401D-874C-274574C93EFF}" srcOrd="0" destOrd="0" presId="urn:microsoft.com/office/officeart/2005/8/layout/hierarchy1"/>
    <dgm:cxn modelId="{AF92BE32-7BC5-4278-9BE3-AB3104212032}" type="presParOf" srcId="{613186DE-670E-401D-874C-274574C93EFF}" destId="{FAEE2F0F-9D24-4DA9-80AA-C5D7AFD3B92F}" srcOrd="0" destOrd="0" presId="urn:microsoft.com/office/officeart/2005/8/layout/hierarchy1"/>
    <dgm:cxn modelId="{D8373A41-7F8B-4561-B7C9-0FFD9B77515F}" type="presParOf" srcId="{613186DE-670E-401D-874C-274574C93EFF}" destId="{8E2AC5B6-F0CB-48BB-96CE-B1685A8815D0}" srcOrd="1" destOrd="0" presId="urn:microsoft.com/office/officeart/2005/8/layout/hierarchy1"/>
    <dgm:cxn modelId="{137D9680-4B0D-4AFB-B053-6131A9F9661A}" type="presParOf" srcId="{238274FB-19EA-4517-A434-3113B129476C}" destId="{6F0BAC8B-9598-434F-994A-1681EA1AC271}" srcOrd="1" destOrd="0" presId="urn:microsoft.com/office/officeart/2005/8/layout/hierarchy1"/>
    <dgm:cxn modelId="{67281B07-EDC0-4C79-9711-6B994AA6C75A}" type="presParOf" srcId="{6F0BAC8B-9598-434F-994A-1681EA1AC271}" destId="{7B8444EE-2581-4C1E-837D-F36BF79026E2}" srcOrd="0" destOrd="0" presId="urn:microsoft.com/office/officeart/2005/8/layout/hierarchy1"/>
    <dgm:cxn modelId="{0EA0B2FC-2AB9-4C7B-B158-E3DA05415D3A}" type="presParOf" srcId="{6F0BAC8B-9598-434F-994A-1681EA1AC271}" destId="{5A9F320E-E12D-4397-A7C5-3184E5875303}" srcOrd="1" destOrd="0" presId="urn:microsoft.com/office/officeart/2005/8/layout/hierarchy1"/>
    <dgm:cxn modelId="{5DD9A820-D70F-4833-BB51-B4EE8B7E1A95}" type="presParOf" srcId="{5A9F320E-E12D-4397-A7C5-3184E5875303}" destId="{9E3798F4-BFD9-4635-B3BB-172A7BEF7757}" srcOrd="0" destOrd="0" presId="urn:microsoft.com/office/officeart/2005/8/layout/hierarchy1"/>
    <dgm:cxn modelId="{8EFD39E7-50B0-4965-B9EB-0402A302B342}" type="presParOf" srcId="{9E3798F4-BFD9-4635-B3BB-172A7BEF7757}" destId="{F74279B5-AB6B-41AE-9F98-A8ED39B5E7A2}" srcOrd="0" destOrd="0" presId="urn:microsoft.com/office/officeart/2005/8/layout/hierarchy1"/>
    <dgm:cxn modelId="{10713D6A-0F6B-4A4F-AC20-2BD19FB10BC2}" type="presParOf" srcId="{9E3798F4-BFD9-4635-B3BB-172A7BEF7757}" destId="{E9E0C143-B214-4538-AF9A-EAB1B215DA37}" srcOrd="1" destOrd="0" presId="urn:microsoft.com/office/officeart/2005/8/layout/hierarchy1"/>
    <dgm:cxn modelId="{117BDB69-9644-48A6-B05F-15F97AE68074}" type="presParOf" srcId="{5A9F320E-E12D-4397-A7C5-3184E5875303}" destId="{15B73F22-E9FA-4E8F-AE60-B04FDBD840D1}" srcOrd="1" destOrd="0" presId="urn:microsoft.com/office/officeart/2005/8/layout/hierarchy1"/>
    <dgm:cxn modelId="{902AF833-9672-4992-8D44-FBA1DC1FDBDC}" type="presParOf" srcId="{DF79DB47-BBDD-4429-A384-82805C8F3161}" destId="{721B5FDF-F997-4032-908D-08C36C50D569}" srcOrd="4" destOrd="0" presId="urn:microsoft.com/office/officeart/2005/8/layout/hierarchy1"/>
    <dgm:cxn modelId="{FC69D828-2BC3-481F-A0B2-13F7532850F2}" type="presParOf" srcId="{DF79DB47-BBDD-4429-A384-82805C8F3161}" destId="{723B2FEB-4FDE-410E-91C9-28EFF037DF42}" srcOrd="5" destOrd="0" presId="urn:microsoft.com/office/officeart/2005/8/layout/hierarchy1"/>
    <dgm:cxn modelId="{BB819FA7-6CF0-4CD9-AE08-970CD9426931}" type="presParOf" srcId="{723B2FEB-4FDE-410E-91C9-28EFF037DF42}" destId="{F928512C-B144-433E-AAC5-96D95BBE18C8}" srcOrd="0" destOrd="0" presId="urn:microsoft.com/office/officeart/2005/8/layout/hierarchy1"/>
    <dgm:cxn modelId="{A12C4C88-2035-4D25-8C23-50D0128D9FA8}" type="presParOf" srcId="{F928512C-B144-433E-AAC5-96D95BBE18C8}" destId="{7EADFC3B-FBD1-45C1-9B13-66BB6F9BE58B}" srcOrd="0" destOrd="0" presId="urn:microsoft.com/office/officeart/2005/8/layout/hierarchy1"/>
    <dgm:cxn modelId="{611D2F3E-A625-4B10-B545-B9A27152EC53}" type="presParOf" srcId="{F928512C-B144-433E-AAC5-96D95BBE18C8}" destId="{5F3DDBEE-44E5-47B0-A9A2-B2FCC78A15EB}" srcOrd="1" destOrd="0" presId="urn:microsoft.com/office/officeart/2005/8/layout/hierarchy1"/>
    <dgm:cxn modelId="{F488B43A-2ED8-4D55-B585-1DD2CA5A8C69}" type="presParOf" srcId="{723B2FEB-4FDE-410E-91C9-28EFF037DF42}" destId="{C65B683F-E8DC-45F4-88FA-03FCE5CB518F}" srcOrd="1" destOrd="0" presId="urn:microsoft.com/office/officeart/2005/8/layout/hierarchy1"/>
    <dgm:cxn modelId="{C8F4AA31-32CF-4A8A-A66E-07304653F040}" type="presParOf" srcId="{C65B683F-E8DC-45F4-88FA-03FCE5CB518F}" destId="{1145F4AE-4C5E-48F4-BB51-01C1772EFC22}" srcOrd="0" destOrd="0" presId="urn:microsoft.com/office/officeart/2005/8/layout/hierarchy1"/>
    <dgm:cxn modelId="{0F389F91-8C51-416A-82D3-D935B842D342}" type="presParOf" srcId="{C65B683F-E8DC-45F4-88FA-03FCE5CB518F}" destId="{D04FA1A7-65AF-4AF6-A3AD-98BE6AA8A5A9}" srcOrd="1" destOrd="0" presId="urn:microsoft.com/office/officeart/2005/8/layout/hierarchy1"/>
    <dgm:cxn modelId="{0A3B6FA7-FB1B-482B-AC65-5DD5915B4EC7}" type="presParOf" srcId="{D04FA1A7-65AF-4AF6-A3AD-98BE6AA8A5A9}" destId="{F657497F-658B-4716-8FE1-322EFA5DC5FF}" srcOrd="0" destOrd="0" presId="urn:microsoft.com/office/officeart/2005/8/layout/hierarchy1"/>
    <dgm:cxn modelId="{D99945EE-4346-4C6F-B103-ADF887649150}" type="presParOf" srcId="{F657497F-658B-4716-8FE1-322EFA5DC5FF}" destId="{88B780D1-5E07-40F0-84F2-B541B36D1C74}" srcOrd="0" destOrd="0" presId="urn:microsoft.com/office/officeart/2005/8/layout/hierarchy1"/>
    <dgm:cxn modelId="{701C228E-A55A-46F1-A322-B760A57123BB}" type="presParOf" srcId="{F657497F-658B-4716-8FE1-322EFA5DC5FF}" destId="{DD1BDDC8-BA62-4FC7-810B-26F4F6780852}" srcOrd="1" destOrd="0" presId="urn:microsoft.com/office/officeart/2005/8/layout/hierarchy1"/>
    <dgm:cxn modelId="{04AF1077-EB4A-4F6F-8D38-48DEA714BA26}" type="presParOf" srcId="{D04FA1A7-65AF-4AF6-A3AD-98BE6AA8A5A9}" destId="{DE2808E6-661E-41A7-BF16-8960457A47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5F4AE-4C5E-48F4-BB51-01C1772EFC22}">
      <dsp:nvSpPr>
        <dsp:cNvPr id="0" name=""/>
        <dsp:cNvSpPr/>
      </dsp:nvSpPr>
      <dsp:spPr>
        <a:xfrm>
          <a:off x="7566144" y="3709737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B5FDF-F997-4032-908D-08C36C50D569}">
      <dsp:nvSpPr>
        <dsp:cNvPr id="0" name=""/>
        <dsp:cNvSpPr/>
      </dsp:nvSpPr>
      <dsp:spPr>
        <a:xfrm>
          <a:off x="6584850" y="2931775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444EE-2581-4C1E-837D-F36BF79026E2}">
      <dsp:nvSpPr>
        <dsp:cNvPr id="0" name=""/>
        <dsp:cNvSpPr/>
      </dsp:nvSpPr>
      <dsp:spPr>
        <a:xfrm>
          <a:off x="6539130" y="3709737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5F91D-449C-4ADF-8384-F4B0BADA59EA}">
      <dsp:nvSpPr>
        <dsp:cNvPr id="0" name=""/>
        <dsp:cNvSpPr/>
      </dsp:nvSpPr>
      <dsp:spPr>
        <a:xfrm>
          <a:off x="6539130" y="2931775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EFE6A-2CD2-4501-83E1-B07B80FC5E38}">
      <dsp:nvSpPr>
        <dsp:cNvPr id="0" name=""/>
        <dsp:cNvSpPr/>
      </dsp:nvSpPr>
      <dsp:spPr>
        <a:xfrm>
          <a:off x="5562568" y="2931775"/>
          <a:ext cx="1022282" cy="234916"/>
        </a:xfrm>
        <a:custGeom>
          <a:avLst/>
          <a:gdLst/>
          <a:ahLst/>
          <a:cxnLst/>
          <a:rect l="0" t="0" r="0" b="0"/>
          <a:pathLst>
            <a:path>
              <a:moveTo>
                <a:pt x="1022282" y="0"/>
              </a:moveTo>
              <a:lnTo>
                <a:pt x="1022282" y="157073"/>
              </a:lnTo>
              <a:lnTo>
                <a:pt x="0" y="157073"/>
              </a:lnTo>
              <a:lnTo>
                <a:pt x="0" y="2349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6AD34-4967-414F-B9E0-E44E7A44FE38}">
      <dsp:nvSpPr>
        <dsp:cNvPr id="0" name=""/>
        <dsp:cNvSpPr/>
      </dsp:nvSpPr>
      <dsp:spPr>
        <a:xfrm>
          <a:off x="6539130" y="2153812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3D8A-F78B-4FD6-987C-31E7D9CFD646}">
      <dsp:nvSpPr>
        <dsp:cNvPr id="0" name=""/>
        <dsp:cNvSpPr/>
      </dsp:nvSpPr>
      <dsp:spPr>
        <a:xfrm>
          <a:off x="4402447" y="1375850"/>
          <a:ext cx="218240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2182403" y="166539"/>
              </a:lnTo>
              <a:lnTo>
                <a:pt x="2182403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88DB0-A940-4BF4-8E0A-A670D03000A7}">
      <dsp:nvSpPr>
        <dsp:cNvPr id="0" name=""/>
        <dsp:cNvSpPr/>
      </dsp:nvSpPr>
      <dsp:spPr>
        <a:xfrm>
          <a:off x="4485104" y="3709737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CA7DC-7834-49C3-A83D-9DC06FAAFCA2}">
      <dsp:nvSpPr>
        <dsp:cNvPr id="0" name=""/>
        <dsp:cNvSpPr/>
      </dsp:nvSpPr>
      <dsp:spPr>
        <a:xfrm>
          <a:off x="4017317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513506" y="166539"/>
              </a:lnTo>
              <a:lnTo>
                <a:pt x="513506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0C6C7-E262-4AAA-BEF0-3E482BD17769}">
      <dsp:nvSpPr>
        <dsp:cNvPr id="0" name=""/>
        <dsp:cNvSpPr/>
      </dsp:nvSpPr>
      <dsp:spPr>
        <a:xfrm>
          <a:off x="3503810" y="2931775"/>
          <a:ext cx="513506" cy="244382"/>
        </a:xfrm>
        <a:custGeom>
          <a:avLst/>
          <a:gdLst/>
          <a:ahLst/>
          <a:cxnLst/>
          <a:rect l="0" t="0" r="0" b="0"/>
          <a:pathLst>
            <a:path>
              <a:moveTo>
                <a:pt x="513506" y="0"/>
              </a:moveTo>
              <a:lnTo>
                <a:pt x="513506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05284-E7A0-4A8A-BD73-1E8EECF3C681}">
      <dsp:nvSpPr>
        <dsp:cNvPr id="0" name=""/>
        <dsp:cNvSpPr/>
      </dsp:nvSpPr>
      <dsp:spPr>
        <a:xfrm>
          <a:off x="2220044" y="2153812"/>
          <a:ext cx="179727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797273" y="166539"/>
              </a:lnTo>
              <a:lnTo>
                <a:pt x="179727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2026F-59C8-42AC-A3A9-68E0FE925245}">
      <dsp:nvSpPr>
        <dsp:cNvPr id="0" name=""/>
        <dsp:cNvSpPr/>
      </dsp:nvSpPr>
      <dsp:spPr>
        <a:xfrm>
          <a:off x="2431077" y="3709737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52D0-A620-4241-BBE0-5AC43D74977F}">
      <dsp:nvSpPr>
        <dsp:cNvPr id="0" name=""/>
        <dsp:cNvSpPr/>
      </dsp:nvSpPr>
      <dsp:spPr>
        <a:xfrm>
          <a:off x="1449784" y="2931775"/>
          <a:ext cx="1027013" cy="244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39"/>
              </a:lnTo>
              <a:lnTo>
                <a:pt x="1027013" y="166539"/>
              </a:lnTo>
              <a:lnTo>
                <a:pt x="1027013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CB864-35F7-48E1-8FA2-2C19B3CE2380}">
      <dsp:nvSpPr>
        <dsp:cNvPr id="0" name=""/>
        <dsp:cNvSpPr/>
      </dsp:nvSpPr>
      <dsp:spPr>
        <a:xfrm>
          <a:off x="1404064" y="3709737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61DAD-0848-4F1B-95CF-191E80D6DDC0}">
      <dsp:nvSpPr>
        <dsp:cNvPr id="0" name=""/>
        <dsp:cNvSpPr/>
      </dsp:nvSpPr>
      <dsp:spPr>
        <a:xfrm>
          <a:off x="1404064" y="2931775"/>
          <a:ext cx="91440" cy="244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73FEF-1855-4272-AA84-AF11EC9AB396}">
      <dsp:nvSpPr>
        <dsp:cNvPr id="0" name=""/>
        <dsp:cNvSpPr/>
      </dsp:nvSpPr>
      <dsp:spPr>
        <a:xfrm>
          <a:off x="427501" y="2931775"/>
          <a:ext cx="1022282" cy="234916"/>
        </a:xfrm>
        <a:custGeom>
          <a:avLst/>
          <a:gdLst/>
          <a:ahLst/>
          <a:cxnLst/>
          <a:rect l="0" t="0" r="0" b="0"/>
          <a:pathLst>
            <a:path>
              <a:moveTo>
                <a:pt x="1022282" y="0"/>
              </a:moveTo>
              <a:lnTo>
                <a:pt x="1022282" y="157073"/>
              </a:lnTo>
              <a:lnTo>
                <a:pt x="0" y="157073"/>
              </a:lnTo>
              <a:lnTo>
                <a:pt x="0" y="2349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30635-1846-41A5-8A3E-E437A52990E1}">
      <dsp:nvSpPr>
        <dsp:cNvPr id="0" name=""/>
        <dsp:cNvSpPr/>
      </dsp:nvSpPr>
      <dsp:spPr>
        <a:xfrm>
          <a:off x="1449784" y="2153812"/>
          <a:ext cx="770259" cy="244382"/>
        </a:xfrm>
        <a:custGeom>
          <a:avLst/>
          <a:gdLst/>
          <a:ahLst/>
          <a:cxnLst/>
          <a:rect l="0" t="0" r="0" b="0"/>
          <a:pathLst>
            <a:path>
              <a:moveTo>
                <a:pt x="770259" y="0"/>
              </a:moveTo>
              <a:lnTo>
                <a:pt x="770259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161-5E40-4878-B052-39B2A77665F0}">
      <dsp:nvSpPr>
        <dsp:cNvPr id="0" name=""/>
        <dsp:cNvSpPr/>
      </dsp:nvSpPr>
      <dsp:spPr>
        <a:xfrm>
          <a:off x="422771" y="2153812"/>
          <a:ext cx="1797273" cy="244382"/>
        </a:xfrm>
        <a:custGeom>
          <a:avLst/>
          <a:gdLst/>
          <a:ahLst/>
          <a:cxnLst/>
          <a:rect l="0" t="0" r="0" b="0"/>
          <a:pathLst>
            <a:path>
              <a:moveTo>
                <a:pt x="1797273" y="0"/>
              </a:moveTo>
              <a:lnTo>
                <a:pt x="179727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C50F5-5358-4217-B95E-90126E67A07D}">
      <dsp:nvSpPr>
        <dsp:cNvPr id="0" name=""/>
        <dsp:cNvSpPr/>
      </dsp:nvSpPr>
      <dsp:spPr>
        <a:xfrm>
          <a:off x="2220044" y="1375850"/>
          <a:ext cx="2182403" cy="244382"/>
        </a:xfrm>
        <a:custGeom>
          <a:avLst/>
          <a:gdLst/>
          <a:ahLst/>
          <a:cxnLst/>
          <a:rect l="0" t="0" r="0" b="0"/>
          <a:pathLst>
            <a:path>
              <a:moveTo>
                <a:pt x="2182403" y="0"/>
              </a:moveTo>
              <a:lnTo>
                <a:pt x="2182403" y="166539"/>
              </a:lnTo>
              <a:lnTo>
                <a:pt x="0" y="166539"/>
              </a:lnTo>
              <a:lnTo>
                <a:pt x="0" y="2443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675B-6940-4318-A167-74CC05698BB7}">
      <dsp:nvSpPr>
        <dsp:cNvPr id="0" name=""/>
        <dsp:cNvSpPr/>
      </dsp:nvSpPr>
      <dsp:spPr>
        <a:xfrm>
          <a:off x="3982305" y="84227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93D99-65B8-4008-9C3A-C9D0755701CA}">
      <dsp:nvSpPr>
        <dsp:cNvPr id="0" name=""/>
        <dsp:cNvSpPr/>
      </dsp:nvSpPr>
      <dsp:spPr>
        <a:xfrm>
          <a:off x="4075670" y="93096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Authorization Issued</a:t>
          </a:r>
          <a:endParaRPr lang="en-US" sz="800" kern="1200" dirty="0"/>
        </a:p>
      </dsp:txBody>
      <dsp:txXfrm>
        <a:off x="4091298" y="946594"/>
        <a:ext cx="809027" cy="502324"/>
      </dsp:txXfrm>
    </dsp:sp>
    <dsp:sp modelId="{7109467F-22F1-4C32-99DD-CF321A26D8F2}">
      <dsp:nvSpPr>
        <dsp:cNvPr id="0" name=""/>
        <dsp:cNvSpPr/>
      </dsp:nvSpPr>
      <dsp:spPr>
        <a:xfrm>
          <a:off x="1799902" y="1620232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70734-51C9-4BE7-87CA-94C93F19DFEE}">
      <dsp:nvSpPr>
        <dsp:cNvPr id="0" name=""/>
        <dsp:cNvSpPr/>
      </dsp:nvSpPr>
      <dsp:spPr>
        <a:xfrm>
          <a:off x="1893267" y="1708929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Monitoring for </a:t>
          </a:r>
          <a:r>
            <a:rPr lang="en-US" sz="800" kern="1200" dirty="0" smtClean="0"/>
            <a:t>compliance (work and offsetting)</a:t>
          </a:r>
          <a:endParaRPr lang="en-US" sz="800" kern="1200" dirty="0"/>
        </a:p>
      </dsp:txBody>
      <dsp:txXfrm>
        <a:off x="1908895" y="1724557"/>
        <a:ext cx="809027" cy="502324"/>
      </dsp:txXfrm>
    </dsp:sp>
    <dsp:sp modelId="{C007C7D9-2F07-420F-97A8-7AF37C850DD0}">
      <dsp:nvSpPr>
        <dsp:cNvPr id="0" name=""/>
        <dsp:cNvSpPr/>
      </dsp:nvSpPr>
      <dsp:spPr>
        <a:xfrm>
          <a:off x="2629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F7C0C-8CDC-4F7B-AC3D-99D3DF73ABCF}">
      <dsp:nvSpPr>
        <dsp:cNvPr id="0" name=""/>
        <dsp:cNvSpPr/>
      </dsp:nvSpPr>
      <dsp:spPr>
        <a:xfrm>
          <a:off x="95994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As built drawings</a:t>
          </a:r>
          <a:endParaRPr lang="en-US" sz="800" kern="1200" dirty="0"/>
        </a:p>
      </dsp:txBody>
      <dsp:txXfrm>
        <a:off x="111622" y="2502519"/>
        <a:ext cx="809027" cy="502324"/>
      </dsp:txXfrm>
    </dsp:sp>
    <dsp:sp modelId="{9B3C1E39-6209-4F8B-896B-2B95D1D8EA67}">
      <dsp:nvSpPr>
        <dsp:cNvPr id="0" name=""/>
        <dsp:cNvSpPr/>
      </dsp:nvSpPr>
      <dsp:spPr>
        <a:xfrm>
          <a:off x="1029642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64D2-D0D4-4E1F-9D79-365546F76915}">
      <dsp:nvSpPr>
        <dsp:cNvPr id="0" name=""/>
        <dsp:cNvSpPr/>
      </dsp:nvSpPr>
      <dsp:spPr>
        <a:xfrm>
          <a:off x="1123007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Due Date for Monitoring Report</a:t>
          </a:r>
          <a:endParaRPr lang="en-US" sz="800" kern="1200" dirty="0"/>
        </a:p>
      </dsp:txBody>
      <dsp:txXfrm>
        <a:off x="1138635" y="2502519"/>
        <a:ext cx="809027" cy="502324"/>
      </dsp:txXfrm>
    </dsp:sp>
    <dsp:sp modelId="{F59E0E68-264C-4FCA-A83F-ED67DD14642B}">
      <dsp:nvSpPr>
        <dsp:cNvPr id="0" name=""/>
        <dsp:cNvSpPr/>
      </dsp:nvSpPr>
      <dsp:spPr>
        <a:xfrm>
          <a:off x="7360" y="3166692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2E2D0-72C0-40FD-A5F2-5B1BBF3365C0}">
      <dsp:nvSpPr>
        <dsp:cNvPr id="0" name=""/>
        <dsp:cNvSpPr/>
      </dsp:nvSpPr>
      <dsp:spPr>
        <a:xfrm>
          <a:off x="100724" y="3255388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Received -Acceptable</a:t>
          </a:r>
          <a:endParaRPr lang="en-US" sz="800" kern="1200" dirty="0"/>
        </a:p>
      </dsp:txBody>
      <dsp:txXfrm>
        <a:off x="116352" y="3271016"/>
        <a:ext cx="809027" cy="502324"/>
      </dsp:txXfrm>
    </dsp:sp>
    <dsp:sp modelId="{61C7518C-A534-4082-9796-92627E2B9CAA}">
      <dsp:nvSpPr>
        <dsp:cNvPr id="0" name=""/>
        <dsp:cNvSpPr/>
      </dsp:nvSpPr>
      <dsp:spPr>
        <a:xfrm>
          <a:off x="102964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48237-3F9A-42EC-A7E4-258A191937F8}">
      <dsp:nvSpPr>
        <dsp:cNvPr id="0" name=""/>
        <dsp:cNvSpPr/>
      </dsp:nvSpPr>
      <dsp:spPr>
        <a:xfrm>
          <a:off x="112300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Received – Not Acceptable</a:t>
          </a:r>
          <a:endParaRPr lang="en-US" sz="800" kern="1200" dirty="0"/>
        </a:p>
      </dsp:txBody>
      <dsp:txXfrm>
        <a:off x="1138635" y="3280482"/>
        <a:ext cx="809027" cy="502324"/>
      </dsp:txXfrm>
    </dsp:sp>
    <dsp:sp modelId="{B48F9FEE-288B-48C0-BF30-EFBE34F7D0C9}">
      <dsp:nvSpPr>
        <dsp:cNvPr id="0" name=""/>
        <dsp:cNvSpPr/>
      </dsp:nvSpPr>
      <dsp:spPr>
        <a:xfrm>
          <a:off x="1029642" y="395412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E1E0-4F46-47CD-8DB4-39D07567C90E}">
      <dsp:nvSpPr>
        <dsp:cNvPr id="0" name=""/>
        <dsp:cNvSpPr/>
      </dsp:nvSpPr>
      <dsp:spPr>
        <a:xfrm>
          <a:off x="1123007" y="404281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Non compliance Action</a:t>
          </a:r>
          <a:endParaRPr lang="en-US" sz="800" kern="1200" dirty="0"/>
        </a:p>
      </dsp:txBody>
      <dsp:txXfrm>
        <a:off x="1138635" y="4058444"/>
        <a:ext cx="809027" cy="502324"/>
      </dsp:txXfrm>
    </dsp:sp>
    <dsp:sp modelId="{36F4ED28-3824-4366-BDFB-0DFC7E5DA45D}">
      <dsp:nvSpPr>
        <dsp:cNvPr id="0" name=""/>
        <dsp:cNvSpPr/>
      </dsp:nvSpPr>
      <dsp:spPr>
        <a:xfrm>
          <a:off x="2056655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CA1CF-7C6A-486B-A654-C174FF7D6B66}">
      <dsp:nvSpPr>
        <dsp:cNvPr id="0" name=""/>
        <dsp:cNvSpPr/>
      </dsp:nvSpPr>
      <dsp:spPr>
        <a:xfrm>
          <a:off x="2150020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 Received</a:t>
          </a:r>
          <a:endParaRPr lang="en-US" sz="800" kern="1200" dirty="0"/>
        </a:p>
      </dsp:txBody>
      <dsp:txXfrm>
        <a:off x="2165648" y="3280482"/>
        <a:ext cx="809027" cy="502324"/>
      </dsp:txXfrm>
    </dsp:sp>
    <dsp:sp modelId="{17BE8A05-5275-4A89-A801-9E9C8853FD77}">
      <dsp:nvSpPr>
        <dsp:cNvPr id="0" name=""/>
        <dsp:cNvSpPr/>
      </dsp:nvSpPr>
      <dsp:spPr>
        <a:xfrm>
          <a:off x="2056655" y="395412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9F5DF-5B01-4E3C-B5AE-8B49325669EB}">
      <dsp:nvSpPr>
        <dsp:cNvPr id="0" name=""/>
        <dsp:cNvSpPr/>
      </dsp:nvSpPr>
      <dsp:spPr>
        <a:xfrm>
          <a:off x="2150020" y="404281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Non Compliance Action</a:t>
          </a:r>
          <a:endParaRPr lang="en-US" sz="800" kern="1200" dirty="0"/>
        </a:p>
      </dsp:txBody>
      <dsp:txXfrm>
        <a:off x="2165648" y="4058444"/>
        <a:ext cx="809027" cy="502324"/>
      </dsp:txXfrm>
    </dsp:sp>
    <dsp:sp modelId="{812F98F2-5735-47BD-817C-B89E8952A10F}">
      <dsp:nvSpPr>
        <dsp:cNvPr id="0" name=""/>
        <dsp:cNvSpPr/>
      </dsp:nvSpPr>
      <dsp:spPr>
        <a:xfrm>
          <a:off x="3597175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3A5AB-410B-4CAE-A2BE-47F1B86CCF9A}">
      <dsp:nvSpPr>
        <dsp:cNvPr id="0" name=""/>
        <dsp:cNvSpPr/>
      </dsp:nvSpPr>
      <dsp:spPr>
        <a:xfrm>
          <a:off x="3690540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DFO site inspection</a:t>
          </a:r>
          <a:endParaRPr lang="en-US" sz="800" kern="1200" dirty="0"/>
        </a:p>
      </dsp:txBody>
      <dsp:txXfrm>
        <a:off x="3706168" y="2502519"/>
        <a:ext cx="809027" cy="502324"/>
      </dsp:txXfrm>
    </dsp:sp>
    <dsp:sp modelId="{C9EA6AA4-D41F-4701-946F-E2E993B62AD1}">
      <dsp:nvSpPr>
        <dsp:cNvPr id="0" name=""/>
        <dsp:cNvSpPr/>
      </dsp:nvSpPr>
      <dsp:spPr>
        <a:xfrm>
          <a:off x="3083669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EB814-9409-40F7-A063-A810FA2C9AE9}">
      <dsp:nvSpPr>
        <dsp:cNvPr id="0" name=""/>
        <dsp:cNvSpPr/>
      </dsp:nvSpPr>
      <dsp:spPr>
        <a:xfrm>
          <a:off x="3177033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Acceptable – Mitigation Acceptable</a:t>
          </a:r>
          <a:endParaRPr lang="en-US" sz="800" kern="1200" dirty="0"/>
        </a:p>
      </dsp:txBody>
      <dsp:txXfrm>
        <a:off x="3192661" y="3280482"/>
        <a:ext cx="809027" cy="502324"/>
      </dsp:txXfrm>
    </dsp:sp>
    <dsp:sp modelId="{FA9BF151-C262-494D-B1C1-0A2B56C4AE38}">
      <dsp:nvSpPr>
        <dsp:cNvPr id="0" name=""/>
        <dsp:cNvSpPr/>
      </dsp:nvSpPr>
      <dsp:spPr>
        <a:xfrm>
          <a:off x="411068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B3A26-CDF0-4066-B9A3-C19A9CD4F625}">
      <dsp:nvSpPr>
        <dsp:cNvPr id="0" name=""/>
        <dsp:cNvSpPr/>
      </dsp:nvSpPr>
      <dsp:spPr>
        <a:xfrm>
          <a:off x="420404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 Acceptable</a:t>
          </a:r>
          <a:endParaRPr lang="en-US" sz="800" kern="1200" dirty="0"/>
        </a:p>
      </dsp:txBody>
      <dsp:txXfrm>
        <a:off x="4219675" y="3280482"/>
        <a:ext cx="809027" cy="502324"/>
      </dsp:txXfrm>
    </dsp:sp>
    <dsp:sp modelId="{46CACFAB-99E2-4B0C-B437-FCB45D48AF37}">
      <dsp:nvSpPr>
        <dsp:cNvPr id="0" name=""/>
        <dsp:cNvSpPr/>
      </dsp:nvSpPr>
      <dsp:spPr>
        <a:xfrm>
          <a:off x="4110682" y="395412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B509-B3FB-45EB-891B-BD7054DDE8B8}">
      <dsp:nvSpPr>
        <dsp:cNvPr id="0" name=""/>
        <dsp:cNvSpPr/>
      </dsp:nvSpPr>
      <dsp:spPr>
        <a:xfrm>
          <a:off x="4204047" y="404281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Non Compliance Action</a:t>
          </a:r>
          <a:endParaRPr lang="en-US" sz="800" kern="1200" dirty="0"/>
        </a:p>
      </dsp:txBody>
      <dsp:txXfrm>
        <a:off x="4219675" y="4058444"/>
        <a:ext cx="809027" cy="502324"/>
      </dsp:txXfrm>
    </dsp:sp>
    <dsp:sp modelId="{45F65323-1F6C-49DA-BF13-A788515B4CDF}">
      <dsp:nvSpPr>
        <dsp:cNvPr id="0" name=""/>
        <dsp:cNvSpPr/>
      </dsp:nvSpPr>
      <dsp:spPr>
        <a:xfrm>
          <a:off x="6164708" y="1620232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C186-C7CC-433C-868E-3FC86AC4C220}">
      <dsp:nvSpPr>
        <dsp:cNvPr id="0" name=""/>
        <dsp:cNvSpPr/>
      </dsp:nvSpPr>
      <dsp:spPr>
        <a:xfrm>
          <a:off x="6258073" y="1708929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Monitoring for </a:t>
          </a:r>
          <a:r>
            <a:rPr lang="en-US" sz="800" kern="1200" dirty="0" smtClean="0"/>
            <a:t>Effectiveness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(Offsetting)</a:t>
          </a:r>
          <a:endParaRPr lang="en-US" sz="800" kern="1200" dirty="0"/>
        </a:p>
      </dsp:txBody>
      <dsp:txXfrm>
        <a:off x="6273701" y="1724557"/>
        <a:ext cx="809027" cy="502324"/>
      </dsp:txXfrm>
    </dsp:sp>
    <dsp:sp modelId="{365629F7-63BC-4AC9-9063-CAB2D05F715F}">
      <dsp:nvSpPr>
        <dsp:cNvPr id="0" name=""/>
        <dsp:cNvSpPr/>
      </dsp:nvSpPr>
      <dsp:spPr>
        <a:xfrm>
          <a:off x="6164708" y="2398195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FB7F2-C6F7-4A9E-ACA6-B1B492DBFD5A}">
      <dsp:nvSpPr>
        <dsp:cNvPr id="0" name=""/>
        <dsp:cNvSpPr/>
      </dsp:nvSpPr>
      <dsp:spPr>
        <a:xfrm>
          <a:off x="6258073" y="2486891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Due Date for Compliance and Effectiveness</a:t>
          </a:r>
          <a:endParaRPr lang="en-US" sz="800" kern="1200" dirty="0"/>
        </a:p>
      </dsp:txBody>
      <dsp:txXfrm>
        <a:off x="6273701" y="2502519"/>
        <a:ext cx="809027" cy="502324"/>
      </dsp:txXfrm>
    </dsp:sp>
    <dsp:sp modelId="{F02522CC-46E9-4454-B7DA-43D1409C812D}">
      <dsp:nvSpPr>
        <dsp:cNvPr id="0" name=""/>
        <dsp:cNvSpPr/>
      </dsp:nvSpPr>
      <dsp:spPr>
        <a:xfrm>
          <a:off x="5142426" y="3166692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BA48B-D89C-4F35-961F-D065D8464C72}">
      <dsp:nvSpPr>
        <dsp:cNvPr id="0" name=""/>
        <dsp:cNvSpPr/>
      </dsp:nvSpPr>
      <dsp:spPr>
        <a:xfrm>
          <a:off x="5235791" y="3255388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Received -Acceptable</a:t>
          </a:r>
          <a:endParaRPr lang="en-US" sz="800" kern="1200" dirty="0"/>
        </a:p>
      </dsp:txBody>
      <dsp:txXfrm>
        <a:off x="5251419" y="3271016"/>
        <a:ext cx="809027" cy="502324"/>
      </dsp:txXfrm>
    </dsp:sp>
    <dsp:sp modelId="{FAEE2F0F-9D24-4DA9-80AA-C5D7AFD3B92F}">
      <dsp:nvSpPr>
        <dsp:cNvPr id="0" name=""/>
        <dsp:cNvSpPr/>
      </dsp:nvSpPr>
      <dsp:spPr>
        <a:xfrm>
          <a:off x="6164708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C5B6-F0CB-48BB-96CE-B1685A8815D0}">
      <dsp:nvSpPr>
        <dsp:cNvPr id="0" name=""/>
        <dsp:cNvSpPr/>
      </dsp:nvSpPr>
      <dsp:spPr>
        <a:xfrm>
          <a:off x="6258073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Received – Not Acceptable</a:t>
          </a:r>
          <a:endParaRPr lang="en-US" sz="800" kern="1200" dirty="0"/>
        </a:p>
      </dsp:txBody>
      <dsp:txXfrm>
        <a:off x="6273701" y="3280482"/>
        <a:ext cx="809027" cy="502324"/>
      </dsp:txXfrm>
    </dsp:sp>
    <dsp:sp modelId="{F74279B5-AB6B-41AE-9F98-A8ED39B5E7A2}">
      <dsp:nvSpPr>
        <dsp:cNvPr id="0" name=""/>
        <dsp:cNvSpPr/>
      </dsp:nvSpPr>
      <dsp:spPr>
        <a:xfrm>
          <a:off x="6164708" y="395412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0C143-B214-4538-AF9A-EAB1B215DA37}">
      <dsp:nvSpPr>
        <dsp:cNvPr id="0" name=""/>
        <dsp:cNvSpPr/>
      </dsp:nvSpPr>
      <dsp:spPr>
        <a:xfrm>
          <a:off x="6258073" y="404281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Non compliance Action</a:t>
          </a:r>
          <a:endParaRPr lang="en-US" sz="800" kern="1200" dirty="0"/>
        </a:p>
      </dsp:txBody>
      <dsp:txXfrm>
        <a:off x="6273701" y="4058444"/>
        <a:ext cx="809027" cy="502324"/>
      </dsp:txXfrm>
    </dsp:sp>
    <dsp:sp modelId="{7EADFC3B-FBD1-45C1-9B13-66BB6F9BE58B}">
      <dsp:nvSpPr>
        <dsp:cNvPr id="0" name=""/>
        <dsp:cNvSpPr/>
      </dsp:nvSpPr>
      <dsp:spPr>
        <a:xfrm>
          <a:off x="7191722" y="3176157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DDBEE-44E5-47B0-A9A2-B2FCC78A15EB}">
      <dsp:nvSpPr>
        <dsp:cNvPr id="0" name=""/>
        <dsp:cNvSpPr/>
      </dsp:nvSpPr>
      <dsp:spPr>
        <a:xfrm>
          <a:off x="7285087" y="3264854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 Received</a:t>
          </a:r>
          <a:endParaRPr lang="en-US" sz="800" kern="1200" dirty="0"/>
        </a:p>
      </dsp:txBody>
      <dsp:txXfrm>
        <a:off x="7300715" y="3280482"/>
        <a:ext cx="809027" cy="502324"/>
      </dsp:txXfrm>
    </dsp:sp>
    <dsp:sp modelId="{88B780D1-5E07-40F0-84F2-B541B36D1C74}">
      <dsp:nvSpPr>
        <dsp:cNvPr id="0" name=""/>
        <dsp:cNvSpPr/>
      </dsp:nvSpPr>
      <dsp:spPr>
        <a:xfrm>
          <a:off x="7191722" y="3954120"/>
          <a:ext cx="840283" cy="533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BDDC8-BA62-4FC7-810B-26F4F6780852}">
      <dsp:nvSpPr>
        <dsp:cNvPr id="0" name=""/>
        <dsp:cNvSpPr/>
      </dsp:nvSpPr>
      <dsp:spPr>
        <a:xfrm>
          <a:off x="7285087" y="4042816"/>
          <a:ext cx="840283" cy="5335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Non Compliance Actio</a:t>
          </a:r>
          <a:endParaRPr lang="en-US" sz="800" kern="1200"/>
        </a:p>
      </dsp:txBody>
      <dsp:txXfrm>
        <a:off x="7300715" y="4058444"/>
        <a:ext cx="809027" cy="50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F699-7D03-4A9C-8FAF-231F3C2375F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E91E-077F-40EE-BBB9-9B95DADB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26920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969846" y="3464821"/>
            <a:ext cx="192780" cy="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Strand, Chris</dc:creator>
  <cp:lastModifiedBy>Strand, Chris</cp:lastModifiedBy>
  <cp:revision>4</cp:revision>
  <dcterms:created xsi:type="dcterms:W3CDTF">2021-03-24T17:27:28Z</dcterms:created>
  <dcterms:modified xsi:type="dcterms:W3CDTF">2021-03-25T15:22:41Z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2021-03-24T17:43:03Z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442cea09-069f-43ad-af46-0000f5dabf9a</vt:lpwstr>
  </property>
</Properties>
</file>