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2303463" cy="3222625"/>
  <p:notesSz cx="6858000" cy="9144000"/>
  <p:defaultTextStyle>
    <a:defPPr>
      <a:defRPr lang="fr-FR"/>
    </a:defPPr>
    <a:lvl1pPr marL="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3258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26517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39776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530352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66294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79552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92811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06070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3" autoAdjust="0"/>
    <p:restoredTop sz="83102" autoAdjust="0"/>
  </p:normalViewPr>
  <p:slideViewPr>
    <p:cSldViewPr snapToGrid="0">
      <p:cViewPr varScale="1">
        <p:scale>
          <a:sx n="198" d="100"/>
          <a:sy n="198" d="100"/>
        </p:scale>
        <p:origin x="30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34BA6-B6CB-4CD7-A896-DD359D07C442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43000"/>
            <a:ext cx="220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06B9-209A-41FA-9794-0179275DDFE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2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Verso : identique pour toutes les cartes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406B9-209A-41FA-9794-0179275DDFE9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14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60" y="527407"/>
            <a:ext cx="1957944" cy="1121951"/>
          </a:xfrm>
        </p:spPr>
        <p:txBody>
          <a:bodyPr anchor="b"/>
          <a:lstStyle>
            <a:lvl1pPr algn="ctr">
              <a:defRPr sz="151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33" y="1692624"/>
            <a:ext cx="1727597" cy="778055"/>
          </a:xfrm>
        </p:spPr>
        <p:txBody>
          <a:bodyPr/>
          <a:lstStyle>
            <a:lvl1pPr marL="0" indent="0" algn="ctr">
              <a:buNone/>
              <a:defRPr sz="605"/>
            </a:lvl1pPr>
            <a:lvl2pPr marL="115169" indent="0" algn="ctr">
              <a:buNone/>
              <a:defRPr sz="504"/>
            </a:lvl2pPr>
            <a:lvl3pPr marL="230337" indent="0" algn="ctr">
              <a:buNone/>
              <a:defRPr sz="453"/>
            </a:lvl3pPr>
            <a:lvl4pPr marL="345506" indent="0" algn="ctr">
              <a:buNone/>
              <a:defRPr sz="403"/>
            </a:lvl4pPr>
            <a:lvl5pPr marL="460675" indent="0" algn="ctr">
              <a:buNone/>
              <a:defRPr sz="403"/>
            </a:lvl5pPr>
            <a:lvl6pPr marL="575843" indent="0" algn="ctr">
              <a:buNone/>
              <a:defRPr sz="403"/>
            </a:lvl6pPr>
            <a:lvl7pPr marL="691012" indent="0" algn="ctr">
              <a:buNone/>
              <a:defRPr sz="403"/>
            </a:lvl7pPr>
            <a:lvl8pPr marL="806181" indent="0" algn="ctr">
              <a:buNone/>
              <a:defRPr sz="403"/>
            </a:lvl8pPr>
            <a:lvl9pPr marL="921349" indent="0" algn="ctr">
              <a:buNone/>
              <a:defRPr sz="40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67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82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416" y="171575"/>
            <a:ext cx="496684" cy="273102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3" y="171575"/>
            <a:ext cx="1461259" cy="2731026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803419"/>
            <a:ext cx="1986737" cy="1340522"/>
          </a:xfrm>
        </p:spPr>
        <p:txBody>
          <a:bodyPr anchor="b"/>
          <a:lstStyle>
            <a:lvl1pPr>
              <a:defRPr sz="151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156623"/>
            <a:ext cx="1986737" cy="704949"/>
          </a:xfrm>
        </p:spPr>
        <p:txBody>
          <a:bodyPr/>
          <a:lstStyle>
            <a:lvl1pPr marL="0" indent="0">
              <a:buNone/>
              <a:defRPr sz="605">
                <a:solidFill>
                  <a:schemeClr val="tx1"/>
                </a:solidFill>
              </a:defRPr>
            </a:lvl1pPr>
            <a:lvl2pPr marL="11516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30337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3pPr>
            <a:lvl4pPr marL="345506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4pPr>
            <a:lvl5pPr marL="460675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5pPr>
            <a:lvl6pPr marL="575843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6pPr>
            <a:lvl7pPr marL="691012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7pPr>
            <a:lvl8pPr marL="80618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8pPr>
            <a:lvl9pPr marL="921349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76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63" y="857875"/>
            <a:ext cx="978972" cy="204472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28" y="857875"/>
            <a:ext cx="978972" cy="204472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5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171576"/>
            <a:ext cx="1986737" cy="62289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63" y="789991"/>
            <a:ext cx="974473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63" y="1177153"/>
            <a:ext cx="974473" cy="173141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128" y="789991"/>
            <a:ext cx="979272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128" y="1177153"/>
            <a:ext cx="979272" cy="173141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79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1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72" y="463999"/>
            <a:ext cx="1166128" cy="2290152"/>
          </a:xfrm>
        </p:spPr>
        <p:txBody>
          <a:bodyPr/>
          <a:lstStyle>
            <a:lvl1pPr>
              <a:defRPr sz="806"/>
            </a:lvl1pPr>
            <a:lvl2pPr>
              <a:defRPr sz="705"/>
            </a:lvl2pPr>
            <a:lvl3pPr>
              <a:defRPr sz="605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272" y="463999"/>
            <a:ext cx="1166128" cy="2290152"/>
          </a:xfrm>
        </p:spPr>
        <p:txBody>
          <a:bodyPr anchor="t"/>
          <a:lstStyle>
            <a:lvl1pPr marL="0" indent="0">
              <a:buNone/>
              <a:defRPr sz="806"/>
            </a:lvl1pPr>
            <a:lvl2pPr marL="115169" indent="0">
              <a:buNone/>
              <a:defRPr sz="705"/>
            </a:lvl2pPr>
            <a:lvl3pPr marL="230337" indent="0">
              <a:buNone/>
              <a:defRPr sz="605"/>
            </a:lvl3pPr>
            <a:lvl4pPr marL="345506" indent="0">
              <a:buNone/>
              <a:defRPr sz="504"/>
            </a:lvl4pPr>
            <a:lvl5pPr marL="460675" indent="0">
              <a:buNone/>
              <a:defRPr sz="504"/>
            </a:lvl5pPr>
            <a:lvl6pPr marL="575843" indent="0">
              <a:buNone/>
              <a:defRPr sz="504"/>
            </a:lvl6pPr>
            <a:lvl7pPr marL="691012" indent="0">
              <a:buNone/>
              <a:defRPr sz="504"/>
            </a:lvl7pPr>
            <a:lvl8pPr marL="806181" indent="0">
              <a:buNone/>
              <a:defRPr sz="504"/>
            </a:lvl8pPr>
            <a:lvl9pPr marL="921349" indent="0">
              <a:buNone/>
              <a:defRPr sz="50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86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63" y="171576"/>
            <a:ext cx="1986737" cy="62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3" y="857875"/>
            <a:ext cx="1986737" cy="204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63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6AF-FDE2-4A89-B9A3-C1E09395C1EE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022" y="2986897"/>
            <a:ext cx="77741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821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58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0337" rtl="0" eaLnBrk="1" latinLnBrk="0" hangingPunct="1">
        <a:lnSpc>
          <a:spcPct val="90000"/>
        </a:lnSpc>
        <a:spcBef>
          <a:spcPct val="0"/>
        </a:spcBef>
        <a:buNone/>
        <a:defRPr sz="1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84" indent="-57584" algn="l" defTabSz="230337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1pPr>
      <a:lvl2pPr marL="172753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287922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403090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518259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633428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748596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63765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78934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1pPr>
      <a:lvl2pPr marL="11516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30337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45506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460675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575843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691012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06181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2134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131955"/>
            <a:ext cx="209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Biblioteca</a:t>
            </a:r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2000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universitaria</a:t>
            </a:r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 Lugano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32AE62-3B8B-4940-91D2-15DF9C5E3086}"/>
              </a:ext>
            </a:extLst>
          </p:cNvPr>
          <p:cNvSpPr txBox="1"/>
          <p:nvPr/>
        </p:nvSpPr>
        <p:spPr>
          <a:xfrm rot="20760670">
            <a:off x="248592" y="291011"/>
            <a:ext cx="156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Localisation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3AEC61-1A88-834D-9806-38C2E4638A29}"/>
              </a:ext>
            </a:extLst>
          </p:cNvPr>
          <p:cNvSpPr txBox="1"/>
          <p:nvPr/>
        </p:nvSpPr>
        <p:spPr>
          <a:xfrm rot="20777860" flipV="1">
            <a:off x="466907" y="2542030"/>
            <a:ext cx="155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Localisation</a:t>
            </a:r>
          </a:p>
        </p:txBody>
      </p:sp>
      <p:pic>
        <p:nvPicPr>
          <p:cNvPr id="7" name="Graphique 6" descr="Médecine">
            <a:extLst>
              <a:ext uri="{FF2B5EF4-FFF2-40B4-BE49-F238E27FC236}">
                <a16:creationId xmlns:a16="http://schemas.microsoft.com/office/drawing/2014/main" id="{03D90F52-1052-4541-B75E-90A66DA4C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250" y="107858"/>
            <a:ext cx="313705" cy="313705"/>
          </a:xfrm>
          <a:prstGeom prst="rect">
            <a:avLst/>
          </a:prstGeom>
        </p:spPr>
      </p:pic>
      <p:pic>
        <p:nvPicPr>
          <p:cNvPr id="11" name="Graphique 10" descr="Médecine">
            <a:extLst>
              <a:ext uri="{FF2B5EF4-FFF2-40B4-BE49-F238E27FC236}">
                <a16:creationId xmlns:a16="http://schemas.microsoft.com/office/drawing/2014/main" id="{FA88545A-ADA7-4D82-8148-CA704A6BC3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3523" y="2806786"/>
            <a:ext cx="31370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6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Livre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1887" y="263257"/>
            <a:ext cx="151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Type de doc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387548" y="2568021"/>
            <a:ext cx="153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Type de doc</a:t>
            </a:r>
          </a:p>
        </p:txBody>
      </p:sp>
      <p:pic>
        <p:nvPicPr>
          <p:cNvPr id="9" name="Graphique 8" descr="Ordinateur portable">
            <a:extLst>
              <a:ext uri="{FF2B5EF4-FFF2-40B4-BE49-F238E27FC236}">
                <a16:creationId xmlns:a16="http://schemas.microsoft.com/office/drawing/2014/main" id="{AE4D0062-8CFC-4280-B1EE-6C1F5165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112" y="52440"/>
            <a:ext cx="405204" cy="405204"/>
          </a:xfrm>
          <a:prstGeom prst="rect">
            <a:avLst/>
          </a:prstGeom>
        </p:spPr>
      </p:pic>
      <p:pic>
        <p:nvPicPr>
          <p:cNvPr id="10" name="Graphique 9" descr="Ordinateur portable">
            <a:extLst>
              <a:ext uri="{FF2B5EF4-FFF2-40B4-BE49-F238E27FC236}">
                <a16:creationId xmlns:a16="http://schemas.microsoft.com/office/drawing/2014/main" id="{74289CAA-B79D-443D-9050-B5753718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2159" y="2769940"/>
            <a:ext cx="405204" cy="4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131955"/>
            <a:ext cx="209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Disponible en ligne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32AE62-3B8B-4940-91D2-15DF9C5E3086}"/>
              </a:ext>
            </a:extLst>
          </p:cNvPr>
          <p:cNvSpPr txBox="1"/>
          <p:nvPr/>
        </p:nvSpPr>
        <p:spPr>
          <a:xfrm rot="20760670">
            <a:off x="206164" y="313559"/>
            <a:ext cx="156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Localisation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3AEC61-1A88-834D-9806-38C2E4638A29}"/>
              </a:ext>
            </a:extLst>
          </p:cNvPr>
          <p:cNvSpPr txBox="1"/>
          <p:nvPr/>
        </p:nvSpPr>
        <p:spPr>
          <a:xfrm rot="20777860" flipV="1">
            <a:off x="444866" y="2544772"/>
            <a:ext cx="155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Localisation</a:t>
            </a:r>
          </a:p>
        </p:txBody>
      </p:sp>
      <p:pic>
        <p:nvPicPr>
          <p:cNvPr id="8" name="Graphique 7" descr="Fleur sans tige">
            <a:extLst>
              <a:ext uri="{FF2B5EF4-FFF2-40B4-BE49-F238E27FC236}">
                <a16:creationId xmlns:a16="http://schemas.microsoft.com/office/drawing/2014/main" id="{D75CA1C8-7C61-404E-9E63-8C769C89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742" y="37176"/>
            <a:ext cx="456641" cy="456641"/>
          </a:xfrm>
          <a:prstGeom prst="rect">
            <a:avLst/>
          </a:prstGeom>
        </p:spPr>
      </p:pic>
      <p:pic>
        <p:nvPicPr>
          <p:cNvPr id="11" name="Graphique 10" descr="Fleur sans tige">
            <a:extLst>
              <a:ext uri="{FF2B5EF4-FFF2-40B4-BE49-F238E27FC236}">
                <a16:creationId xmlns:a16="http://schemas.microsoft.com/office/drawing/2014/main" id="{68FC5192-6012-42EC-BFF3-DCA88C21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9" y="2717389"/>
            <a:ext cx="456641" cy="4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Allemand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6403" y="300048"/>
            <a:ext cx="121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Langue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723223" y="2527691"/>
            <a:ext cx="1192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Langue</a:t>
            </a:r>
          </a:p>
        </p:txBody>
      </p:sp>
      <p:pic>
        <p:nvPicPr>
          <p:cNvPr id="9" name="Graphique 8" descr="Fleur sans tige">
            <a:extLst>
              <a:ext uri="{FF2B5EF4-FFF2-40B4-BE49-F238E27FC236}">
                <a16:creationId xmlns:a16="http://schemas.microsoft.com/office/drawing/2014/main" id="{FD08EB56-B8B7-4AA7-9F3D-A23952A81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742" y="37176"/>
            <a:ext cx="456641" cy="456641"/>
          </a:xfrm>
          <a:prstGeom prst="rect">
            <a:avLst/>
          </a:prstGeom>
        </p:spPr>
      </p:pic>
      <p:pic>
        <p:nvPicPr>
          <p:cNvPr id="10" name="Graphique 9" descr="Fleur sans tige">
            <a:extLst>
              <a:ext uri="{FF2B5EF4-FFF2-40B4-BE49-F238E27FC236}">
                <a16:creationId xmlns:a16="http://schemas.microsoft.com/office/drawing/2014/main" id="{F14FA324-135E-4AD1-AA2C-307B1D08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9" y="2717389"/>
            <a:ext cx="456641" cy="4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8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Recherche par mot-clé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4807" y="287047"/>
            <a:ext cx="13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Recherche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563917" y="2546831"/>
            <a:ext cx="135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Recherche</a:t>
            </a:r>
          </a:p>
        </p:txBody>
      </p:sp>
      <p:pic>
        <p:nvPicPr>
          <p:cNvPr id="9" name="Graphique 8" descr="Fleur sans tige">
            <a:extLst>
              <a:ext uri="{FF2B5EF4-FFF2-40B4-BE49-F238E27FC236}">
                <a16:creationId xmlns:a16="http://schemas.microsoft.com/office/drawing/2014/main" id="{567B0605-1829-47A4-B89C-386D0711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742" y="37176"/>
            <a:ext cx="456641" cy="456641"/>
          </a:xfrm>
          <a:prstGeom prst="rect">
            <a:avLst/>
          </a:prstGeom>
        </p:spPr>
      </p:pic>
      <p:pic>
        <p:nvPicPr>
          <p:cNvPr id="10" name="Graphique 9" descr="Fleur sans tige">
            <a:extLst>
              <a:ext uri="{FF2B5EF4-FFF2-40B4-BE49-F238E27FC236}">
                <a16:creationId xmlns:a16="http://schemas.microsoft.com/office/drawing/2014/main" id="{EF515D65-A2A7-4172-BC60-193EC725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9" y="2717389"/>
            <a:ext cx="456641" cy="4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Se connecter</a:t>
            </a:r>
          </a:p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au VPN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4807" y="287047"/>
            <a:ext cx="13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Obtenir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563917" y="2546831"/>
            <a:ext cx="135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Obtenir</a:t>
            </a:r>
          </a:p>
        </p:txBody>
      </p:sp>
      <p:pic>
        <p:nvPicPr>
          <p:cNvPr id="9" name="Graphique 8" descr="Fleur sans tige">
            <a:extLst>
              <a:ext uri="{FF2B5EF4-FFF2-40B4-BE49-F238E27FC236}">
                <a16:creationId xmlns:a16="http://schemas.microsoft.com/office/drawing/2014/main" id="{8AD5B168-5262-4DCE-AF58-F957BAE4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742" y="37176"/>
            <a:ext cx="456641" cy="456641"/>
          </a:xfrm>
          <a:prstGeom prst="rect">
            <a:avLst/>
          </a:prstGeom>
        </p:spPr>
      </p:pic>
      <p:pic>
        <p:nvPicPr>
          <p:cNvPr id="10" name="Graphique 9" descr="Fleur sans tige">
            <a:extLst>
              <a:ext uri="{FF2B5EF4-FFF2-40B4-BE49-F238E27FC236}">
                <a16:creationId xmlns:a16="http://schemas.microsoft.com/office/drawing/2014/main" id="{81CFDEE8-7E6F-47F1-BAD7-90361D8C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9" y="2717389"/>
            <a:ext cx="456641" cy="4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4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Ebook</a:t>
            </a:r>
            <a:endParaRPr lang="fr-CH" sz="20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1156" y="257300"/>
            <a:ext cx="156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Type de doc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375385" y="2569482"/>
            <a:ext cx="154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Type de doc</a:t>
            </a:r>
          </a:p>
        </p:txBody>
      </p:sp>
      <p:pic>
        <p:nvPicPr>
          <p:cNvPr id="9" name="Graphique 8" descr="Fleur sans tige">
            <a:extLst>
              <a:ext uri="{FF2B5EF4-FFF2-40B4-BE49-F238E27FC236}">
                <a16:creationId xmlns:a16="http://schemas.microsoft.com/office/drawing/2014/main" id="{387B1C98-6BBA-4DA8-B72F-0C99AE164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742" y="37176"/>
            <a:ext cx="456641" cy="456641"/>
          </a:xfrm>
          <a:prstGeom prst="rect">
            <a:avLst/>
          </a:prstGeom>
        </p:spPr>
      </p:pic>
      <p:pic>
        <p:nvPicPr>
          <p:cNvPr id="10" name="Graphique 9" descr="Fleur sans tige">
            <a:extLst>
              <a:ext uri="{FF2B5EF4-FFF2-40B4-BE49-F238E27FC236}">
                <a16:creationId xmlns:a16="http://schemas.microsoft.com/office/drawing/2014/main" id="{F704F002-3AB6-4913-9E0F-B10A9F02E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9" y="2717389"/>
            <a:ext cx="456641" cy="4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7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131955"/>
            <a:ext cx="209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Zentralbibliothek</a:t>
            </a:r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 Zürich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32AE62-3B8B-4940-91D2-15DF9C5E3086}"/>
              </a:ext>
            </a:extLst>
          </p:cNvPr>
          <p:cNvSpPr txBox="1"/>
          <p:nvPr/>
        </p:nvSpPr>
        <p:spPr>
          <a:xfrm rot="20760670">
            <a:off x="211493" y="293868"/>
            <a:ext cx="156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Localisation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3AEC61-1A88-834D-9806-38C2E4638A29}"/>
              </a:ext>
            </a:extLst>
          </p:cNvPr>
          <p:cNvSpPr txBox="1"/>
          <p:nvPr/>
        </p:nvSpPr>
        <p:spPr>
          <a:xfrm rot="20777860" flipV="1">
            <a:off x="447613" y="2544772"/>
            <a:ext cx="155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Localisation</a:t>
            </a:r>
          </a:p>
        </p:txBody>
      </p:sp>
      <p:pic>
        <p:nvPicPr>
          <p:cNvPr id="7" name="Graphique 6" descr="Banque">
            <a:extLst>
              <a:ext uri="{FF2B5EF4-FFF2-40B4-BE49-F238E27FC236}">
                <a16:creationId xmlns:a16="http://schemas.microsoft.com/office/drawing/2014/main" id="{41C96128-5E40-4F11-A8B1-8A70E008AA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232" y="89811"/>
            <a:ext cx="329154" cy="329154"/>
          </a:xfrm>
          <a:prstGeom prst="rect">
            <a:avLst/>
          </a:prstGeom>
        </p:spPr>
      </p:pic>
      <p:pic>
        <p:nvPicPr>
          <p:cNvPr id="11" name="Graphique 10" descr="Banque">
            <a:extLst>
              <a:ext uri="{FF2B5EF4-FFF2-40B4-BE49-F238E27FC236}">
                <a16:creationId xmlns:a16="http://schemas.microsoft.com/office/drawing/2014/main" id="{3D715CF1-0A19-49C2-8EE7-CE490D47B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8488" y="2803660"/>
            <a:ext cx="329154" cy="3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0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Anglais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6403" y="300048"/>
            <a:ext cx="121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Langue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723223" y="2527691"/>
            <a:ext cx="1192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Langue</a:t>
            </a:r>
          </a:p>
        </p:txBody>
      </p:sp>
      <p:pic>
        <p:nvPicPr>
          <p:cNvPr id="9" name="Graphique 8" descr="Banque">
            <a:extLst>
              <a:ext uri="{FF2B5EF4-FFF2-40B4-BE49-F238E27FC236}">
                <a16:creationId xmlns:a16="http://schemas.microsoft.com/office/drawing/2014/main" id="{0541231A-7072-4E03-99E4-7DF91C9CC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232" y="89811"/>
            <a:ext cx="329154" cy="329154"/>
          </a:xfrm>
          <a:prstGeom prst="rect">
            <a:avLst/>
          </a:prstGeom>
        </p:spPr>
      </p:pic>
      <p:pic>
        <p:nvPicPr>
          <p:cNvPr id="10" name="Graphique 9" descr="Banque">
            <a:extLst>
              <a:ext uri="{FF2B5EF4-FFF2-40B4-BE49-F238E27FC236}">
                <a16:creationId xmlns:a16="http://schemas.microsoft.com/office/drawing/2014/main" id="{BC73B64D-630D-4755-9529-53F5B2A0E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8488" y="2803660"/>
            <a:ext cx="329154" cy="3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Recherche par date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4807" y="287047"/>
            <a:ext cx="13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Recherche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563917" y="2546831"/>
            <a:ext cx="135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Recherche</a:t>
            </a:r>
          </a:p>
        </p:txBody>
      </p:sp>
      <p:pic>
        <p:nvPicPr>
          <p:cNvPr id="9" name="Graphique 8" descr="Banque">
            <a:extLst>
              <a:ext uri="{FF2B5EF4-FFF2-40B4-BE49-F238E27FC236}">
                <a16:creationId xmlns:a16="http://schemas.microsoft.com/office/drawing/2014/main" id="{734BEDFA-AA85-4EA4-A252-6B46F594D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232" y="89811"/>
            <a:ext cx="329154" cy="329154"/>
          </a:xfrm>
          <a:prstGeom prst="rect">
            <a:avLst/>
          </a:prstGeom>
        </p:spPr>
      </p:pic>
      <p:pic>
        <p:nvPicPr>
          <p:cNvPr id="10" name="Graphique 9" descr="Banque">
            <a:extLst>
              <a:ext uri="{FF2B5EF4-FFF2-40B4-BE49-F238E27FC236}">
                <a16:creationId xmlns:a16="http://schemas.microsoft.com/office/drawing/2014/main" id="{D834C1F4-A399-4B99-B53A-C4D89BAB1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8488" y="2803660"/>
            <a:ext cx="329154" cy="3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Numérisation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4807" y="287047"/>
            <a:ext cx="13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Obtenir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563917" y="2546831"/>
            <a:ext cx="135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Obtenir</a:t>
            </a:r>
          </a:p>
        </p:txBody>
      </p:sp>
      <p:pic>
        <p:nvPicPr>
          <p:cNvPr id="9" name="Graphique 8" descr="Banque">
            <a:extLst>
              <a:ext uri="{FF2B5EF4-FFF2-40B4-BE49-F238E27FC236}">
                <a16:creationId xmlns:a16="http://schemas.microsoft.com/office/drawing/2014/main" id="{1A65C254-C704-4E5E-A3B7-D4C99A300C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232" y="89811"/>
            <a:ext cx="329154" cy="329154"/>
          </a:xfrm>
          <a:prstGeom prst="rect">
            <a:avLst/>
          </a:prstGeom>
        </p:spPr>
      </p:pic>
      <p:pic>
        <p:nvPicPr>
          <p:cNvPr id="10" name="Graphique 9" descr="Banque">
            <a:extLst>
              <a:ext uri="{FF2B5EF4-FFF2-40B4-BE49-F238E27FC236}">
                <a16:creationId xmlns:a16="http://schemas.microsoft.com/office/drawing/2014/main" id="{AE256D38-0AD9-43F4-886C-5C0820799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8488" y="2803660"/>
            <a:ext cx="329154" cy="3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Italien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6403" y="300048"/>
            <a:ext cx="121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Langue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723223" y="2527691"/>
            <a:ext cx="1192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Langue</a:t>
            </a:r>
          </a:p>
        </p:txBody>
      </p:sp>
      <p:pic>
        <p:nvPicPr>
          <p:cNvPr id="9" name="Graphique 8" descr="Médecine">
            <a:extLst>
              <a:ext uri="{FF2B5EF4-FFF2-40B4-BE49-F238E27FC236}">
                <a16:creationId xmlns:a16="http://schemas.microsoft.com/office/drawing/2014/main" id="{EF244380-4960-4F00-B0AF-31522A8AE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250" y="107858"/>
            <a:ext cx="313705" cy="313705"/>
          </a:xfrm>
          <a:prstGeom prst="rect">
            <a:avLst/>
          </a:prstGeom>
        </p:spPr>
      </p:pic>
      <p:pic>
        <p:nvPicPr>
          <p:cNvPr id="10" name="Graphique 9" descr="Médecine">
            <a:extLst>
              <a:ext uri="{FF2B5EF4-FFF2-40B4-BE49-F238E27FC236}">
                <a16:creationId xmlns:a16="http://schemas.microsoft.com/office/drawing/2014/main" id="{6005031F-9F5B-446F-B200-B2A35BD6B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3523" y="2806786"/>
            <a:ext cx="31370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8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Article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1491" y="260027"/>
            <a:ext cx="154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Type de doc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359369" y="2571406"/>
            <a:ext cx="156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Type de doc</a:t>
            </a:r>
          </a:p>
        </p:txBody>
      </p:sp>
      <p:pic>
        <p:nvPicPr>
          <p:cNvPr id="9" name="Graphique 8" descr="Banque">
            <a:extLst>
              <a:ext uri="{FF2B5EF4-FFF2-40B4-BE49-F238E27FC236}">
                <a16:creationId xmlns:a16="http://schemas.microsoft.com/office/drawing/2014/main" id="{40BF87F5-E759-48C6-8B7C-FB2B29B12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232" y="89811"/>
            <a:ext cx="329154" cy="329154"/>
          </a:xfrm>
          <a:prstGeom prst="rect">
            <a:avLst/>
          </a:prstGeom>
        </p:spPr>
      </p:pic>
      <p:pic>
        <p:nvPicPr>
          <p:cNvPr id="10" name="Graphique 9" descr="Banque">
            <a:extLst>
              <a:ext uri="{FF2B5EF4-FFF2-40B4-BE49-F238E27FC236}">
                <a16:creationId xmlns:a16="http://schemas.microsoft.com/office/drawing/2014/main" id="{1E3698FC-BB0A-4229-9C9C-982A4E9342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8488" y="2803660"/>
            <a:ext cx="329154" cy="3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7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Bande perforée 4">
            <a:extLst>
              <a:ext uri="{FF2B5EF4-FFF2-40B4-BE49-F238E27FC236}">
                <a16:creationId xmlns:a16="http://schemas.microsoft.com/office/drawing/2014/main" id="{A8A2AC76-790B-46D4-85BB-E1F6FDF3C56E}"/>
              </a:ext>
            </a:extLst>
          </p:cNvPr>
          <p:cNvSpPr/>
          <p:nvPr/>
        </p:nvSpPr>
        <p:spPr>
          <a:xfrm>
            <a:off x="0" y="2986924"/>
            <a:ext cx="2303463" cy="309730"/>
          </a:xfrm>
          <a:prstGeom prst="flowChartPunchedTa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Organigramme : Bande perforée 5">
            <a:extLst>
              <a:ext uri="{FF2B5EF4-FFF2-40B4-BE49-F238E27FC236}">
                <a16:creationId xmlns:a16="http://schemas.microsoft.com/office/drawing/2014/main" id="{E14C9827-5662-4108-8518-D4E45F6F3483}"/>
              </a:ext>
            </a:extLst>
          </p:cNvPr>
          <p:cNvSpPr/>
          <p:nvPr/>
        </p:nvSpPr>
        <p:spPr>
          <a:xfrm>
            <a:off x="-1" y="2742282"/>
            <a:ext cx="2303463" cy="309730"/>
          </a:xfrm>
          <a:prstGeom prst="flowChartPunchedTap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Organigramme : Bande perforée 6">
            <a:extLst>
              <a:ext uri="{FF2B5EF4-FFF2-40B4-BE49-F238E27FC236}">
                <a16:creationId xmlns:a16="http://schemas.microsoft.com/office/drawing/2014/main" id="{FE6FE12A-F164-4CF0-802D-F92981BE3028}"/>
              </a:ext>
            </a:extLst>
          </p:cNvPr>
          <p:cNvSpPr/>
          <p:nvPr/>
        </p:nvSpPr>
        <p:spPr>
          <a:xfrm>
            <a:off x="0" y="2497640"/>
            <a:ext cx="2303463" cy="309730"/>
          </a:xfrm>
          <a:prstGeom prst="flowChartPunchedTap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Organigramme : Bande perforée 7">
            <a:extLst>
              <a:ext uri="{FF2B5EF4-FFF2-40B4-BE49-F238E27FC236}">
                <a16:creationId xmlns:a16="http://schemas.microsoft.com/office/drawing/2014/main" id="{2E745D49-88B0-4833-AAD4-842446D70CA2}"/>
              </a:ext>
            </a:extLst>
          </p:cNvPr>
          <p:cNvSpPr/>
          <p:nvPr/>
        </p:nvSpPr>
        <p:spPr>
          <a:xfrm>
            <a:off x="-2" y="2252998"/>
            <a:ext cx="2303463" cy="309730"/>
          </a:xfrm>
          <a:prstGeom prst="flowChartPunchedTap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Organigramme : Bande perforée 8">
            <a:extLst>
              <a:ext uri="{FF2B5EF4-FFF2-40B4-BE49-F238E27FC236}">
                <a16:creationId xmlns:a16="http://schemas.microsoft.com/office/drawing/2014/main" id="{BAC5A963-B2E6-4A30-804C-10EDCF3F2235}"/>
              </a:ext>
            </a:extLst>
          </p:cNvPr>
          <p:cNvSpPr/>
          <p:nvPr/>
        </p:nvSpPr>
        <p:spPr>
          <a:xfrm>
            <a:off x="-2" y="2008356"/>
            <a:ext cx="2303463" cy="309730"/>
          </a:xfrm>
          <a:prstGeom prst="flowChartPunchedTa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Organigramme : Bande perforée 9">
            <a:extLst>
              <a:ext uri="{FF2B5EF4-FFF2-40B4-BE49-F238E27FC236}">
                <a16:creationId xmlns:a16="http://schemas.microsoft.com/office/drawing/2014/main" id="{A51245C8-6D23-4BDC-B1FB-137FE376BEDB}"/>
              </a:ext>
            </a:extLst>
          </p:cNvPr>
          <p:cNvSpPr/>
          <p:nvPr/>
        </p:nvSpPr>
        <p:spPr>
          <a:xfrm>
            <a:off x="-3" y="1763714"/>
            <a:ext cx="2303463" cy="309730"/>
          </a:xfrm>
          <a:prstGeom prst="flowChartPunchedTap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Organigramme : Bande perforée 10">
            <a:extLst>
              <a:ext uri="{FF2B5EF4-FFF2-40B4-BE49-F238E27FC236}">
                <a16:creationId xmlns:a16="http://schemas.microsoft.com/office/drawing/2014/main" id="{C979241F-C407-4485-A438-ABF1FA59FD8D}"/>
              </a:ext>
            </a:extLst>
          </p:cNvPr>
          <p:cNvSpPr/>
          <p:nvPr/>
        </p:nvSpPr>
        <p:spPr>
          <a:xfrm>
            <a:off x="-2" y="1519072"/>
            <a:ext cx="2303463" cy="309730"/>
          </a:xfrm>
          <a:prstGeom prst="flowChartPunchedTap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Bande perforée 11">
            <a:extLst>
              <a:ext uri="{FF2B5EF4-FFF2-40B4-BE49-F238E27FC236}">
                <a16:creationId xmlns:a16="http://schemas.microsoft.com/office/drawing/2014/main" id="{20D1005F-FE0F-478E-A338-166302D90624}"/>
              </a:ext>
            </a:extLst>
          </p:cNvPr>
          <p:cNvSpPr/>
          <p:nvPr/>
        </p:nvSpPr>
        <p:spPr>
          <a:xfrm>
            <a:off x="-4" y="1274430"/>
            <a:ext cx="2303463" cy="309730"/>
          </a:xfrm>
          <a:prstGeom prst="flowChartPunchedTap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Organigramme : Bande perforée 12">
            <a:extLst>
              <a:ext uri="{FF2B5EF4-FFF2-40B4-BE49-F238E27FC236}">
                <a16:creationId xmlns:a16="http://schemas.microsoft.com/office/drawing/2014/main" id="{94AFDE32-17F5-4351-A32B-BB2B77AE7DFC}"/>
              </a:ext>
            </a:extLst>
          </p:cNvPr>
          <p:cNvSpPr/>
          <p:nvPr/>
        </p:nvSpPr>
        <p:spPr>
          <a:xfrm>
            <a:off x="2" y="1029788"/>
            <a:ext cx="2303463" cy="309730"/>
          </a:xfrm>
          <a:prstGeom prst="flowChartPunchedTa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Organigramme : Bande perforée 13">
            <a:extLst>
              <a:ext uri="{FF2B5EF4-FFF2-40B4-BE49-F238E27FC236}">
                <a16:creationId xmlns:a16="http://schemas.microsoft.com/office/drawing/2014/main" id="{805467C8-84CB-4780-8333-D86C6BE36246}"/>
              </a:ext>
            </a:extLst>
          </p:cNvPr>
          <p:cNvSpPr/>
          <p:nvPr/>
        </p:nvSpPr>
        <p:spPr>
          <a:xfrm>
            <a:off x="1" y="785146"/>
            <a:ext cx="2303463" cy="309730"/>
          </a:xfrm>
          <a:prstGeom prst="flowChartPunchedTap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Organigramme : Bande perforée 14">
            <a:extLst>
              <a:ext uri="{FF2B5EF4-FFF2-40B4-BE49-F238E27FC236}">
                <a16:creationId xmlns:a16="http://schemas.microsoft.com/office/drawing/2014/main" id="{0996778D-8B20-46DD-A237-C56409443C33}"/>
              </a:ext>
            </a:extLst>
          </p:cNvPr>
          <p:cNvSpPr/>
          <p:nvPr/>
        </p:nvSpPr>
        <p:spPr>
          <a:xfrm>
            <a:off x="2" y="540504"/>
            <a:ext cx="2303463" cy="309730"/>
          </a:xfrm>
          <a:prstGeom prst="flowChartPunchedTap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Organigramme : Bande perforée 15">
            <a:extLst>
              <a:ext uri="{FF2B5EF4-FFF2-40B4-BE49-F238E27FC236}">
                <a16:creationId xmlns:a16="http://schemas.microsoft.com/office/drawing/2014/main" id="{CC16F778-FC2A-4D6E-913F-8DF195457B25}"/>
              </a:ext>
            </a:extLst>
          </p:cNvPr>
          <p:cNvSpPr/>
          <p:nvPr/>
        </p:nvSpPr>
        <p:spPr>
          <a:xfrm>
            <a:off x="0" y="295862"/>
            <a:ext cx="2303463" cy="309730"/>
          </a:xfrm>
          <a:prstGeom prst="flowChartPunchedTap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Organigramme : Bande perforée 16">
            <a:extLst>
              <a:ext uri="{FF2B5EF4-FFF2-40B4-BE49-F238E27FC236}">
                <a16:creationId xmlns:a16="http://schemas.microsoft.com/office/drawing/2014/main" id="{EA36F52A-377A-46F1-8469-AE94F697197C}"/>
              </a:ext>
            </a:extLst>
          </p:cNvPr>
          <p:cNvSpPr/>
          <p:nvPr/>
        </p:nvSpPr>
        <p:spPr>
          <a:xfrm>
            <a:off x="0" y="45828"/>
            <a:ext cx="2303463" cy="309730"/>
          </a:xfrm>
          <a:prstGeom prst="flowChartPunchedTa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Organigramme : Bande perforée 17">
            <a:extLst>
              <a:ext uri="{FF2B5EF4-FFF2-40B4-BE49-F238E27FC236}">
                <a16:creationId xmlns:a16="http://schemas.microsoft.com/office/drawing/2014/main" id="{496FC41E-0CF4-4202-BA85-EAF8A6247C20}"/>
              </a:ext>
            </a:extLst>
          </p:cNvPr>
          <p:cNvSpPr/>
          <p:nvPr/>
        </p:nvSpPr>
        <p:spPr>
          <a:xfrm>
            <a:off x="-5" y="-204206"/>
            <a:ext cx="2303463" cy="309730"/>
          </a:xfrm>
          <a:prstGeom prst="flowChartPunchedTap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C428DD6F-1C0E-45F6-8A4A-42AFF375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50287">
            <a:off x="-5" y="1416020"/>
            <a:ext cx="2303463" cy="3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Recherche par 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4807" y="287047"/>
            <a:ext cx="13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Recherche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563917" y="2546831"/>
            <a:ext cx="135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Recherche</a:t>
            </a:r>
          </a:p>
        </p:txBody>
      </p:sp>
      <p:pic>
        <p:nvPicPr>
          <p:cNvPr id="9" name="Graphique 8" descr="Médecine">
            <a:extLst>
              <a:ext uri="{FF2B5EF4-FFF2-40B4-BE49-F238E27FC236}">
                <a16:creationId xmlns:a16="http://schemas.microsoft.com/office/drawing/2014/main" id="{D2F65DFF-7D49-411B-B10F-A732463D5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250" y="107858"/>
            <a:ext cx="313705" cy="313705"/>
          </a:xfrm>
          <a:prstGeom prst="rect">
            <a:avLst/>
          </a:prstGeom>
        </p:spPr>
      </p:pic>
      <p:pic>
        <p:nvPicPr>
          <p:cNvPr id="10" name="Graphique 9" descr="Médecine">
            <a:extLst>
              <a:ext uri="{FF2B5EF4-FFF2-40B4-BE49-F238E27FC236}">
                <a16:creationId xmlns:a16="http://schemas.microsoft.com/office/drawing/2014/main" id="{BA009603-8524-4E4A-98CE-FEF01BF84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3523" y="2806786"/>
            <a:ext cx="31370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7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Demander</a:t>
            </a:r>
          </a:p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( « Prêt» 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4807" y="287047"/>
            <a:ext cx="13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Obtenir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563917" y="2546831"/>
            <a:ext cx="135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Obtenir</a:t>
            </a:r>
          </a:p>
        </p:txBody>
      </p:sp>
      <p:pic>
        <p:nvPicPr>
          <p:cNvPr id="9" name="Graphique 8" descr="Médecine">
            <a:extLst>
              <a:ext uri="{FF2B5EF4-FFF2-40B4-BE49-F238E27FC236}">
                <a16:creationId xmlns:a16="http://schemas.microsoft.com/office/drawing/2014/main" id="{5A140358-3B50-4851-A366-84D016E2FD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250" y="107858"/>
            <a:ext cx="313705" cy="313705"/>
          </a:xfrm>
          <a:prstGeom prst="rect">
            <a:avLst/>
          </a:prstGeom>
        </p:spPr>
      </p:pic>
      <p:pic>
        <p:nvPicPr>
          <p:cNvPr id="10" name="Graphique 9" descr="Médecine">
            <a:extLst>
              <a:ext uri="{FF2B5EF4-FFF2-40B4-BE49-F238E27FC236}">
                <a16:creationId xmlns:a16="http://schemas.microsoft.com/office/drawing/2014/main" id="{68F94E30-ED78-4FED-815F-6CDCE1E6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3523" y="2806786"/>
            <a:ext cx="31370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2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1431" y="259533"/>
            <a:ext cx="154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Type de doc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369254" y="2570219"/>
            <a:ext cx="155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Type de doc</a:t>
            </a:r>
          </a:p>
        </p:txBody>
      </p:sp>
      <p:pic>
        <p:nvPicPr>
          <p:cNvPr id="9" name="Graphique 8" descr="Médecine">
            <a:extLst>
              <a:ext uri="{FF2B5EF4-FFF2-40B4-BE49-F238E27FC236}">
                <a16:creationId xmlns:a16="http://schemas.microsoft.com/office/drawing/2014/main" id="{8EE3368B-998E-4B7F-88CC-4C45F123D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250" y="107858"/>
            <a:ext cx="313705" cy="313705"/>
          </a:xfrm>
          <a:prstGeom prst="rect">
            <a:avLst/>
          </a:prstGeom>
        </p:spPr>
      </p:pic>
      <p:pic>
        <p:nvPicPr>
          <p:cNvPr id="10" name="Graphique 9" descr="Médecine">
            <a:extLst>
              <a:ext uri="{FF2B5EF4-FFF2-40B4-BE49-F238E27FC236}">
                <a16:creationId xmlns:a16="http://schemas.microsoft.com/office/drawing/2014/main" id="{FD8A9B7B-1C12-4A40-889B-0F25917C60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3523" y="2806786"/>
            <a:ext cx="31370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8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131955"/>
            <a:ext cx="209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Bibliothèque de l’UNIGE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32AE62-3B8B-4940-91D2-15DF9C5E3086}"/>
              </a:ext>
            </a:extLst>
          </p:cNvPr>
          <p:cNvSpPr txBox="1"/>
          <p:nvPr/>
        </p:nvSpPr>
        <p:spPr>
          <a:xfrm rot="20760670">
            <a:off x="202546" y="304541"/>
            <a:ext cx="156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Localisation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3AEC61-1A88-834D-9806-38C2E4638A29}"/>
              </a:ext>
            </a:extLst>
          </p:cNvPr>
          <p:cNvSpPr txBox="1"/>
          <p:nvPr/>
        </p:nvSpPr>
        <p:spPr>
          <a:xfrm rot="20777860" flipV="1">
            <a:off x="468780" y="2544773"/>
            <a:ext cx="155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Localisation</a:t>
            </a:r>
          </a:p>
        </p:txBody>
      </p:sp>
      <p:pic>
        <p:nvPicPr>
          <p:cNvPr id="7" name="Graphique 6" descr="Ordinateur portable">
            <a:extLst>
              <a:ext uri="{FF2B5EF4-FFF2-40B4-BE49-F238E27FC236}">
                <a16:creationId xmlns:a16="http://schemas.microsoft.com/office/drawing/2014/main" id="{189A868E-A98C-43C3-95DA-3E560B28B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112" y="52440"/>
            <a:ext cx="405204" cy="405204"/>
          </a:xfrm>
          <a:prstGeom prst="rect">
            <a:avLst/>
          </a:prstGeom>
        </p:spPr>
      </p:pic>
      <p:pic>
        <p:nvPicPr>
          <p:cNvPr id="11" name="Graphique 10" descr="Ordinateur portable">
            <a:extLst>
              <a:ext uri="{FF2B5EF4-FFF2-40B4-BE49-F238E27FC236}">
                <a16:creationId xmlns:a16="http://schemas.microsoft.com/office/drawing/2014/main" id="{8415BACD-CC28-4BAC-B284-5C0293F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2159" y="2769940"/>
            <a:ext cx="405204" cy="4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6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Français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6403" y="300048"/>
            <a:ext cx="121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Langue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723223" y="2527691"/>
            <a:ext cx="1192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Langue</a:t>
            </a:r>
          </a:p>
        </p:txBody>
      </p:sp>
      <p:pic>
        <p:nvPicPr>
          <p:cNvPr id="9" name="Graphique 8" descr="Ordinateur portable">
            <a:extLst>
              <a:ext uri="{FF2B5EF4-FFF2-40B4-BE49-F238E27FC236}">
                <a16:creationId xmlns:a16="http://schemas.microsoft.com/office/drawing/2014/main" id="{ACF9B2A8-2FD7-4561-B29D-0D36DD560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112" y="52440"/>
            <a:ext cx="405204" cy="405204"/>
          </a:xfrm>
          <a:prstGeom prst="rect">
            <a:avLst/>
          </a:prstGeom>
        </p:spPr>
      </p:pic>
      <p:pic>
        <p:nvPicPr>
          <p:cNvPr id="10" name="Graphique 9" descr="Ordinateur portable">
            <a:extLst>
              <a:ext uri="{FF2B5EF4-FFF2-40B4-BE49-F238E27FC236}">
                <a16:creationId xmlns:a16="http://schemas.microsoft.com/office/drawing/2014/main" id="{432CC0A4-6CC4-4ADE-A2F6-9474E3CEB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2159" y="2769940"/>
            <a:ext cx="405204" cy="4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Recherche par auteur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4807" y="287047"/>
            <a:ext cx="13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Recherche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563917" y="2546831"/>
            <a:ext cx="135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Recherche</a:t>
            </a:r>
          </a:p>
        </p:txBody>
      </p:sp>
      <p:pic>
        <p:nvPicPr>
          <p:cNvPr id="9" name="Graphique 8" descr="Ordinateur portable">
            <a:extLst>
              <a:ext uri="{FF2B5EF4-FFF2-40B4-BE49-F238E27FC236}">
                <a16:creationId xmlns:a16="http://schemas.microsoft.com/office/drawing/2014/main" id="{F386D9F4-012A-49A7-96D4-E59D960E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112" y="52440"/>
            <a:ext cx="405204" cy="405204"/>
          </a:xfrm>
          <a:prstGeom prst="rect">
            <a:avLst/>
          </a:prstGeom>
        </p:spPr>
      </p:pic>
      <p:pic>
        <p:nvPicPr>
          <p:cNvPr id="10" name="Graphique 9" descr="Ordinateur portable">
            <a:extLst>
              <a:ext uri="{FF2B5EF4-FFF2-40B4-BE49-F238E27FC236}">
                <a16:creationId xmlns:a16="http://schemas.microsoft.com/office/drawing/2014/main" id="{E1D1C9A5-E62D-48BD-9E2C-48C4E6E0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2159" y="2769940"/>
            <a:ext cx="405204" cy="4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6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latin typeface="Blogger Sans" panose="02000506030000020004" pitchFamily="50" charset="0"/>
                <a:ea typeface="Blogger Sans" panose="02000506030000020004" pitchFamily="50" charset="0"/>
              </a:rPr>
              <a:t>Chercher au rayon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CC53C-8EF1-F24C-B586-6BD502BCBC6E}"/>
              </a:ext>
            </a:extLst>
          </p:cNvPr>
          <p:cNvSpPr txBox="1"/>
          <p:nvPr/>
        </p:nvSpPr>
        <p:spPr>
          <a:xfrm rot="20760670">
            <a:off x="354807" y="287047"/>
            <a:ext cx="13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Obtenir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841A8A-F2A9-5E48-9642-C3F2EBB5EDEA}"/>
              </a:ext>
            </a:extLst>
          </p:cNvPr>
          <p:cNvSpPr txBox="1"/>
          <p:nvPr/>
        </p:nvSpPr>
        <p:spPr>
          <a:xfrm rot="20777860" flipV="1">
            <a:off x="563917" y="2546831"/>
            <a:ext cx="135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Obtenir</a:t>
            </a:r>
          </a:p>
        </p:txBody>
      </p:sp>
      <p:pic>
        <p:nvPicPr>
          <p:cNvPr id="9" name="Graphique 8" descr="Ordinateur portable">
            <a:extLst>
              <a:ext uri="{FF2B5EF4-FFF2-40B4-BE49-F238E27FC236}">
                <a16:creationId xmlns:a16="http://schemas.microsoft.com/office/drawing/2014/main" id="{D2BDCD87-CE14-4674-901D-C04F49F9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112" y="52440"/>
            <a:ext cx="405204" cy="405204"/>
          </a:xfrm>
          <a:prstGeom prst="rect">
            <a:avLst/>
          </a:prstGeom>
        </p:spPr>
      </p:pic>
      <p:pic>
        <p:nvPicPr>
          <p:cNvPr id="10" name="Graphique 9" descr="Ordinateur portable">
            <a:extLst>
              <a:ext uri="{FF2B5EF4-FFF2-40B4-BE49-F238E27FC236}">
                <a16:creationId xmlns:a16="http://schemas.microsoft.com/office/drawing/2014/main" id="{E45685C7-08D9-4BC6-8872-4561B4846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2159" y="2769940"/>
            <a:ext cx="405204" cy="4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50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109</Words>
  <Application>Microsoft Office PowerPoint</Application>
  <PresentationFormat>Personnalisé</PresentationFormat>
  <Paragraphs>64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Blogger Sans</vt:lpstr>
      <vt:lpstr>Blogger Sans Medium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 Mellifluo</dc:creator>
  <cp:lastModifiedBy>Laure Mellifluo</cp:lastModifiedBy>
  <cp:revision>33</cp:revision>
  <dcterms:created xsi:type="dcterms:W3CDTF">2018-06-19T06:52:02Z</dcterms:created>
  <dcterms:modified xsi:type="dcterms:W3CDTF">2021-11-30T15:44:25Z</dcterms:modified>
</cp:coreProperties>
</file>