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22625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1" autoAdjust="0"/>
    <p:restoredTop sz="94660"/>
  </p:normalViewPr>
  <p:slideViewPr>
    <p:cSldViewPr snapToGrid="0">
      <p:cViewPr varScale="1">
        <p:scale>
          <a:sx n="307" d="100"/>
          <a:sy n="307" d="100"/>
        </p:scale>
        <p:origin x="9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97" y="376979"/>
            <a:ext cx="2739231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828" y="1209851"/>
            <a:ext cx="2416969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7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804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6191" y="122638"/>
            <a:ext cx="694879" cy="195207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556" y="122638"/>
            <a:ext cx="2044353" cy="195207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162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80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77" y="574267"/>
            <a:ext cx="2779514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877" y="1541508"/>
            <a:ext cx="2779514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/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17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555" y="613190"/>
            <a:ext cx="1369616" cy="14615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454" y="613190"/>
            <a:ext cx="1369616" cy="14615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97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75" y="122638"/>
            <a:ext cx="2779514" cy="44523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976" y="564669"/>
            <a:ext cx="1363321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76" y="841404"/>
            <a:ext cx="1363321" cy="1237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1454" y="564669"/>
            <a:ext cx="1370035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31454" y="841404"/>
            <a:ext cx="1370035" cy="1237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418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762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7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75" y="153564"/>
            <a:ext cx="1039380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35" y="331656"/>
            <a:ext cx="1631454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975" y="691039"/>
            <a:ext cx="1039380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8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75" y="153564"/>
            <a:ext cx="1039380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0035" y="331656"/>
            <a:ext cx="1631454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975" y="691039"/>
            <a:ext cx="1039380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83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556" y="122638"/>
            <a:ext cx="2779514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556" y="613190"/>
            <a:ext cx="2779514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1555" y="2134969"/>
            <a:ext cx="725091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7495" y="2134969"/>
            <a:ext cx="1087636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5979" y="2134969"/>
            <a:ext cx="725091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481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2BB50977-47D8-4E44-99E2-37C20518E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74959"/>
              </p:ext>
            </p:extLst>
          </p:nvPr>
        </p:nvGraphicFramePr>
        <p:xfrm>
          <a:off x="48445" y="435592"/>
          <a:ext cx="3130760" cy="1422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36273">
                  <a:extLst>
                    <a:ext uri="{9D8B030D-6E8A-4147-A177-3AD203B41FA5}">
                      <a16:colId xmlns:a16="http://schemas.microsoft.com/office/drawing/2014/main" val="3310756410"/>
                    </a:ext>
                  </a:extLst>
                </a:gridCol>
                <a:gridCol w="525625">
                  <a:extLst>
                    <a:ext uri="{9D8B030D-6E8A-4147-A177-3AD203B41FA5}">
                      <a16:colId xmlns:a16="http://schemas.microsoft.com/office/drawing/2014/main" val="163194393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375483130"/>
                    </a:ext>
                  </a:extLst>
                </a:gridCol>
                <a:gridCol w="724253">
                  <a:extLst>
                    <a:ext uri="{9D8B030D-6E8A-4147-A177-3AD203B41FA5}">
                      <a16:colId xmlns:a16="http://schemas.microsoft.com/office/drawing/2014/main" val="2448841860"/>
                    </a:ext>
                  </a:extLst>
                </a:gridCol>
                <a:gridCol w="626152">
                  <a:extLst>
                    <a:ext uri="{9D8B030D-6E8A-4147-A177-3AD203B41FA5}">
                      <a16:colId xmlns:a16="http://schemas.microsoft.com/office/drawing/2014/main" val="181278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700" dirty="0"/>
                        <a:t>Type de doc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Langue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Recherche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Localisation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Obtenir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6216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7450" marR="0" lvl="0" indent="-27450" algn="l" defTabSz="30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700" dirty="0"/>
                        <a:t>Article</a:t>
                      </a:r>
                    </a:p>
                    <a:p>
                      <a:pPr marL="27450" marR="0" lvl="0" indent="-27450" algn="l" defTabSz="30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700" dirty="0"/>
                        <a:t>Chapitre</a:t>
                      </a:r>
                    </a:p>
                    <a:p>
                      <a:pPr marL="27450" marR="0" lvl="0" indent="-27450" algn="l" defTabSz="30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700" dirty="0" err="1"/>
                        <a:t>Ebook</a:t>
                      </a:r>
                      <a:endParaRPr lang="fr-FR" sz="700" dirty="0"/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Livre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Allemand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Anglais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Français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Italien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Recherche par auteur</a:t>
                      </a:r>
                    </a:p>
                    <a:p>
                      <a:pPr marL="27450" marR="0" lvl="0" indent="-27450" algn="l" defTabSz="30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700" dirty="0"/>
                        <a:t>Recherche par date</a:t>
                      </a:r>
                    </a:p>
                    <a:p>
                      <a:pPr marL="27450" marR="0" lvl="0" indent="-27450" algn="l" defTabSz="30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700" dirty="0"/>
                        <a:t>Recherche par mots-clés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Recherche par titre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 err="1"/>
                        <a:t>Biblioteca</a:t>
                      </a:r>
                      <a:r>
                        <a:rPr lang="fr-FR" sz="700" dirty="0"/>
                        <a:t> </a:t>
                      </a:r>
                      <a:r>
                        <a:rPr lang="fr-FR" sz="700" dirty="0" err="1"/>
                        <a:t>universitaria</a:t>
                      </a:r>
                      <a:r>
                        <a:rPr lang="fr-FR" sz="700" dirty="0"/>
                        <a:t> Lugano</a:t>
                      </a:r>
                    </a:p>
                    <a:p>
                      <a:pPr marL="27450" marR="0" lvl="0" indent="-27450" algn="l" defTabSz="30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700" dirty="0"/>
                        <a:t>Bibliothèque de l’UNIGE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Disponible en ligne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 err="1"/>
                        <a:t>Zentralbibliothek</a:t>
                      </a:r>
                      <a:r>
                        <a:rPr lang="fr-FR" sz="700" dirty="0"/>
                        <a:t> Zürich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Chercher au rayon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Demander (« Prêt »)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Numérisation</a:t>
                      </a:r>
                    </a:p>
                    <a:p>
                      <a:pPr marL="27450" indent="-27450">
                        <a:buFont typeface="Arial" panose="020B0604020202020204" pitchFamily="34" charset="0"/>
                        <a:buChar char="•"/>
                      </a:pPr>
                      <a:r>
                        <a:rPr lang="fr-FR" sz="700" dirty="0"/>
                        <a:t>Se connecter au VPN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52845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64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52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30</cp:revision>
  <dcterms:created xsi:type="dcterms:W3CDTF">2018-06-19T06:52:02Z</dcterms:created>
  <dcterms:modified xsi:type="dcterms:W3CDTF">2021-11-30T15:00:40Z</dcterms:modified>
</cp:coreProperties>
</file>