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3222625" cy="2303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39" autoAdjust="0"/>
    <p:restoredTop sz="94660"/>
  </p:normalViewPr>
  <p:slideViewPr>
    <p:cSldViewPr snapToGrid="0">
      <p:cViewPr varScale="1">
        <p:scale>
          <a:sx n="307" d="100"/>
          <a:sy n="307" d="100"/>
        </p:scale>
        <p:origin x="96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28F402D-036D-4DEC-8A29-2FFD6806A2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CD1B99-C0D5-4159-BB9F-4071EE8E3B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D4A74-C241-4762-97C5-F4CFEC083736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2381B8-90EB-4B1C-A417-FC9D4B59C9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A401A2-0782-4D81-A801-BE705A94A5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CD6FC-D210-488D-8531-D5950EBA98F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95317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1175D-28EB-416B-B92F-E9F671FB3968}" type="datetimeFigureOut">
              <a:rPr lang="fr-CH" smtClean="0"/>
              <a:t>30.11.2021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32A76-FF16-47FB-A0A4-A5527163096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268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697" y="376979"/>
            <a:ext cx="2739231" cy="801946"/>
          </a:xfrm>
        </p:spPr>
        <p:txBody>
          <a:bodyPr anchor="b"/>
          <a:lstStyle>
            <a:lvl1pPr algn="ctr">
              <a:defRPr sz="201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828" y="1209851"/>
            <a:ext cx="2416969" cy="556137"/>
          </a:xfrm>
        </p:spPr>
        <p:txBody>
          <a:bodyPr/>
          <a:lstStyle>
            <a:lvl1pPr marL="0" indent="0" algn="ctr">
              <a:buNone/>
              <a:defRPr sz="806"/>
            </a:lvl1pPr>
            <a:lvl2pPr marL="153573" indent="0" algn="ctr">
              <a:buNone/>
              <a:defRPr sz="672"/>
            </a:lvl2pPr>
            <a:lvl3pPr marL="307147" indent="0" algn="ctr">
              <a:buNone/>
              <a:defRPr sz="605"/>
            </a:lvl3pPr>
            <a:lvl4pPr marL="460720" indent="0" algn="ctr">
              <a:buNone/>
              <a:defRPr sz="537"/>
            </a:lvl4pPr>
            <a:lvl5pPr marL="614294" indent="0" algn="ctr">
              <a:buNone/>
              <a:defRPr sz="537"/>
            </a:lvl5pPr>
            <a:lvl6pPr marL="767867" indent="0" algn="ctr">
              <a:buNone/>
              <a:defRPr sz="537"/>
            </a:lvl6pPr>
            <a:lvl7pPr marL="921441" indent="0" algn="ctr">
              <a:buNone/>
              <a:defRPr sz="537"/>
            </a:lvl7pPr>
            <a:lvl8pPr marL="1075014" indent="0" algn="ctr">
              <a:buNone/>
              <a:defRPr sz="537"/>
            </a:lvl8pPr>
            <a:lvl9pPr marL="1228588" indent="0" algn="ctr">
              <a:buNone/>
              <a:defRPr sz="537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02B8-EB41-40F6-B7E1-FF8071FF7318}" type="datetime1">
              <a:rPr lang="fr-CH" smtClean="0"/>
              <a:t>30.11.2021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772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3A36-35BD-4FA3-BA95-31661CD95251}" type="datetime1">
              <a:rPr lang="fr-CH" smtClean="0"/>
              <a:t>30.11.2021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804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06191" y="122638"/>
            <a:ext cx="694879" cy="195207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1556" y="122638"/>
            <a:ext cx="2044353" cy="195207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E66B-3A58-4065-9707-DF4F6B53000E}" type="datetime1">
              <a:rPr lang="fr-CH" smtClean="0"/>
              <a:t>30.11.2021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162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44D78-4947-48E7-AAA5-5E19291A1B3A}" type="datetime1">
              <a:rPr lang="fr-CH" smtClean="0"/>
              <a:t>30.11.2021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803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877" y="574267"/>
            <a:ext cx="2779514" cy="958176"/>
          </a:xfrm>
        </p:spPr>
        <p:txBody>
          <a:bodyPr anchor="b"/>
          <a:lstStyle>
            <a:lvl1pPr>
              <a:defRPr sz="201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877" y="1541508"/>
            <a:ext cx="2779514" cy="503882"/>
          </a:xfrm>
        </p:spPr>
        <p:txBody>
          <a:bodyPr/>
          <a:lstStyle>
            <a:lvl1pPr marL="0" indent="0">
              <a:buNone/>
              <a:defRPr sz="806">
                <a:solidFill>
                  <a:schemeClr val="tx1"/>
                </a:solidFill>
              </a:defRPr>
            </a:lvl1pPr>
            <a:lvl2pPr marL="15357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2pPr>
            <a:lvl3pPr marL="30714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3pPr>
            <a:lvl4pPr marL="460720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4pPr>
            <a:lvl5pPr marL="614294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5pPr>
            <a:lvl6pPr marL="767867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6pPr>
            <a:lvl7pPr marL="921441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7pPr>
            <a:lvl8pPr marL="1075014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8pPr>
            <a:lvl9pPr marL="1228588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4EFA-8741-4F8B-A921-92AA7F754205}" type="datetime1">
              <a:rPr lang="fr-CH" smtClean="0"/>
              <a:t>30.11.2021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017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555" y="613190"/>
            <a:ext cx="1369616" cy="14615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1454" y="613190"/>
            <a:ext cx="1369616" cy="14615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2DAC5-C305-4CE9-B21F-B9F5BDFB8D02}" type="datetime1">
              <a:rPr lang="fr-CH" smtClean="0"/>
              <a:t>30.11.2021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297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75" y="122638"/>
            <a:ext cx="2779514" cy="44523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976" y="564669"/>
            <a:ext cx="1363321" cy="276735"/>
          </a:xfrm>
        </p:spPr>
        <p:txBody>
          <a:bodyPr anchor="b"/>
          <a:lstStyle>
            <a:lvl1pPr marL="0" indent="0">
              <a:buNone/>
              <a:defRPr sz="806" b="1"/>
            </a:lvl1pPr>
            <a:lvl2pPr marL="153573" indent="0">
              <a:buNone/>
              <a:defRPr sz="672" b="1"/>
            </a:lvl2pPr>
            <a:lvl3pPr marL="307147" indent="0">
              <a:buNone/>
              <a:defRPr sz="605" b="1"/>
            </a:lvl3pPr>
            <a:lvl4pPr marL="460720" indent="0">
              <a:buNone/>
              <a:defRPr sz="537" b="1"/>
            </a:lvl4pPr>
            <a:lvl5pPr marL="614294" indent="0">
              <a:buNone/>
              <a:defRPr sz="537" b="1"/>
            </a:lvl5pPr>
            <a:lvl6pPr marL="767867" indent="0">
              <a:buNone/>
              <a:defRPr sz="537" b="1"/>
            </a:lvl6pPr>
            <a:lvl7pPr marL="921441" indent="0">
              <a:buNone/>
              <a:defRPr sz="537" b="1"/>
            </a:lvl7pPr>
            <a:lvl8pPr marL="1075014" indent="0">
              <a:buNone/>
              <a:defRPr sz="537" b="1"/>
            </a:lvl8pPr>
            <a:lvl9pPr marL="1228588" indent="0">
              <a:buNone/>
              <a:defRPr sz="53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1976" y="841404"/>
            <a:ext cx="1363321" cy="12375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31454" y="564669"/>
            <a:ext cx="1370035" cy="276735"/>
          </a:xfrm>
        </p:spPr>
        <p:txBody>
          <a:bodyPr anchor="b"/>
          <a:lstStyle>
            <a:lvl1pPr marL="0" indent="0">
              <a:buNone/>
              <a:defRPr sz="806" b="1"/>
            </a:lvl1pPr>
            <a:lvl2pPr marL="153573" indent="0">
              <a:buNone/>
              <a:defRPr sz="672" b="1"/>
            </a:lvl2pPr>
            <a:lvl3pPr marL="307147" indent="0">
              <a:buNone/>
              <a:defRPr sz="605" b="1"/>
            </a:lvl3pPr>
            <a:lvl4pPr marL="460720" indent="0">
              <a:buNone/>
              <a:defRPr sz="537" b="1"/>
            </a:lvl4pPr>
            <a:lvl5pPr marL="614294" indent="0">
              <a:buNone/>
              <a:defRPr sz="537" b="1"/>
            </a:lvl5pPr>
            <a:lvl6pPr marL="767867" indent="0">
              <a:buNone/>
              <a:defRPr sz="537" b="1"/>
            </a:lvl6pPr>
            <a:lvl7pPr marL="921441" indent="0">
              <a:buNone/>
              <a:defRPr sz="537" b="1"/>
            </a:lvl7pPr>
            <a:lvl8pPr marL="1075014" indent="0">
              <a:buNone/>
              <a:defRPr sz="537" b="1"/>
            </a:lvl8pPr>
            <a:lvl9pPr marL="1228588" indent="0">
              <a:buNone/>
              <a:defRPr sz="537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31454" y="841404"/>
            <a:ext cx="1370035" cy="12375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878C-9DCD-4743-AA17-1112FE13D126}" type="datetime1">
              <a:rPr lang="fr-CH" smtClean="0"/>
              <a:t>30.11.2021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418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DDFC-8446-4FB4-A63B-5E82F92A0318}" type="datetime1">
              <a:rPr lang="fr-CH" smtClean="0"/>
              <a:t>30.11.2021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762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314A-F209-4E20-9010-994D412D06B8}" type="datetime1">
              <a:rPr lang="fr-CH" smtClean="0"/>
              <a:t>30.11.2021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974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75" y="153564"/>
            <a:ext cx="1039380" cy="537475"/>
          </a:xfrm>
        </p:spPr>
        <p:txBody>
          <a:bodyPr anchor="b"/>
          <a:lstStyle>
            <a:lvl1pPr>
              <a:defRPr sz="107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35" y="331656"/>
            <a:ext cx="1631454" cy="1636952"/>
          </a:xfrm>
        </p:spPr>
        <p:txBody>
          <a:bodyPr/>
          <a:lstStyle>
            <a:lvl1pPr>
              <a:defRPr sz="1075"/>
            </a:lvl1pPr>
            <a:lvl2pPr>
              <a:defRPr sz="941"/>
            </a:lvl2pPr>
            <a:lvl3pPr>
              <a:defRPr sz="806"/>
            </a:lvl3pPr>
            <a:lvl4pPr>
              <a:defRPr sz="672"/>
            </a:lvl4pPr>
            <a:lvl5pPr>
              <a:defRPr sz="672"/>
            </a:lvl5pPr>
            <a:lvl6pPr>
              <a:defRPr sz="672"/>
            </a:lvl6pPr>
            <a:lvl7pPr>
              <a:defRPr sz="672"/>
            </a:lvl7pPr>
            <a:lvl8pPr>
              <a:defRPr sz="672"/>
            </a:lvl8pPr>
            <a:lvl9pPr>
              <a:defRPr sz="67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975" y="691039"/>
            <a:ext cx="1039380" cy="1280235"/>
          </a:xfrm>
        </p:spPr>
        <p:txBody>
          <a:bodyPr/>
          <a:lstStyle>
            <a:lvl1pPr marL="0" indent="0">
              <a:buNone/>
              <a:defRPr sz="537"/>
            </a:lvl1pPr>
            <a:lvl2pPr marL="153573" indent="0">
              <a:buNone/>
              <a:defRPr sz="470"/>
            </a:lvl2pPr>
            <a:lvl3pPr marL="307147" indent="0">
              <a:buNone/>
              <a:defRPr sz="403"/>
            </a:lvl3pPr>
            <a:lvl4pPr marL="460720" indent="0">
              <a:buNone/>
              <a:defRPr sz="336"/>
            </a:lvl4pPr>
            <a:lvl5pPr marL="614294" indent="0">
              <a:buNone/>
              <a:defRPr sz="336"/>
            </a:lvl5pPr>
            <a:lvl6pPr marL="767867" indent="0">
              <a:buNone/>
              <a:defRPr sz="336"/>
            </a:lvl6pPr>
            <a:lvl7pPr marL="921441" indent="0">
              <a:buNone/>
              <a:defRPr sz="336"/>
            </a:lvl7pPr>
            <a:lvl8pPr marL="1075014" indent="0">
              <a:buNone/>
              <a:defRPr sz="336"/>
            </a:lvl8pPr>
            <a:lvl9pPr marL="1228588" indent="0">
              <a:buNone/>
              <a:defRPr sz="33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D625-9253-4B08-BDD8-630EEEDAAEC0}" type="datetime1">
              <a:rPr lang="fr-CH" smtClean="0"/>
              <a:t>30.11.2021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89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75" y="153564"/>
            <a:ext cx="1039380" cy="537475"/>
          </a:xfrm>
        </p:spPr>
        <p:txBody>
          <a:bodyPr anchor="b"/>
          <a:lstStyle>
            <a:lvl1pPr>
              <a:defRPr sz="107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0035" y="331656"/>
            <a:ext cx="1631454" cy="1636952"/>
          </a:xfrm>
        </p:spPr>
        <p:txBody>
          <a:bodyPr anchor="t"/>
          <a:lstStyle>
            <a:lvl1pPr marL="0" indent="0">
              <a:buNone/>
              <a:defRPr sz="1075"/>
            </a:lvl1pPr>
            <a:lvl2pPr marL="153573" indent="0">
              <a:buNone/>
              <a:defRPr sz="941"/>
            </a:lvl2pPr>
            <a:lvl3pPr marL="307147" indent="0">
              <a:buNone/>
              <a:defRPr sz="806"/>
            </a:lvl3pPr>
            <a:lvl4pPr marL="460720" indent="0">
              <a:buNone/>
              <a:defRPr sz="672"/>
            </a:lvl4pPr>
            <a:lvl5pPr marL="614294" indent="0">
              <a:buNone/>
              <a:defRPr sz="672"/>
            </a:lvl5pPr>
            <a:lvl6pPr marL="767867" indent="0">
              <a:buNone/>
              <a:defRPr sz="672"/>
            </a:lvl6pPr>
            <a:lvl7pPr marL="921441" indent="0">
              <a:buNone/>
              <a:defRPr sz="672"/>
            </a:lvl7pPr>
            <a:lvl8pPr marL="1075014" indent="0">
              <a:buNone/>
              <a:defRPr sz="672"/>
            </a:lvl8pPr>
            <a:lvl9pPr marL="1228588" indent="0">
              <a:buNone/>
              <a:defRPr sz="67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975" y="691039"/>
            <a:ext cx="1039380" cy="1280235"/>
          </a:xfrm>
        </p:spPr>
        <p:txBody>
          <a:bodyPr/>
          <a:lstStyle>
            <a:lvl1pPr marL="0" indent="0">
              <a:buNone/>
              <a:defRPr sz="537"/>
            </a:lvl1pPr>
            <a:lvl2pPr marL="153573" indent="0">
              <a:buNone/>
              <a:defRPr sz="470"/>
            </a:lvl2pPr>
            <a:lvl3pPr marL="307147" indent="0">
              <a:buNone/>
              <a:defRPr sz="403"/>
            </a:lvl3pPr>
            <a:lvl4pPr marL="460720" indent="0">
              <a:buNone/>
              <a:defRPr sz="336"/>
            </a:lvl4pPr>
            <a:lvl5pPr marL="614294" indent="0">
              <a:buNone/>
              <a:defRPr sz="336"/>
            </a:lvl5pPr>
            <a:lvl6pPr marL="767867" indent="0">
              <a:buNone/>
              <a:defRPr sz="336"/>
            </a:lvl6pPr>
            <a:lvl7pPr marL="921441" indent="0">
              <a:buNone/>
              <a:defRPr sz="336"/>
            </a:lvl7pPr>
            <a:lvl8pPr marL="1075014" indent="0">
              <a:buNone/>
              <a:defRPr sz="336"/>
            </a:lvl8pPr>
            <a:lvl9pPr marL="1228588" indent="0">
              <a:buNone/>
              <a:defRPr sz="336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094A-EC9F-4864-A809-2D6196222DF6}" type="datetime1">
              <a:rPr lang="fr-CH" smtClean="0"/>
              <a:t>30.11.2021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839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1556" y="122638"/>
            <a:ext cx="2779514" cy="445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556" y="613190"/>
            <a:ext cx="2779514" cy="146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1555" y="2134969"/>
            <a:ext cx="725091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8565-815B-4B17-A61D-223AEFE5F0FA}" type="datetime1">
              <a:rPr lang="fr-CH" smtClean="0"/>
              <a:t>30.11.2021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7495" y="2134969"/>
            <a:ext cx="1087636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75979" y="2134969"/>
            <a:ext cx="725091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1556-9D65-4E74-88CA-A3424C2876E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481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307147" rtl="0" eaLnBrk="1" latinLnBrk="0" hangingPunct="1">
        <a:lnSpc>
          <a:spcPct val="90000"/>
        </a:lnSpc>
        <a:spcBef>
          <a:spcPct val="0"/>
        </a:spcBef>
        <a:buNone/>
        <a:defRPr sz="1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787" indent="-76787" algn="l" defTabSz="30714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941" kern="1200">
          <a:solidFill>
            <a:schemeClr val="tx1"/>
          </a:solidFill>
          <a:latin typeface="+mn-lt"/>
          <a:ea typeface="+mn-ea"/>
          <a:cs typeface="+mn-cs"/>
        </a:defRPr>
      </a:lvl1pPr>
      <a:lvl2pPr marL="230360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806" kern="1200">
          <a:solidFill>
            <a:schemeClr val="tx1"/>
          </a:solidFill>
          <a:latin typeface="+mn-lt"/>
          <a:ea typeface="+mn-ea"/>
          <a:cs typeface="+mn-cs"/>
        </a:defRPr>
      </a:lvl2pPr>
      <a:lvl3pPr marL="383934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37507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4pPr>
      <a:lvl5pPr marL="691081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5pPr>
      <a:lvl6pPr marL="844654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6pPr>
      <a:lvl7pPr marL="998228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7pPr>
      <a:lvl8pPr marL="1151801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8pPr>
      <a:lvl9pPr marL="1305375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1pPr>
      <a:lvl2pPr marL="153573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2pPr>
      <a:lvl3pPr marL="307147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3pPr>
      <a:lvl4pPr marL="460720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4pPr>
      <a:lvl5pPr marL="614294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5pPr>
      <a:lvl6pPr marL="767867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6pPr>
      <a:lvl7pPr marL="921441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7pPr>
      <a:lvl8pPr marL="1075014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8pPr>
      <a:lvl9pPr marL="1228588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5706" y="322474"/>
            <a:ext cx="2931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Blogger Sans" panose="02000506030000020004" pitchFamily="50" charset="0"/>
                <a:ea typeface="Blogger Sans" panose="02000506030000020004" pitchFamily="50" charset="0"/>
              </a:rPr>
              <a:t>Kilian, étudiant de 1</a:t>
            </a:r>
            <a:r>
              <a:rPr lang="fr-CH" baseline="30000" dirty="0">
                <a:latin typeface="Blogger Sans" panose="02000506030000020004" pitchFamily="50" charset="0"/>
                <a:ea typeface="Blogger Sans" panose="02000506030000020004" pitchFamily="50" charset="0"/>
              </a:rPr>
              <a:t>ère</a:t>
            </a:r>
            <a:r>
              <a:rPr lang="fr-CH" dirty="0">
                <a:latin typeface="Blogger Sans" panose="02000506030000020004" pitchFamily="50" charset="0"/>
                <a:ea typeface="Blogger Sans" panose="02000506030000020004" pitchFamily="50" charset="0"/>
              </a:rPr>
              <a:t> année en biologie, cherche un document électronique de référence et d’introduction sur la botanique alpine en allemand.</a:t>
            </a:r>
          </a:p>
        </p:txBody>
      </p:sp>
    </p:spTree>
    <p:extLst>
      <p:ext uri="{BB962C8B-B14F-4D97-AF65-F5344CB8AC3E}">
        <p14:creationId xmlns:p14="http://schemas.microsoft.com/office/powerpoint/2010/main" val="145866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5706" y="166965"/>
            <a:ext cx="2931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Blogger Sans" panose="02000506030000020004" pitchFamily="50" charset="0"/>
                <a:ea typeface="Blogger Sans" panose="02000506030000020004" pitchFamily="50" charset="0"/>
              </a:rPr>
              <a:t>Carl, assistant en informatique, veut consulter un manuel de 400 pages écrit en français par Thierry </a:t>
            </a:r>
            <a:r>
              <a:rPr lang="fr-CH" dirty="0" err="1">
                <a:latin typeface="Blogger Sans" panose="02000506030000020004" pitchFamily="50" charset="0"/>
                <a:ea typeface="Blogger Sans" panose="02000506030000020004" pitchFamily="50" charset="0"/>
              </a:rPr>
              <a:t>Groussard</a:t>
            </a:r>
            <a:r>
              <a:rPr lang="fr-CH" dirty="0">
                <a:latin typeface="Blogger Sans" panose="02000506030000020004" pitchFamily="50" charset="0"/>
                <a:ea typeface="Blogger Sans" panose="02000506030000020004" pitchFamily="50" charset="0"/>
              </a:rPr>
              <a:t>, qui avait été acquis par sa bibliothèque sur les conseils de son professeur</a:t>
            </a:r>
          </a:p>
        </p:txBody>
      </p:sp>
    </p:spTree>
    <p:extLst>
      <p:ext uri="{BB962C8B-B14F-4D97-AF65-F5344CB8AC3E}">
        <p14:creationId xmlns:p14="http://schemas.microsoft.com/office/powerpoint/2010/main" val="3091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5706" y="264782"/>
            <a:ext cx="2931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Blogger Sans" panose="02000506030000020004" pitchFamily="50" charset="0"/>
                <a:ea typeface="Blogger Sans" panose="02000506030000020004" pitchFamily="50" charset="0"/>
              </a:rPr>
              <a:t>Samia, étudiante de Master en Sciences pharmaceutiques, souhaite obtenir "</a:t>
            </a:r>
            <a:r>
              <a:rPr lang="fr-CH" i="1" dirty="0" err="1">
                <a:latin typeface="Blogger Sans" panose="02000506030000020004" pitchFamily="50" charset="0"/>
                <a:ea typeface="Blogger Sans" panose="02000506030000020004" pitchFamily="50" charset="0"/>
              </a:rPr>
              <a:t>Gli</a:t>
            </a:r>
            <a:r>
              <a:rPr lang="fr-CH" i="1" dirty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i="1" dirty="0" err="1">
                <a:latin typeface="Blogger Sans" panose="02000506030000020004" pitchFamily="50" charset="0"/>
                <a:ea typeface="Blogger Sans" panose="02000506030000020004" pitchFamily="50" charset="0"/>
              </a:rPr>
              <a:t>scaffold</a:t>
            </a:r>
            <a:r>
              <a:rPr lang="fr-CH" i="1" dirty="0">
                <a:latin typeface="Blogger Sans" panose="02000506030000020004" pitchFamily="50" charset="0"/>
                <a:ea typeface="Blogger Sans" panose="02000506030000020004" pitchFamily="50" charset="0"/>
              </a:rPr>
              <a:t> in </a:t>
            </a:r>
            <a:r>
              <a:rPr lang="fr-CH" i="1" dirty="0" err="1">
                <a:latin typeface="Blogger Sans" panose="02000506030000020004" pitchFamily="50" charset="0"/>
                <a:ea typeface="Blogger Sans" panose="02000506030000020004" pitchFamily="50" charset="0"/>
              </a:rPr>
              <a:t>medicine</a:t>
            </a:r>
            <a:r>
              <a:rPr lang="fr-CH" i="1" dirty="0">
                <a:latin typeface="Blogger Sans" panose="02000506030000020004" pitchFamily="50" charset="0"/>
                <a:ea typeface="Blogger Sans" panose="02000506030000020004" pitchFamily="50" charset="0"/>
              </a:rPr>
              <a:t> </a:t>
            </a:r>
            <a:r>
              <a:rPr lang="fr-CH" i="1" dirty="0" err="1">
                <a:latin typeface="Blogger Sans" panose="02000506030000020004" pitchFamily="50" charset="0"/>
                <a:ea typeface="Blogger Sans" panose="02000506030000020004" pitchFamily="50" charset="0"/>
              </a:rPr>
              <a:t>rigenerativa</a:t>
            </a:r>
            <a:r>
              <a:rPr lang="fr-CH" dirty="0">
                <a:latin typeface="Blogger Sans" panose="02000506030000020004" pitchFamily="50" charset="0"/>
                <a:ea typeface="Blogger Sans" panose="02000506030000020004" pitchFamily="50" charset="0"/>
              </a:rPr>
              <a:t>" qui se trouve dans un livre d’une bibliothèque tessinoise.</a:t>
            </a:r>
          </a:p>
        </p:txBody>
      </p:sp>
    </p:spTree>
    <p:extLst>
      <p:ext uri="{BB962C8B-B14F-4D97-AF65-F5344CB8AC3E}">
        <p14:creationId xmlns:p14="http://schemas.microsoft.com/office/powerpoint/2010/main" val="296670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5706" y="174589"/>
            <a:ext cx="29312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>
                <a:latin typeface="Blogger Sans" panose="02000506030000020004" pitchFamily="50" charset="0"/>
                <a:ea typeface="Blogger Sans" panose="02000506030000020004" pitchFamily="50" charset="0"/>
              </a:rPr>
              <a:t>Anna, chercheuse en histoire, souhaite faire venir à Genève un document datant de mars 1942, paru dans une revue de l’éditeur </a:t>
            </a:r>
            <a:r>
              <a:rPr lang="fr-CH" i="1" dirty="0">
                <a:latin typeface="Blogger Sans" panose="02000506030000020004" pitchFamily="50" charset="0"/>
                <a:ea typeface="Blogger Sans" panose="02000506030000020004" pitchFamily="50" charset="0"/>
              </a:rPr>
              <a:t>Springer Nature</a:t>
            </a:r>
            <a:r>
              <a:rPr lang="fr-CH" dirty="0">
                <a:latin typeface="Blogger Sans" panose="02000506030000020004" pitchFamily="50" charset="0"/>
                <a:ea typeface="Blogger Sans" panose="02000506030000020004" pitchFamily="50" charset="0"/>
              </a:rPr>
              <a:t>, disponible uniquement dans le canton de Zurich.</a:t>
            </a:r>
          </a:p>
        </p:txBody>
      </p:sp>
    </p:spTree>
    <p:extLst>
      <p:ext uri="{BB962C8B-B14F-4D97-AF65-F5344CB8AC3E}">
        <p14:creationId xmlns:p14="http://schemas.microsoft.com/office/powerpoint/2010/main" val="5521244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120</Words>
  <Application>Microsoft Office PowerPoint</Application>
  <PresentationFormat>Personnalisé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Blogger Sans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Unige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 Mellifluo</dc:creator>
  <cp:lastModifiedBy>Laure Mellifluo</cp:lastModifiedBy>
  <cp:revision>30</cp:revision>
  <dcterms:created xsi:type="dcterms:W3CDTF">2018-06-19T06:52:02Z</dcterms:created>
  <dcterms:modified xsi:type="dcterms:W3CDTF">2021-11-30T14:59:41Z</dcterms:modified>
</cp:coreProperties>
</file>