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716"/>
  </p:normalViewPr>
  <p:slideViewPr>
    <p:cSldViewPr snapToGrid="0">
      <p:cViewPr varScale="1">
        <p:scale>
          <a:sx n="103" d="100"/>
          <a:sy n="103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7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0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08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1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1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2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52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9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7/2/25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8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re.google/workbook/on-cal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D6F5F07B-A917-442C-82D5-5719737E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Gradient pastel colors on a top view">
            <a:extLst>
              <a:ext uri="{FF2B5EF4-FFF2-40B4-BE49-F238E27FC236}">
                <a16:creationId xmlns:a16="http://schemas.microsoft.com/office/drawing/2014/main" id="{075EC0FD-0C77-5BB8-F294-717F6775EA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344" b="3386"/>
          <a:stretch>
            <a:fillRect/>
          </a:stretch>
        </p:blipFill>
        <p:spPr>
          <a:xfrm>
            <a:off x="20" y="10"/>
            <a:ext cx="12191962" cy="6857990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B7E0C296-2B1B-4589-84EA-239D8784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175" y="2279176"/>
            <a:ext cx="5199894" cy="25856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3129E-29FA-CD43-5403-04B254B03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5811" y="2279176"/>
            <a:ext cx="4606621" cy="1533098"/>
          </a:xfrm>
        </p:spPr>
        <p:txBody>
          <a:bodyPr>
            <a:normAutofit/>
          </a:bodyPr>
          <a:lstStyle/>
          <a:p>
            <a:r>
              <a:rPr lang="en-US" sz="4000" dirty="0"/>
              <a:t>Pager Rotation Duties in 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6B2BE-1423-AE2E-98CC-C07461127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4065" y="3843380"/>
            <a:ext cx="4490112" cy="6979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Arely Gil</a:t>
            </a:r>
          </a:p>
          <a:p>
            <a:pPr>
              <a:lnSpc>
                <a:spcPct val="100000"/>
              </a:lnSpc>
            </a:pPr>
            <a:r>
              <a:rPr lang="en-US" dirty="0"/>
              <a:t>Assignment 7.2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CDD339A-0D5C-435F-B70C-6498DB974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552" y="3022005"/>
            <a:ext cx="12161561" cy="1033163"/>
            <a:chOff x="23552" y="3022005"/>
            <a:chExt cx="12161561" cy="1033163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1D7864D-9CC0-4345-A8ED-01EEC9C57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33426" y="3820899"/>
              <a:ext cx="146874" cy="103369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3">
              <a:extLst>
                <a:ext uri="{FF2B5EF4-FFF2-40B4-BE49-F238E27FC236}">
                  <a16:creationId xmlns:a16="http://schemas.microsoft.com/office/drawing/2014/main" id="{F9F23CAB-0676-4AC7-8CA8-7B5BF73E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12632" y="3146103"/>
              <a:ext cx="143728" cy="146842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5">
              <a:extLst>
                <a:ext uri="{FF2B5EF4-FFF2-40B4-BE49-F238E27FC236}">
                  <a16:creationId xmlns:a16="http://schemas.microsoft.com/office/drawing/2014/main" id="{EB1A7EF0-FD1E-4431-AA12-061658B27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58308" y="3186235"/>
              <a:ext cx="143728" cy="93707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6">
              <a:extLst>
                <a:ext uri="{FF2B5EF4-FFF2-40B4-BE49-F238E27FC236}">
                  <a16:creationId xmlns:a16="http://schemas.microsoft.com/office/drawing/2014/main" id="{AAA8D351-4D5D-43CA-9EA3-3A209DBA7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19141" y="3199239"/>
              <a:ext cx="155267" cy="132351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7">
              <a:extLst>
                <a:ext uri="{FF2B5EF4-FFF2-40B4-BE49-F238E27FC236}">
                  <a16:creationId xmlns:a16="http://schemas.microsoft.com/office/drawing/2014/main" id="{AEB482CE-8502-400F-A587-CEA8BF668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79147" y="3203103"/>
              <a:ext cx="186739" cy="140079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9">
              <a:extLst>
                <a:ext uri="{FF2B5EF4-FFF2-40B4-BE49-F238E27FC236}">
                  <a16:creationId xmlns:a16="http://schemas.microsoft.com/office/drawing/2014/main" id="{B86FDE7E-057E-44EF-9209-38C5CD45C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45413" y="3206968"/>
              <a:ext cx="171003" cy="132351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0">
              <a:extLst>
                <a:ext uri="{FF2B5EF4-FFF2-40B4-BE49-F238E27FC236}">
                  <a16:creationId xmlns:a16="http://schemas.microsoft.com/office/drawing/2014/main" id="{9DAEC7B8-1258-418C-8918-40304A03F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2571" y="3278457"/>
              <a:ext cx="155267" cy="89843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1">
              <a:extLst>
                <a:ext uri="{FF2B5EF4-FFF2-40B4-BE49-F238E27FC236}">
                  <a16:creationId xmlns:a16="http://schemas.microsoft.com/office/drawing/2014/main" id="{7B3E59D7-9F28-4FEB-8725-3474C434C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24344" y="3213730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2">
              <a:extLst>
                <a:ext uri="{FF2B5EF4-FFF2-40B4-BE49-F238E27FC236}">
                  <a16:creationId xmlns:a16="http://schemas.microsoft.com/office/drawing/2014/main" id="{FB6EF793-0487-49E6-ACD6-A61029C0A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55774" y="3217593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3">
              <a:extLst>
                <a:ext uri="{FF2B5EF4-FFF2-40B4-BE49-F238E27FC236}">
                  <a16:creationId xmlns:a16="http://schemas.microsoft.com/office/drawing/2014/main" id="{98ABF759-8FA6-48D5-B872-D9CEECD39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66180" y="3221457"/>
              <a:ext cx="143728" cy="99505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4">
              <a:extLst>
                <a:ext uri="{FF2B5EF4-FFF2-40B4-BE49-F238E27FC236}">
                  <a16:creationId xmlns:a16="http://schemas.microsoft.com/office/drawing/2014/main" id="{DDB8BBFA-C9D7-4F60-A252-7ED1743E4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49313" y="3228221"/>
              <a:ext cx="162611" cy="142976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5">
              <a:extLst>
                <a:ext uri="{FF2B5EF4-FFF2-40B4-BE49-F238E27FC236}">
                  <a16:creationId xmlns:a16="http://schemas.microsoft.com/office/drawing/2014/main" id="{A0FF6E41-0C56-4070-B2E2-2B584C578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69669" y="3263964"/>
              <a:ext cx="151070" cy="114961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7">
              <a:extLst>
                <a:ext uri="{FF2B5EF4-FFF2-40B4-BE49-F238E27FC236}">
                  <a16:creationId xmlns:a16="http://schemas.microsoft.com/office/drawing/2014/main" id="{BF2AC548-3795-4AF1-B887-1983F7F8A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25650" y="3278455"/>
              <a:ext cx="159463" cy="107233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8">
              <a:extLst>
                <a:ext uri="{FF2B5EF4-FFF2-40B4-BE49-F238E27FC236}">
                  <a16:creationId xmlns:a16="http://schemas.microsoft.com/office/drawing/2014/main" id="{2BDFC7FA-5D85-4F31-B712-6E0C0D7B0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23043" y="3285217"/>
              <a:ext cx="7345" cy="77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4">
              <a:extLst>
                <a:ext uri="{FF2B5EF4-FFF2-40B4-BE49-F238E27FC236}">
                  <a16:creationId xmlns:a16="http://schemas.microsoft.com/office/drawing/2014/main" id="{DD1464FA-ADAE-4DB6-A9A6-A809763A3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0139" y="3580387"/>
              <a:ext cx="163660" cy="121724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7">
              <a:extLst>
                <a:ext uri="{FF2B5EF4-FFF2-40B4-BE49-F238E27FC236}">
                  <a16:creationId xmlns:a16="http://schemas.microsoft.com/office/drawing/2014/main" id="{A247191C-2FEA-4AA3-9B1B-4F1602D26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15064" y="3539291"/>
              <a:ext cx="225557" cy="143944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8">
              <a:extLst>
                <a:ext uri="{FF2B5EF4-FFF2-40B4-BE49-F238E27FC236}">
                  <a16:creationId xmlns:a16="http://schemas.microsoft.com/office/drawing/2014/main" id="{92676367-B42C-46BC-BF52-A543723C2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91835" y="3539292"/>
              <a:ext cx="175200" cy="93707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9">
              <a:extLst>
                <a:ext uri="{FF2B5EF4-FFF2-40B4-BE49-F238E27FC236}">
                  <a16:creationId xmlns:a16="http://schemas.microsoft.com/office/drawing/2014/main" id="{F96083BD-2E2F-43C1-B5B8-90A19ECB2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20539" y="3539289"/>
              <a:ext cx="260178" cy="143944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0">
              <a:extLst>
                <a:ext uri="{FF2B5EF4-FFF2-40B4-BE49-F238E27FC236}">
                  <a16:creationId xmlns:a16="http://schemas.microsoft.com/office/drawing/2014/main" id="{36D49EC8-F959-4206-9496-81C1FCE95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59800" y="3539291"/>
              <a:ext cx="152120" cy="111097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1">
              <a:extLst>
                <a:ext uri="{FF2B5EF4-FFF2-40B4-BE49-F238E27FC236}">
                  <a16:creationId xmlns:a16="http://schemas.microsoft.com/office/drawing/2014/main" id="{0D1F9B54-5650-4ADE-8769-818D5AD3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4341" y="3569721"/>
              <a:ext cx="163660" cy="96607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2">
              <a:extLst>
                <a:ext uri="{FF2B5EF4-FFF2-40B4-BE49-F238E27FC236}">
                  <a16:creationId xmlns:a16="http://schemas.microsoft.com/office/drawing/2014/main" id="{1208F64B-D1E2-4308-A921-2791E4D90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59349" y="3594839"/>
              <a:ext cx="143728" cy="117858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3">
              <a:extLst>
                <a:ext uri="{FF2B5EF4-FFF2-40B4-BE49-F238E27FC236}">
                  <a16:creationId xmlns:a16="http://schemas.microsoft.com/office/drawing/2014/main" id="{DD5592E3-A816-49FE-824E-AF5845C51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71682" y="3557646"/>
              <a:ext cx="166807" cy="121724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13">
              <a:extLst>
                <a:ext uri="{FF2B5EF4-FFF2-40B4-BE49-F238E27FC236}">
                  <a16:creationId xmlns:a16="http://schemas.microsoft.com/office/drawing/2014/main" id="{048AF30C-3E40-4065-A7E2-A78D26B05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3811" y="3611744"/>
              <a:ext cx="11540" cy="10628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15">
              <a:extLst>
                <a:ext uri="{FF2B5EF4-FFF2-40B4-BE49-F238E27FC236}">
                  <a16:creationId xmlns:a16="http://schemas.microsoft.com/office/drawing/2014/main" id="{F6E9CB87-8280-47D0-88C8-BAC285D5D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8190" y="3618509"/>
              <a:ext cx="7345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17">
              <a:extLst>
                <a:ext uri="{FF2B5EF4-FFF2-40B4-BE49-F238E27FC236}">
                  <a16:creationId xmlns:a16="http://schemas.microsoft.com/office/drawing/2014/main" id="{C126D247-0C11-4EAB-BE52-A4D807955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45118" y="3633000"/>
              <a:ext cx="8392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18">
              <a:extLst>
                <a:ext uri="{FF2B5EF4-FFF2-40B4-BE49-F238E27FC236}">
                  <a16:creationId xmlns:a16="http://schemas.microsoft.com/office/drawing/2014/main" id="{A15D480B-DA3E-4F00-BDEA-52E018D2C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09199" y="3636863"/>
              <a:ext cx="155267" cy="113994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19">
              <a:extLst>
                <a:ext uri="{FF2B5EF4-FFF2-40B4-BE49-F238E27FC236}">
                  <a16:creationId xmlns:a16="http://schemas.microsoft.com/office/drawing/2014/main" id="{171F133F-A692-4513-A861-47BDCCC8F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25942" y="3622374"/>
              <a:ext cx="151070" cy="178722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20">
              <a:extLst>
                <a:ext uri="{FF2B5EF4-FFF2-40B4-BE49-F238E27FC236}">
                  <a16:creationId xmlns:a16="http://schemas.microsoft.com/office/drawing/2014/main" id="{38207A8D-8E7E-463D-9992-9844A7808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06294" y="3832973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27">
              <a:extLst>
                <a:ext uri="{FF2B5EF4-FFF2-40B4-BE49-F238E27FC236}">
                  <a16:creationId xmlns:a16="http://schemas.microsoft.com/office/drawing/2014/main" id="{7BA77B91-9626-4DFA-A5D2-86BE3EAC8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72096" y="3868719"/>
              <a:ext cx="162611" cy="93707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29">
              <a:extLst>
                <a:ext uri="{FF2B5EF4-FFF2-40B4-BE49-F238E27FC236}">
                  <a16:creationId xmlns:a16="http://schemas.microsoft.com/office/drawing/2014/main" id="{E160D945-C924-441B-827A-C27206D18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34415" y="3872581"/>
              <a:ext cx="175200" cy="129453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33">
              <a:extLst>
                <a:ext uri="{FF2B5EF4-FFF2-40B4-BE49-F238E27FC236}">
                  <a16:creationId xmlns:a16="http://schemas.microsoft.com/office/drawing/2014/main" id="{034D50E5-CC96-47EA-909D-9CC6ABA24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05710" y="3883209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36">
              <a:extLst>
                <a:ext uri="{FF2B5EF4-FFF2-40B4-BE49-F238E27FC236}">
                  <a16:creationId xmlns:a16="http://schemas.microsoft.com/office/drawing/2014/main" id="{CE529D6B-DA12-4C21-8816-B7C0655DC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33368" y="3958373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7">
              <a:extLst>
                <a:ext uri="{FF2B5EF4-FFF2-40B4-BE49-F238E27FC236}">
                  <a16:creationId xmlns:a16="http://schemas.microsoft.com/office/drawing/2014/main" id="{8BD20D1C-AFD2-46C5-B874-E1E6575A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06887" y="3901564"/>
              <a:ext cx="151070" cy="111097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8">
              <a:extLst>
                <a:ext uri="{FF2B5EF4-FFF2-40B4-BE49-F238E27FC236}">
                  <a16:creationId xmlns:a16="http://schemas.microsoft.com/office/drawing/2014/main" id="{1553F3A5-DAE1-4BE4-A62C-DC0B2B076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7894" y="3904464"/>
              <a:ext cx="139530" cy="93707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9">
              <a:extLst>
                <a:ext uri="{FF2B5EF4-FFF2-40B4-BE49-F238E27FC236}">
                  <a16:creationId xmlns:a16="http://schemas.microsoft.com/office/drawing/2014/main" id="{7248432C-E709-4AB9-B196-B17BABF54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09199" y="3912191"/>
              <a:ext cx="155267" cy="103369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2">
              <a:extLst>
                <a:ext uri="{FF2B5EF4-FFF2-40B4-BE49-F238E27FC236}">
                  <a16:creationId xmlns:a16="http://schemas.microsoft.com/office/drawing/2014/main" id="{87579DF1-0CD1-48D7-9B6C-2B437C7B0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12046" y="3947935"/>
              <a:ext cx="4197" cy="676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3">
              <a:extLst>
                <a:ext uri="{FF2B5EF4-FFF2-40B4-BE49-F238E27FC236}">
                  <a16:creationId xmlns:a16="http://schemas.microsoft.com/office/drawing/2014/main" id="{51C5165A-A8BD-4E8A-BB51-96ADB4E0C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27955" y="3951797"/>
              <a:ext cx="143728" cy="92743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4">
              <a:extLst>
                <a:ext uri="{FF2B5EF4-FFF2-40B4-BE49-F238E27FC236}">
                  <a16:creationId xmlns:a16="http://schemas.microsoft.com/office/drawing/2014/main" id="{3318A639-15FE-47E4-883D-24F0DAF6B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5833" y="3947935"/>
              <a:ext cx="167855" cy="107233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5">
              <a:extLst>
                <a:ext uri="{FF2B5EF4-FFF2-40B4-BE49-F238E27FC236}">
                  <a16:creationId xmlns:a16="http://schemas.microsoft.com/office/drawing/2014/main" id="{B03EC112-0D5C-48DA-93EE-940B74A62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94469" y="3954698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982DB46C-F13E-4ED7-90F3-47B25A085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8264" y="3024903"/>
              <a:ext cx="163660" cy="104334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FF698AC9-5CD1-4A7F-8D25-5787F7E8E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7792" y="3039394"/>
              <a:ext cx="143728" cy="85979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580965AB-01A6-476C-8F50-ED2350820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7259" y="3022005"/>
              <a:ext cx="163660" cy="92743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E3C0DF2F-3170-4A79-ADAA-4BC015B24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56843" y="3047122"/>
              <a:ext cx="147925" cy="82115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69010010-E67A-4065-8312-BE392BB1C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93941" y="3057748"/>
              <a:ext cx="15212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631A2BD3-8DA4-49DA-961C-2A84252DD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8079" y="3068377"/>
              <a:ext cx="178347" cy="117858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B3462A74-8748-4CC2-A7DC-0F765B734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247" y="3072240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6">
              <a:extLst>
                <a:ext uri="{FF2B5EF4-FFF2-40B4-BE49-F238E27FC236}">
                  <a16:creationId xmlns:a16="http://schemas.microsoft.com/office/drawing/2014/main" id="{3FD72CB2-5280-4C42-ABD9-AC2202E75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30154" y="3093493"/>
              <a:ext cx="15107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7">
              <a:extLst>
                <a:ext uri="{FF2B5EF4-FFF2-40B4-BE49-F238E27FC236}">
                  <a16:creationId xmlns:a16="http://schemas.microsoft.com/office/drawing/2014/main" id="{7BB6BA01-F7D6-431B-97F7-2DAD44DF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54702" y="3093493"/>
              <a:ext cx="155267" cy="111097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8">
              <a:extLst>
                <a:ext uri="{FF2B5EF4-FFF2-40B4-BE49-F238E27FC236}">
                  <a16:creationId xmlns:a16="http://schemas.microsoft.com/office/drawing/2014/main" id="{6CBFA44B-13FA-4E01-8EC8-3C2E03DC7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78791" y="3125373"/>
              <a:ext cx="151070" cy="82115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0">
              <a:extLst>
                <a:ext uri="{FF2B5EF4-FFF2-40B4-BE49-F238E27FC236}">
                  <a16:creationId xmlns:a16="http://schemas.microsoft.com/office/drawing/2014/main" id="{0B5F8AEE-90EF-4529-B573-77F764D89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9975" y="3143729"/>
              <a:ext cx="11540" cy="676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3">
              <a:extLst>
                <a:ext uri="{FF2B5EF4-FFF2-40B4-BE49-F238E27FC236}">
                  <a16:creationId xmlns:a16="http://schemas.microsoft.com/office/drawing/2014/main" id="{56BAE621-EB8E-4E88-9B1A-F840BFE65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6006" y="3362058"/>
              <a:ext cx="169954" cy="88879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14B4DED6-A4BF-4F3B-B1FC-82825676B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4777" y="3401668"/>
              <a:ext cx="136383" cy="107233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2">
              <a:extLst>
                <a:ext uri="{FF2B5EF4-FFF2-40B4-BE49-F238E27FC236}">
                  <a16:creationId xmlns:a16="http://schemas.microsoft.com/office/drawing/2014/main" id="{E93A246E-C93F-4DCB-8EB4-8AE46BC81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156" y="3408428"/>
              <a:ext cx="140580" cy="96607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3">
              <a:extLst>
                <a:ext uri="{FF2B5EF4-FFF2-40B4-BE49-F238E27FC236}">
                  <a16:creationId xmlns:a16="http://schemas.microsoft.com/office/drawing/2014/main" id="{2D8ABAA9-E978-42EE-9895-4A97F33EA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45" y="3415192"/>
              <a:ext cx="151070" cy="93707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4">
              <a:extLst>
                <a:ext uri="{FF2B5EF4-FFF2-40B4-BE49-F238E27FC236}">
                  <a16:creationId xmlns:a16="http://schemas.microsoft.com/office/drawing/2014/main" id="{1BDBC350-8F9F-44B7-8860-EE05E4556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17434" y="3412293"/>
              <a:ext cx="159463" cy="124621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5">
              <a:extLst>
                <a:ext uri="{FF2B5EF4-FFF2-40B4-BE49-F238E27FC236}">
                  <a16:creationId xmlns:a16="http://schemas.microsoft.com/office/drawing/2014/main" id="{8CC1825B-07E8-4D9A-99FC-AF22F9D70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3589" y="3419055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6">
              <a:extLst>
                <a:ext uri="{FF2B5EF4-FFF2-40B4-BE49-F238E27FC236}">
                  <a16:creationId xmlns:a16="http://schemas.microsoft.com/office/drawing/2014/main" id="{E208343E-229A-4E39-AF3B-DAE8625D5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7596" y="3450937"/>
              <a:ext cx="152120" cy="85979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7">
              <a:extLst>
                <a:ext uri="{FF2B5EF4-FFF2-40B4-BE49-F238E27FC236}">
                  <a16:creationId xmlns:a16="http://schemas.microsoft.com/office/drawing/2014/main" id="{C48670A5-7175-4E13-BCF9-70B92BFB7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0620" y="3415192"/>
              <a:ext cx="166807" cy="111097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9">
              <a:extLst>
                <a:ext uri="{FF2B5EF4-FFF2-40B4-BE49-F238E27FC236}">
                  <a16:creationId xmlns:a16="http://schemas.microsoft.com/office/drawing/2014/main" id="{F4203D1F-0C38-4CC7-9667-06D91693C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3108" y="3458664"/>
              <a:ext cx="146874" cy="92743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0">
              <a:extLst>
                <a:ext uri="{FF2B5EF4-FFF2-40B4-BE49-F238E27FC236}">
                  <a16:creationId xmlns:a16="http://schemas.microsoft.com/office/drawing/2014/main" id="{7C6039CA-A1B7-4086-B035-CF1A0B147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23943" y="3465427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1">
              <a:extLst>
                <a:ext uri="{FF2B5EF4-FFF2-40B4-BE49-F238E27FC236}">
                  <a16:creationId xmlns:a16="http://schemas.microsoft.com/office/drawing/2014/main" id="{BCF25F37-4F50-4174-88D1-A3A43F614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5592" y="3483783"/>
              <a:ext cx="162611" cy="117858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8">
              <a:extLst>
                <a:ext uri="{FF2B5EF4-FFF2-40B4-BE49-F238E27FC236}">
                  <a16:creationId xmlns:a16="http://schemas.microsoft.com/office/drawing/2014/main" id="{F076F369-289A-4E93-BF39-B4C99E16B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149" y="3705975"/>
              <a:ext cx="175200" cy="88879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9">
              <a:extLst>
                <a:ext uri="{FF2B5EF4-FFF2-40B4-BE49-F238E27FC236}">
                  <a16:creationId xmlns:a16="http://schemas.microsoft.com/office/drawing/2014/main" id="{F014AE29-4A4C-418D-8D72-233AECCE7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2456" y="3708874"/>
              <a:ext cx="146874" cy="82115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0">
              <a:extLst>
                <a:ext uri="{FF2B5EF4-FFF2-40B4-BE49-F238E27FC236}">
                  <a16:creationId xmlns:a16="http://schemas.microsoft.com/office/drawing/2014/main" id="{169B666F-51A1-4D47-851D-BF226C536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515" y="3716603"/>
              <a:ext cx="147925" cy="78251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1">
              <a:extLst>
                <a:ext uri="{FF2B5EF4-FFF2-40B4-BE49-F238E27FC236}">
                  <a16:creationId xmlns:a16="http://schemas.microsoft.com/office/drawing/2014/main" id="{1D47E7BB-91A2-4C01-848C-7528FB8DC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85883" y="3712738"/>
              <a:ext cx="166807" cy="107233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2">
              <a:extLst>
                <a:ext uri="{FF2B5EF4-FFF2-40B4-BE49-F238E27FC236}">
                  <a16:creationId xmlns:a16="http://schemas.microsoft.com/office/drawing/2014/main" id="{E8C443E6-6590-4FA5-9143-C734D59DC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7313" y="3723363"/>
              <a:ext cx="152120" cy="82115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3">
              <a:extLst>
                <a:ext uri="{FF2B5EF4-FFF2-40B4-BE49-F238E27FC236}">
                  <a16:creationId xmlns:a16="http://schemas.microsoft.com/office/drawing/2014/main" id="{8AE369CB-90BC-49E0-84E4-E46339759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95241" y="3702111"/>
              <a:ext cx="155267" cy="186450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4">
              <a:extLst>
                <a:ext uri="{FF2B5EF4-FFF2-40B4-BE49-F238E27FC236}">
                  <a16:creationId xmlns:a16="http://schemas.microsoft.com/office/drawing/2014/main" id="{DC1D6E23-7CDE-45A3-B8E0-2C5D1BDE7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3642" y="3730128"/>
              <a:ext cx="155267" cy="104334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6">
              <a:extLst>
                <a:ext uri="{FF2B5EF4-FFF2-40B4-BE49-F238E27FC236}">
                  <a16:creationId xmlns:a16="http://schemas.microsoft.com/office/drawing/2014/main" id="{AF542CA1-45D2-4197-B34E-0A63A758B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730" y="3737922"/>
              <a:ext cx="155267" cy="133317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9">
              <a:extLst>
                <a:ext uri="{FF2B5EF4-FFF2-40B4-BE49-F238E27FC236}">
                  <a16:creationId xmlns:a16="http://schemas.microsoft.com/office/drawing/2014/main" id="{5ED5642D-E343-41C8-8FF3-3368A8660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1490" y="3709999"/>
              <a:ext cx="159463" cy="110131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90">
              <a:extLst>
                <a:ext uri="{FF2B5EF4-FFF2-40B4-BE49-F238E27FC236}">
                  <a16:creationId xmlns:a16="http://schemas.microsoft.com/office/drawing/2014/main" id="{BDD03E24-B855-4A54-9C06-9665F8E96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9434" y="3802579"/>
              <a:ext cx="3148" cy="10628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92A5ABF9-C9AB-440A-9046-57769BAA7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7751" y="3076723"/>
              <a:ext cx="143728" cy="96607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20CCFA26-8B22-4B64-A21B-01B13BE5B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19939" y="3091214"/>
              <a:ext cx="163660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7034E999-C5DC-41C3-93CF-5AA428892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52129" y="3460249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6">
              <a:extLst>
                <a:ext uri="{FF2B5EF4-FFF2-40B4-BE49-F238E27FC236}">
                  <a16:creationId xmlns:a16="http://schemas.microsoft.com/office/drawing/2014/main" id="{1A197C36-622D-4B69-91BB-4C6D3D209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5385" y="3453485"/>
              <a:ext cx="143728" cy="96607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4">
              <a:extLst>
                <a:ext uri="{FF2B5EF4-FFF2-40B4-BE49-F238E27FC236}">
                  <a16:creationId xmlns:a16="http://schemas.microsoft.com/office/drawing/2014/main" id="{2B41BCF4-897C-4C73-A9C9-92A909F18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05696" y="3715636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5">
              <a:extLst>
                <a:ext uri="{FF2B5EF4-FFF2-40B4-BE49-F238E27FC236}">
                  <a16:creationId xmlns:a16="http://schemas.microsoft.com/office/drawing/2014/main" id="{406FB574-90F0-417D-ABCD-95DDE91A2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69586" y="3718188"/>
              <a:ext cx="152120" cy="92743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4B98C702-29E3-4C5E-AA82-64BAC1F2A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552" y="3423540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36">
              <a:extLst>
                <a:ext uri="{FF2B5EF4-FFF2-40B4-BE49-F238E27FC236}">
                  <a16:creationId xmlns:a16="http://schemas.microsoft.com/office/drawing/2014/main" id="{943DBA82-CBF2-40C6-A535-C02BA2F1E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57107" y="3584213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4">
              <a:extLst>
                <a:ext uri="{FF2B5EF4-FFF2-40B4-BE49-F238E27FC236}">
                  <a16:creationId xmlns:a16="http://schemas.microsoft.com/office/drawing/2014/main" id="{5A1CC399-638B-44DB-80A7-401D797A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8048" y="3693860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943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67262A-6EF1-49ED-B8DE-DDD3E5804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492946-B39C-4250-B4C8-D82A25043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1035" y="880021"/>
            <a:ext cx="6498031" cy="511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53D7-AE88-BA5B-8B39-E71F462F8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438" y="866189"/>
            <a:ext cx="6161954" cy="352293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Pager rotation involves assigning team members to be on-call for critical alerts on a scheduled basis.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round-the-clock uptime &amp; quick response to system issues.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Alerts are triggered by monitoring tools, such as Datadog &amp; Prometheus.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Engineers rotate on a schedule to ensure coverage.</a:t>
            </a:r>
          </a:p>
          <a:p>
            <a:endParaRPr lang="en-US" dirty="0"/>
          </a:p>
        </p:txBody>
      </p:sp>
      <p:sp>
        <p:nvSpPr>
          <p:cNvPr id="14" name="Freeform 142">
            <a:extLst>
              <a:ext uri="{FF2B5EF4-FFF2-40B4-BE49-F238E27FC236}">
                <a16:creationId xmlns:a16="http://schemas.microsoft.com/office/drawing/2014/main" id="{B30D69F3-F5DC-4D65-B4AF-733FF6D5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8174" y="66097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3FF339-0C9A-4139-9C80-B154CB1E6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92" y="5479237"/>
            <a:ext cx="12057048" cy="1073975"/>
            <a:chOff x="11192" y="5479237"/>
            <a:chExt cx="12057048" cy="1073975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26951B5F-AC36-48AF-A319-55FE78425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327394" y="635532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5">
              <a:extLst>
                <a:ext uri="{FF2B5EF4-FFF2-40B4-BE49-F238E27FC236}">
                  <a16:creationId xmlns:a16="http://schemas.microsoft.com/office/drawing/2014/main" id="{F49E610F-6598-471F-91DF-D5851F14A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11390" y="553265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7">
              <a:extLst>
                <a:ext uri="{FF2B5EF4-FFF2-40B4-BE49-F238E27FC236}">
                  <a16:creationId xmlns:a16="http://schemas.microsoft.com/office/drawing/2014/main" id="{74DE0CDB-BB1F-4A69-A0A2-9C32D0B6A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84530" y="552939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0">
              <a:extLst>
                <a:ext uri="{FF2B5EF4-FFF2-40B4-BE49-F238E27FC236}">
                  <a16:creationId xmlns:a16="http://schemas.microsoft.com/office/drawing/2014/main" id="{05BE2C0F-8AF8-4EB8-9EE8-0F65327A5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435517" y="552198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2">
              <a:extLst>
                <a:ext uri="{FF2B5EF4-FFF2-40B4-BE49-F238E27FC236}">
                  <a16:creationId xmlns:a16="http://schemas.microsoft.com/office/drawing/2014/main" id="{2A5CD3F7-632C-4582-87F6-584F870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95640" y="578970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3">
              <a:extLst>
                <a:ext uri="{FF2B5EF4-FFF2-40B4-BE49-F238E27FC236}">
                  <a16:creationId xmlns:a16="http://schemas.microsoft.com/office/drawing/2014/main" id="{51D68BBB-9910-4A2E-8881-4760A930C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65033" y="5771753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9">
              <a:extLst>
                <a:ext uri="{FF2B5EF4-FFF2-40B4-BE49-F238E27FC236}">
                  <a16:creationId xmlns:a16="http://schemas.microsoft.com/office/drawing/2014/main" id="{7EC690E3-A4DE-4B8A-A186-0F3B49BC2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07845" y="5826426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5">
              <a:extLst>
                <a:ext uri="{FF2B5EF4-FFF2-40B4-BE49-F238E27FC236}">
                  <a16:creationId xmlns:a16="http://schemas.microsoft.com/office/drawing/2014/main" id="{1BB18CCD-20C3-4BE5-A6BA-9339E8AB9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76143" y="6032065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7">
              <a:extLst>
                <a:ext uri="{FF2B5EF4-FFF2-40B4-BE49-F238E27FC236}">
                  <a16:creationId xmlns:a16="http://schemas.microsoft.com/office/drawing/2014/main" id="{BED0B41F-67D3-4AD8-9A8A-DA5DD871A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88139" y="6055729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9">
              <a:extLst>
                <a:ext uri="{FF2B5EF4-FFF2-40B4-BE49-F238E27FC236}">
                  <a16:creationId xmlns:a16="http://schemas.microsoft.com/office/drawing/2014/main" id="{BC7AB75D-8130-4CC6-96B3-BAD26C374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55287" y="6058995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1">
              <a:extLst>
                <a:ext uri="{FF2B5EF4-FFF2-40B4-BE49-F238E27FC236}">
                  <a16:creationId xmlns:a16="http://schemas.microsoft.com/office/drawing/2014/main" id="{A4118456-1C3E-447C-81DD-1F013BF5E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37087" y="607123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2">
              <a:extLst>
                <a:ext uri="{FF2B5EF4-FFF2-40B4-BE49-F238E27FC236}">
                  <a16:creationId xmlns:a16="http://schemas.microsoft.com/office/drawing/2014/main" id="{9C6D6B04-EC5A-4149-A53B-C73E97693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522245" y="634860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4">
              <a:extLst>
                <a:ext uri="{FF2B5EF4-FFF2-40B4-BE49-F238E27FC236}">
                  <a16:creationId xmlns:a16="http://schemas.microsoft.com/office/drawing/2014/main" id="{813095FE-556E-4A61-9BF3-732D49280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284869" y="6310329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1">
              <a:extLst>
                <a:ext uri="{FF2B5EF4-FFF2-40B4-BE49-F238E27FC236}">
                  <a16:creationId xmlns:a16="http://schemas.microsoft.com/office/drawing/2014/main" id="{21793E62-B549-4243-B8FA-B143D6B4A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793296" y="6312998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1">
              <a:extLst>
                <a:ext uri="{FF2B5EF4-FFF2-40B4-BE49-F238E27FC236}">
                  <a16:creationId xmlns:a16="http://schemas.microsoft.com/office/drawing/2014/main" id="{43ADD9DB-48ED-4A8C-9A75-0E93AB47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610793" y="607003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2">
              <a:extLst>
                <a:ext uri="{FF2B5EF4-FFF2-40B4-BE49-F238E27FC236}">
                  <a16:creationId xmlns:a16="http://schemas.microsoft.com/office/drawing/2014/main" id="{E7C72DF4-E774-4605-971D-0840BD069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32685" y="606930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3">
              <a:extLst>
                <a:ext uri="{FF2B5EF4-FFF2-40B4-BE49-F238E27FC236}">
                  <a16:creationId xmlns:a16="http://schemas.microsoft.com/office/drawing/2014/main" id="{23BFA407-416B-4086-A635-1FB860F0E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86396" y="6078286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4">
              <a:extLst>
                <a:ext uri="{FF2B5EF4-FFF2-40B4-BE49-F238E27FC236}">
                  <a16:creationId xmlns:a16="http://schemas.microsoft.com/office/drawing/2014/main" id="{7C8F4B70-75FD-4457-A219-00E8F9862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987068" y="610603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5">
              <a:extLst>
                <a:ext uri="{FF2B5EF4-FFF2-40B4-BE49-F238E27FC236}">
                  <a16:creationId xmlns:a16="http://schemas.microsoft.com/office/drawing/2014/main" id="{8B19E2D0-7290-4EC0-AB6B-7F7AD87BD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19459" y="61084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6">
              <a:extLst>
                <a:ext uri="{FF2B5EF4-FFF2-40B4-BE49-F238E27FC236}">
                  <a16:creationId xmlns:a16="http://schemas.microsoft.com/office/drawing/2014/main" id="{A19B4676-7AC8-4F42-A34D-1A39433EE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71808" y="6115007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7">
              <a:extLst>
                <a:ext uri="{FF2B5EF4-FFF2-40B4-BE49-F238E27FC236}">
                  <a16:creationId xmlns:a16="http://schemas.microsoft.com/office/drawing/2014/main" id="{8B7FE908-80E4-483B-A777-C7B4EC478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534717" y="611745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8">
              <a:extLst>
                <a:ext uri="{FF2B5EF4-FFF2-40B4-BE49-F238E27FC236}">
                  <a16:creationId xmlns:a16="http://schemas.microsoft.com/office/drawing/2014/main" id="{2681A8C9-F444-4E8C-B844-9F7949428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095661" y="6117455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9">
              <a:extLst>
                <a:ext uri="{FF2B5EF4-FFF2-40B4-BE49-F238E27FC236}">
                  <a16:creationId xmlns:a16="http://schemas.microsoft.com/office/drawing/2014/main" id="{D20ADAA4-D2A2-4685-98BF-248A08AE1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6" y="6117453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0">
              <a:extLst>
                <a:ext uri="{FF2B5EF4-FFF2-40B4-BE49-F238E27FC236}">
                  <a16:creationId xmlns:a16="http://schemas.microsoft.com/office/drawing/2014/main" id="{341DD6EA-CF88-4A3C-BAEE-501042763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469623" y="6117454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1">
              <a:extLst>
                <a:ext uri="{FF2B5EF4-FFF2-40B4-BE49-F238E27FC236}">
                  <a16:creationId xmlns:a16="http://schemas.microsoft.com/office/drawing/2014/main" id="{3D241D69-1838-4786-A9A3-E92867ABF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262664" y="612398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2">
              <a:extLst>
                <a:ext uri="{FF2B5EF4-FFF2-40B4-BE49-F238E27FC236}">
                  <a16:creationId xmlns:a16="http://schemas.microsoft.com/office/drawing/2014/main" id="{7A7396BB-7045-4151-AACC-8B8AF1ABD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01721" y="612724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3">
              <a:extLst>
                <a:ext uri="{FF2B5EF4-FFF2-40B4-BE49-F238E27FC236}">
                  <a16:creationId xmlns:a16="http://schemas.microsoft.com/office/drawing/2014/main" id="{83B1DF51-D55B-4AE2-A489-6922F6959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19919" y="613295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4">
              <a:extLst>
                <a:ext uri="{FF2B5EF4-FFF2-40B4-BE49-F238E27FC236}">
                  <a16:creationId xmlns:a16="http://schemas.microsoft.com/office/drawing/2014/main" id="{E41D6AEB-5E2A-4A68-9632-4AE137F1F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04466" y="6132959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3">
              <a:extLst>
                <a:ext uri="{FF2B5EF4-FFF2-40B4-BE49-F238E27FC236}">
                  <a16:creationId xmlns:a16="http://schemas.microsoft.com/office/drawing/2014/main" id="{BA517482-AC50-4901-A826-FBA4B1FC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13586" y="6178656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4">
              <a:extLst>
                <a:ext uri="{FF2B5EF4-FFF2-40B4-BE49-F238E27FC236}">
                  <a16:creationId xmlns:a16="http://schemas.microsoft.com/office/drawing/2014/main" id="{2A95EDEC-E641-4466-9ADD-86C263F3B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50675" y="617865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5">
              <a:extLst>
                <a:ext uri="{FF2B5EF4-FFF2-40B4-BE49-F238E27FC236}">
                  <a16:creationId xmlns:a16="http://schemas.microsoft.com/office/drawing/2014/main" id="{330903BB-74EF-422B-A451-76F6988AC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87821" y="6184369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7">
              <a:extLst>
                <a:ext uri="{FF2B5EF4-FFF2-40B4-BE49-F238E27FC236}">
                  <a16:creationId xmlns:a16="http://schemas.microsoft.com/office/drawing/2014/main" id="{24CE6A5E-8D30-4EA3-BC99-FFDDD534E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1700" y="619661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8">
              <a:extLst>
                <a:ext uri="{FF2B5EF4-FFF2-40B4-BE49-F238E27FC236}">
                  <a16:creationId xmlns:a16="http://schemas.microsoft.com/office/drawing/2014/main" id="{9DA5CEEA-CCF3-470C-9F26-89B2E0691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1998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9">
              <a:extLst>
                <a:ext uri="{FF2B5EF4-FFF2-40B4-BE49-F238E27FC236}">
                  <a16:creationId xmlns:a16="http://schemas.microsoft.com/office/drawing/2014/main" id="{99C33A0E-8550-4F20-BDDC-C85558B2E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49502" y="6187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20">
              <a:extLst>
                <a:ext uri="{FF2B5EF4-FFF2-40B4-BE49-F238E27FC236}">
                  <a16:creationId xmlns:a16="http://schemas.microsoft.com/office/drawing/2014/main" id="{08AB78FF-9221-4AC7-B053-CBFD5EC5E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521908" y="636552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1">
              <a:extLst>
                <a:ext uri="{FF2B5EF4-FFF2-40B4-BE49-F238E27FC236}">
                  <a16:creationId xmlns:a16="http://schemas.microsoft.com/office/drawing/2014/main" id="{D78AC1AB-3499-4D82-9A7A-D2991E6CD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29270" y="6372055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5">
              <a:extLst>
                <a:ext uri="{FF2B5EF4-FFF2-40B4-BE49-F238E27FC236}">
                  <a16:creationId xmlns:a16="http://schemas.microsoft.com/office/drawing/2014/main" id="{59E3CCFE-3C59-4B4D-A526-1DF92E8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26858" y="6375726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6">
              <a:extLst>
                <a:ext uri="{FF2B5EF4-FFF2-40B4-BE49-F238E27FC236}">
                  <a16:creationId xmlns:a16="http://schemas.microsoft.com/office/drawing/2014/main" id="{53464886-46EA-497B-9720-6F6857F6A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73104" y="6395720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7">
              <a:extLst>
                <a:ext uri="{FF2B5EF4-FFF2-40B4-BE49-F238E27FC236}">
                  <a16:creationId xmlns:a16="http://schemas.microsoft.com/office/drawing/2014/main" id="{7A5A5F60-422F-473E-9599-2EFA5B2AE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12498" y="6395719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28">
              <a:extLst>
                <a:ext uri="{FF2B5EF4-FFF2-40B4-BE49-F238E27FC236}">
                  <a16:creationId xmlns:a16="http://schemas.microsoft.com/office/drawing/2014/main" id="{F39522BC-A79E-4F47-8082-198FBEA11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591511" y="6398982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29">
              <a:extLst>
                <a:ext uri="{FF2B5EF4-FFF2-40B4-BE49-F238E27FC236}">
                  <a16:creationId xmlns:a16="http://schemas.microsoft.com/office/drawing/2014/main" id="{9D335F47-2A7F-4268-8DD0-80CDB1470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26878" y="6398982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3">
              <a:extLst>
                <a:ext uri="{FF2B5EF4-FFF2-40B4-BE49-F238E27FC236}">
                  <a16:creationId xmlns:a16="http://schemas.microsoft.com/office/drawing/2014/main" id="{783022F1-11AE-45F8-B3C3-E7C3FACF3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7" y="640796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6">
              <a:extLst>
                <a:ext uri="{FF2B5EF4-FFF2-40B4-BE49-F238E27FC236}">
                  <a16:creationId xmlns:a16="http://schemas.microsoft.com/office/drawing/2014/main" id="{C3BE7C45-A2E8-42A0-87FE-EDFBC1D52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41599" y="642019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7">
              <a:extLst>
                <a:ext uri="{FF2B5EF4-FFF2-40B4-BE49-F238E27FC236}">
                  <a16:creationId xmlns:a16="http://schemas.microsoft.com/office/drawing/2014/main" id="{0FBF3533-1FB0-420E-844F-94A37EE1C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079229" y="642346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8">
              <a:extLst>
                <a:ext uri="{FF2B5EF4-FFF2-40B4-BE49-F238E27FC236}">
                  <a16:creationId xmlns:a16="http://schemas.microsoft.com/office/drawing/2014/main" id="{1CCB36DC-B5BF-46A0-A742-E9B5DC245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341533" y="6425913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9">
              <a:extLst>
                <a:ext uri="{FF2B5EF4-FFF2-40B4-BE49-F238E27FC236}">
                  <a16:creationId xmlns:a16="http://schemas.microsoft.com/office/drawing/2014/main" id="{E454EFCE-AA31-4C57-979D-FF28DF95B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4324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0">
              <a:extLst>
                <a:ext uri="{FF2B5EF4-FFF2-40B4-BE49-F238E27FC236}">
                  <a16:creationId xmlns:a16="http://schemas.microsoft.com/office/drawing/2014/main" id="{34821773-2B56-4CA4-923A-DFCFA76B5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42498" y="6435704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2">
              <a:extLst>
                <a:ext uri="{FF2B5EF4-FFF2-40B4-BE49-F238E27FC236}">
                  <a16:creationId xmlns:a16="http://schemas.microsoft.com/office/drawing/2014/main" id="{B2A8D553-3CE0-48ED-ABA4-B1CA42EC4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705749" y="646263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3">
              <a:extLst>
                <a:ext uri="{FF2B5EF4-FFF2-40B4-BE49-F238E27FC236}">
                  <a16:creationId xmlns:a16="http://schemas.microsoft.com/office/drawing/2014/main" id="{AD6A1162-54E5-4A41-8F41-F2BF3A37E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0088" y="641818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4">
              <a:extLst>
                <a:ext uri="{FF2B5EF4-FFF2-40B4-BE49-F238E27FC236}">
                  <a16:creationId xmlns:a16="http://schemas.microsoft.com/office/drawing/2014/main" id="{13309420-D249-4ED4-AA5D-2975B4877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271930" y="646263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45">
              <a:extLst>
                <a:ext uri="{FF2B5EF4-FFF2-40B4-BE49-F238E27FC236}">
                  <a16:creationId xmlns:a16="http://schemas.microsoft.com/office/drawing/2014/main" id="{A23E00F9-EAE7-4D6B-A0B2-067A1FE49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82289" y="646834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8D5F0F75-672C-4716-AAC5-D39F2B93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617051" y="642632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349E3A15-73B7-4F07-A44E-7B75BF601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3610" y="635005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3">
              <a:extLst>
                <a:ext uri="{FF2B5EF4-FFF2-40B4-BE49-F238E27FC236}">
                  <a16:creationId xmlns:a16="http://schemas.microsoft.com/office/drawing/2014/main" id="{B460F882-3C95-44B1-AB26-6759DD59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2535" y="5479237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1">
              <a:extLst>
                <a:ext uri="{FF2B5EF4-FFF2-40B4-BE49-F238E27FC236}">
                  <a16:creationId xmlns:a16="http://schemas.microsoft.com/office/drawing/2014/main" id="{3AEE145B-46F9-445A-9E7E-716173BCF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8881" y="5512695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2">
              <a:extLst>
                <a:ext uri="{FF2B5EF4-FFF2-40B4-BE49-F238E27FC236}">
                  <a16:creationId xmlns:a16="http://schemas.microsoft.com/office/drawing/2014/main" id="{C559D3E2-0DBC-4547-BC00-60A83E47A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8190" y="55184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3">
              <a:extLst>
                <a:ext uri="{FF2B5EF4-FFF2-40B4-BE49-F238E27FC236}">
                  <a16:creationId xmlns:a16="http://schemas.microsoft.com/office/drawing/2014/main" id="{F3E7B8C7-7DC7-468C-91CC-824961A2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739" y="5524118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>
              <a:extLst>
                <a:ext uri="{FF2B5EF4-FFF2-40B4-BE49-F238E27FC236}">
                  <a16:creationId xmlns:a16="http://schemas.microsoft.com/office/drawing/2014/main" id="{9D2B31BB-A3AC-4292-B4E5-BC5F52749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674" y="5521671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5">
              <a:extLst>
                <a:ext uri="{FF2B5EF4-FFF2-40B4-BE49-F238E27FC236}">
                  <a16:creationId xmlns:a16="http://schemas.microsoft.com/office/drawing/2014/main" id="{32DB1E7E-4833-41CC-AC87-6BAEAFE9C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8671" y="552738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6">
              <a:extLst>
                <a:ext uri="{FF2B5EF4-FFF2-40B4-BE49-F238E27FC236}">
                  <a16:creationId xmlns:a16="http://schemas.microsoft.com/office/drawing/2014/main" id="{1B674A26-49C7-4604-95D1-894A5AD1B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91669" y="552738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7">
              <a:extLst>
                <a:ext uri="{FF2B5EF4-FFF2-40B4-BE49-F238E27FC236}">
                  <a16:creationId xmlns:a16="http://schemas.microsoft.com/office/drawing/2014/main" id="{7D981404-4D96-4A9E-BD2F-2B1C82E9F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75783" y="552411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9">
              <a:extLst>
                <a:ext uri="{FF2B5EF4-FFF2-40B4-BE49-F238E27FC236}">
                  <a16:creationId xmlns:a16="http://schemas.microsoft.com/office/drawing/2014/main" id="{5C545757-0463-4AF1-9BB2-6865E44F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259" y="552790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0">
              <a:extLst>
                <a:ext uri="{FF2B5EF4-FFF2-40B4-BE49-F238E27FC236}">
                  <a16:creationId xmlns:a16="http://schemas.microsoft.com/office/drawing/2014/main" id="{00459AAE-3011-4F89-8A4E-613D2A733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98210" y="556655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1">
              <a:extLst>
                <a:ext uri="{FF2B5EF4-FFF2-40B4-BE49-F238E27FC236}">
                  <a16:creationId xmlns:a16="http://schemas.microsoft.com/office/drawing/2014/main" id="{8C4AD92E-B314-45C4-80D2-85C7334AB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44565" y="5582057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0EE8973D-C3A8-4492-8BF8-E1BD5214D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4600" y="576974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940E1ED8-E032-4984-86EB-711F132CD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4752" y="577219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id="{1E148223-D795-405C-B94F-5CD18996E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471" y="577871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20A65903-767B-4F42-9D6D-CBEF7B55D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27791" y="577545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CFF03BAF-5274-4D27-873A-CA3947FAD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0932" y="578442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3">
              <a:extLst>
                <a:ext uri="{FF2B5EF4-FFF2-40B4-BE49-F238E27FC236}">
                  <a16:creationId xmlns:a16="http://schemas.microsoft.com/office/drawing/2014/main" id="{39912D23-7400-475C-B7BC-051E37895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28881" y="576647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53EA24FB-6C37-4094-89BE-BC9F277FC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4960" y="579014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6">
              <a:extLst>
                <a:ext uri="{FF2B5EF4-FFF2-40B4-BE49-F238E27FC236}">
                  <a16:creationId xmlns:a16="http://schemas.microsoft.com/office/drawing/2014/main" id="{090DA882-3E5F-47E2-A901-ED33177FB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92" y="576793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9">
              <a:extLst>
                <a:ext uri="{FF2B5EF4-FFF2-40B4-BE49-F238E27FC236}">
                  <a16:creationId xmlns:a16="http://schemas.microsoft.com/office/drawing/2014/main" id="{13DAF9D2-C10F-4FA0-8AAA-EF033FD2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2525" y="582115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0">
              <a:extLst>
                <a:ext uri="{FF2B5EF4-FFF2-40B4-BE49-F238E27FC236}">
                  <a16:creationId xmlns:a16="http://schemas.microsoft.com/office/drawing/2014/main" id="{1DCE6699-4F41-4E6C-B4B4-116F5645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29428" y="58513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05">
              <a:extLst>
                <a:ext uri="{FF2B5EF4-FFF2-40B4-BE49-F238E27FC236}">
                  <a16:creationId xmlns:a16="http://schemas.microsoft.com/office/drawing/2014/main" id="{0D5DA8DB-8A13-4D6E-9F40-E24A7F8F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8023" y="602678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6">
              <a:extLst>
                <a:ext uri="{FF2B5EF4-FFF2-40B4-BE49-F238E27FC236}">
                  <a16:creationId xmlns:a16="http://schemas.microsoft.com/office/drawing/2014/main" id="{00E93E64-19B4-465D-85DE-FD45DFAD5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0286" y="603821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7">
              <a:extLst>
                <a:ext uri="{FF2B5EF4-FFF2-40B4-BE49-F238E27FC236}">
                  <a16:creationId xmlns:a16="http://schemas.microsoft.com/office/drawing/2014/main" id="{9E00DA49-033D-45D2-8D7C-0DE5BC6EA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735" y="605045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08">
              <a:extLst>
                <a:ext uri="{FF2B5EF4-FFF2-40B4-BE49-F238E27FC236}">
                  <a16:creationId xmlns:a16="http://schemas.microsoft.com/office/drawing/2014/main" id="{C9BB8FB7-501F-4EF7-811C-DFC36C697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3512" y="605045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9">
              <a:extLst>
                <a:ext uri="{FF2B5EF4-FFF2-40B4-BE49-F238E27FC236}">
                  <a16:creationId xmlns:a16="http://schemas.microsoft.com/office/drawing/2014/main" id="{70F631DA-C640-4FC1-A59E-F133F83BA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15587" y="605371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0">
              <a:extLst>
                <a:ext uri="{FF2B5EF4-FFF2-40B4-BE49-F238E27FC236}">
                  <a16:creationId xmlns:a16="http://schemas.microsoft.com/office/drawing/2014/main" id="{C0C246D6-738C-4854-BDD0-6669E99D6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714" y="605370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1">
              <a:extLst>
                <a:ext uri="{FF2B5EF4-FFF2-40B4-BE49-F238E27FC236}">
                  <a16:creationId xmlns:a16="http://schemas.microsoft.com/office/drawing/2014/main" id="{2B88D097-4630-4514-BD1C-D1FC57D059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6827" y="606595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12">
              <a:extLst>
                <a:ext uri="{FF2B5EF4-FFF2-40B4-BE49-F238E27FC236}">
                  <a16:creationId xmlns:a16="http://schemas.microsoft.com/office/drawing/2014/main" id="{895172E5-4D7B-4E9E-9DC0-7AC40AFE2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963" y="606595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2">
              <a:extLst>
                <a:ext uri="{FF2B5EF4-FFF2-40B4-BE49-F238E27FC236}">
                  <a16:creationId xmlns:a16="http://schemas.microsoft.com/office/drawing/2014/main" id="{E16BE8D6-8745-46D3-BB8C-7D9F905F2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05" y="6298524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3">
              <a:extLst>
                <a:ext uri="{FF2B5EF4-FFF2-40B4-BE49-F238E27FC236}">
                  <a16:creationId xmlns:a16="http://schemas.microsoft.com/office/drawing/2014/main" id="{B21B0D38-9A6B-4C03-9C68-BFCDD0CE3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120" y="6277308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0">
              <a:extLst>
                <a:ext uri="{FF2B5EF4-FFF2-40B4-BE49-F238E27FC236}">
                  <a16:creationId xmlns:a16="http://schemas.microsoft.com/office/drawing/2014/main" id="{BD88B61E-A1B6-4C3F-9CDA-F14697C39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6243" y="6277308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2">
              <a:extLst>
                <a:ext uri="{FF2B5EF4-FFF2-40B4-BE49-F238E27FC236}">
                  <a16:creationId xmlns:a16="http://schemas.microsoft.com/office/drawing/2014/main" id="{7F412678-E91D-445B-B569-92A65FE4F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58397" y="630750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34">
              <a:extLst>
                <a:ext uri="{FF2B5EF4-FFF2-40B4-BE49-F238E27FC236}">
                  <a16:creationId xmlns:a16="http://schemas.microsoft.com/office/drawing/2014/main" id="{D5C03A86-E86B-4343-BE21-5E5D4DF2F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16135" y="6305053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35">
              <a:extLst>
                <a:ext uri="{FF2B5EF4-FFF2-40B4-BE49-F238E27FC236}">
                  <a16:creationId xmlns:a16="http://schemas.microsoft.com/office/drawing/2014/main" id="{7E23784D-2CA3-4407-A29D-F04954A44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5185" y="6314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41">
              <a:extLst>
                <a:ext uri="{FF2B5EF4-FFF2-40B4-BE49-F238E27FC236}">
                  <a16:creationId xmlns:a16="http://schemas.microsoft.com/office/drawing/2014/main" id="{9B6ED33F-264E-4FE0-BB23-5923775E2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625" y="633198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CE917B1B-8131-4DE5-AD2C-71A079AA4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3161" y="5553203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7">
              <a:extLst>
                <a:ext uri="{FF2B5EF4-FFF2-40B4-BE49-F238E27FC236}">
                  <a16:creationId xmlns:a16="http://schemas.microsoft.com/office/drawing/2014/main" id="{5E8CF6E6-E598-4397-91BA-6C2A426A8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9595" y="5546674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4B4D2234-D9B8-4F69-A88F-BAC72429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97773" y="55621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FAC6F190-5E32-4356-8ACA-C8D84EBD7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48018" y="557686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05549845-8416-4013-9839-D79CB20AB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038" y="5556465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467A23A5-6422-47E9-9190-43A9501C8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41065" y="558666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AA5E43AB-DA6B-477B-94EF-BF73ACCE3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5091" y="5598084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2">
              <a:extLst>
                <a:ext uri="{FF2B5EF4-FFF2-40B4-BE49-F238E27FC236}">
                  <a16:creationId xmlns:a16="http://schemas.microsoft.com/office/drawing/2014/main" id="{90CBC3ED-5170-4805-987F-F3964917F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2801" y="580127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3">
              <a:extLst>
                <a:ext uri="{FF2B5EF4-FFF2-40B4-BE49-F238E27FC236}">
                  <a16:creationId xmlns:a16="http://schemas.microsoft.com/office/drawing/2014/main" id="{C14C5E5E-6018-4BB4-8238-A6B217328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40515" y="5780056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4">
              <a:extLst>
                <a:ext uri="{FF2B5EF4-FFF2-40B4-BE49-F238E27FC236}">
                  <a16:creationId xmlns:a16="http://schemas.microsoft.com/office/drawing/2014/main" id="{A1D002AF-6CBB-4688-B6CC-623D057EA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787" y="58159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5">
              <a:extLst>
                <a:ext uri="{FF2B5EF4-FFF2-40B4-BE49-F238E27FC236}">
                  <a16:creationId xmlns:a16="http://schemas.microsoft.com/office/drawing/2014/main" id="{A3BCCB11-25A2-4C56-96AC-E8B384E20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55168" y="583391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48470416-A7F5-4041-B3E7-BF525DD8B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58192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75">
              <a:extLst>
                <a:ext uri="{FF2B5EF4-FFF2-40B4-BE49-F238E27FC236}">
                  <a16:creationId xmlns:a16="http://schemas.microsoft.com/office/drawing/2014/main" id="{6763146B-0E01-4BC3-A3E6-573690558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67433" y="578005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77">
              <a:extLst>
                <a:ext uri="{FF2B5EF4-FFF2-40B4-BE49-F238E27FC236}">
                  <a16:creationId xmlns:a16="http://schemas.microsoft.com/office/drawing/2014/main" id="{C324338F-04C1-419D-90C1-D83AA1B76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8564" y="586492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1">
              <a:extLst>
                <a:ext uri="{FF2B5EF4-FFF2-40B4-BE49-F238E27FC236}">
                  <a16:creationId xmlns:a16="http://schemas.microsoft.com/office/drawing/2014/main" id="{77835AED-A441-4532-AF89-B3FF7CFD5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5527" y="606475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2">
              <a:extLst>
                <a:ext uri="{FF2B5EF4-FFF2-40B4-BE49-F238E27FC236}">
                  <a16:creationId xmlns:a16="http://schemas.microsoft.com/office/drawing/2014/main" id="{F2B6F66E-9B92-42DA-9FA1-35F0ECE1A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1481" y="6064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3">
              <a:extLst>
                <a:ext uri="{FF2B5EF4-FFF2-40B4-BE49-F238E27FC236}">
                  <a16:creationId xmlns:a16="http://schemas.microsoft.com/office/drawing/2014/main" id="{AB5426E1-AAC8-413F-8343-E690D3576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11063" y="607301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4">
              <a:extLst>
                <a:ext uri="{FF2B5EF4-FFF2-40B4-BE49-F238E27FC236}">
                  <a16:creationId xmlns:a16="http://schemas.microsoft.com/office/drawing/2014/main" id="{6EDE8D39-527D-48EC-A60E-822896A70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9758" y="610075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5">
              <a:extLst>
                <a:ext uri="{FF2B5EF4-FFF2-40B4-BE49-F238E27FC236}">
                  <a16:creationId xmlns:a16="http://schemas.microsoft.com/office/drawing/2014/main" id="{63CA0069-4DAE-4E19-9375-30664E136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7749" y="610320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6">
              <a:extLst>
                <a:ext uri="{FF2B5EF4-FFF2-40B4-BE49-F238E27FC236}">
                  <a16:creationId xmlns:a16="http://schemas.microsoft.com/office/drawing/2014/main" id="{EE4F3DAA-A482-4317-AC07-D9EACF4AB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6156" y="610973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7">
              <a:extLst>
                <a:ext uri="{FF2B5EF4-FFF2-40B4-BE49-F238E27FC236}">
                  <a16:creationId xmlns:a16="http://schemas.microsoft.com/office/drawing/2014/main" id="{C4558B65-3D1B-4341-9469-54BDB407D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99824" y="611217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8">
              <a:extLst>
                <a:ext uri="{FF2B5EF4-FFF2-40B4-BE49-F238E27FC236}">
                  <a16:creationId xmlns:a16="http://schemas.microsoft.com/office/drawing/2014/main" id="{8A11C831-3A34-41C8-BF81-577F36D3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1416" y="611217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9">
              <a:extLst>
                <a:ext uri="{FF2B5EF4-FFF2-40B4-BE49-F238E27FC236}">
                  <a16:creationId xmlns:a16="http://schemas.microsoft.com/office/drawing/2014/main" id="{3BAA8579-0187-4116-9506-0798BD48B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4601" y="6112177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0">
              <a:extLst>
                <a:ext uri="{FF2B5EF4-FFF2-40B4-BE49-F238E27FC236}">
                  <a16:creationId xmlns:a16="http://schemas.microsoft.com/office/drawing/2014/main" id="{B66832E9-B0E5-4132-99E9-2286FE26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26949" y="611217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1">
              <a:extLst>
                <a:ext uri="{FF2B5EF4-FFF2-40B4-BE49-F238E27FC236}">
                  <a16:creationId xmlns:a16="http://schemas.microsoft.com/office/drawing/2014/main" id="{1F5F17DC-C7BC-4D44-BFD1-1D5002D67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24162" y="611870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2">
              <a:extLst>
                <a:ext uri="{FF2B5EF4-FFF2-40B4-BE49-F238E27FC236}">
                  <a16:creationId xmlns:a16="http://schemas.microsoft.com/office/drawing/2014/main" id="{AAD24A6B-1C15-45BF-A44D-C5DCFDF7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01940" y="612197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03">
              <a:extLst>
                <a:ext uri="{FF2B5EF4-FFF2-40B4-BE49-F238E27FC236}">
                  <a16:creationId xmlns:a16="http://schemas.microsoft.com/office/drawing/2014/main" id="{B2B7773D-7624-4799-8DC2-2125C7B58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4247" y="612768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4">
              <a:extLst>
                <a:ext uri="{FF2B5EF4-FFF2-40B4-BE49-F238E27FC236}">
                  <a16:creationId xmlns:a16="http://schemas.microsoft.com/office/drawing/2014/main" id="{43BDB876-DF8F-473C-94AD-3B85C7D0D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3513" y="612768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3">
              <a:extLst>
                <a:ext uri="{FF2B5EF4-FFF2-40B4-BE49-F238E27FC236}">
                  <a16:creationId xmlns:a16="http://schemas.microsoft.com/office/drawing/2014/main" id="{E7BAEA9F-0A15-4A6A-9DE3-17E52616D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1734" y="617338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14">
              <a:extLst>
                <a:ext uri="{FF2B5EF4-FFF2-40B4-BE49-F238E27FC236}">
                  <a16:creationId xmlns:a16="http://schemas.microsoft.com/office/drawing/2014/main" id="{F44C7BB7-3BF8-4B57-8300-B074761B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8188" y="61733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5">
              <a:extLst>
                <a:ext uri="{FF2B5EF4-FFF2-40B4-BE49-F238E27FC236}">
                  <a16:creationId xmlns:a16="http://schemas.microsoft.com/office/drawing/2014/main" id="{5C9E2587-EA6E-4862-835F-7E8AC5DFC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31042" y="617909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7">
              <a:extLst>
                <a:ext uri="{FF2B5EF4-FFF2-40B4-BE49-F238E27FC236}">
                  <a16:creationId xmlns:a16="http://schemas.microsoft.com/office/drawing/2014/main" id="{9FDF4C88-B02F-4199-9B67-75901180B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6279" y="61913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8">
              <a:extLst>
                <a:ext uri="{FF2B5EF4-FFF2-40B4-BE49-F238E27FC236}">
                  <a16:creationId xmlns:a16="http://schemas.microsoft.com/office/drawing/2014/main" id="{5640818D-9BF5-4056-A10A-B26AE5494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3" y="619459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9">
              <a:extLst>
                <a:ext uri="{FF2B5EF4-FFF2-40B4-BE49-F238E27FC236}">
                  <a16:creationId xmlns:a16="http://schemas.microsoft.com/office/drawing/2014/main" id="{DCBD257A-A1D2-4931-9090-48B1E21D5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7958" y="618235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0">
              <a:extLst>
                <a:ext uri="{FF2B5EF4-FFF2-40B4-BE49-F238E27FC236}">
                  <a16:creationId xmlns:a16="http://schemas.microsoft.com/office/drawing/2014/main" id="{EF75A49A-C910-4E27-B0E0-AF15C2B3D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81754" y="636025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1">
              <a:extLst>
                <a:ext uri="{FF2B5EF4-FFF2-40B4-BE49-F238E27FC236}">
                  <a16:creationId xmlns:a16="http://schemas.microsoft.com/office/drawing/2014/main" id="{09175BB4-78AB-4F07-9A7C-195C9FF50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1985" y="636677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5">
              <a:extLst>
                <a:ext uri="{FF2B5EF4-FFF2-40B4-BE49-F238E27FC236}">
                  <a16:creationId xmlns:a16="http://schemas.microsoft.com/office/drawing/2014/main" id="{E4647752-F098-4C74-8685-415ADC8BF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0219" y="637045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6">
              <a:extLst>
                <a:ext uri="{FF2B5EF4-FFF2-40B4-BE49-F238E27FC236}">
                  <a16:creationId xmlns:a16="http://schemas.microsoft.com/office/drawing/2014/main" id="{AF23AEF6-4648-479D-9E57-75D4087D0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6390444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7">
              <a:extLst>
                <a:ext uri="{FF2B5EF4-FFF2-40B4-BE49-F238E27FC236}">
                  <a16:creationId xmlns:a16="http://schemas.microsoft.com/office/drawing/2014/main" id="{A85CD8C4-1E33-42C9-BCBB-91B9CDE9E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75213" y="6390443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8">
              <a:extLst>
                <a:ext uri="{FF2B5EF4-FFF2-40B4-BE49-F238E27FC236}">
                  <a16:creationId xmlns:a16="http://schemas.microsoft.com/office/drawing/2014/main" id="{32D2257B-0B7A-4918-A6B3-74552983C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02403" y="6393706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9">
              <a:extLst>
                <a:ext uri="{FF2B5EF4-FFF2-40B4-BE49-F238E27FC236}">
                  <a16:creationId xmlns:a16="http://schemas.microsoft.com/office/drawing/2014/main" id="{B6E8A044-F3AC-48ED-B8A6-D2EDD3F6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50199" y="63937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3">
              <a:extLst>
                <a:ext uri="{FF2B5EF4-FFF2-40B4-BE49-F238E27FC236}">
                  <a16:creationId xmlns:a16="http://schemas.microsoft.com/office/drawing/2014/main" id="{248AF2CF-3B97-49B3-8E08-2820E763B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357015" y="64026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6">
              <a:extLst>
                <a:ext uri="{FF2B5EF4-FFF2-40B4-BE49-F238E27FC236}">
                  <a16:creationId xmlns:a16="http://schemas.microsoft.com/office/drawing/2014/main" id="{B5BEC596-B534-44B2-B1B8-78C1FBBA3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5860" y="641492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7">
              <a:extLst>
                <a:ext uri="{FF2B5EF4-FFF2-40B4-BE49-F238E27FC236}">
                  <a16:creationId xmlns:a16="http://schemas.microsoft.com/office/drawing/2014/main" id="{F45F86F4-28DB-49BC-8B6B-B703086F4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18231" y="641818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8">
              <a:extLst>
                <a:ext uri="{FF2B5EF4-FFF2-40B4-BE49-F238E27FC236}">
                  <a16:creationId xmlns:a16="http://schemas.microsoft.com/office/drawing/2014/main" id="{2932A0BD-C987-4A93-91DC-E277DC89C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65674" y="6420637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9">
              <a:extLst>
                <a:ext uri="{FF2B5EF4-FFF2-40B4-BE49-F238E27FC236}">
                  <a16:creationId xmlns:a16="http://schemas.microsoft.com/office/drawing/2014/main" id="{DD6B3E88-4337-44F0-80CD-D96F69C2F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2" y="642716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0">
              <a:extLst>
                <a:ext uri="{FF2B5EF4-FFF2-40B4-BE49-F238E27FC236}">
                  <a16:creationId xmlns:a16="http://schemas.microsoft.com/office/drawing/2014/main" id="{2A481A9C-8E49-4886-B0B8-B391B54DE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45213" y="6430428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2">
              <a:extLst>
                <a:ext uri="{FF2B5EF4-FFF2-40B4-BE49-F238E27FC236}">
                  <a16:creationId xmlns:a16="http://schemas.microsoft.com/office/drawing/2014/main" id="{F74D151E-F322-43E1-AAAA-39C16A828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15774" y="6457357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3">
              <a:extLst>
                <a:ext uri="{FF2B5EF4-FFF2-40B4-BE49-F238E27FC236}">
                  <a16:creationId xmlns:a16="http://schemas.microsoft.com/office/drawing/2014/main" id="{BF3063F9-CB9B-4822-865E-5BFC90AF9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42843" y="6460620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4">
              <a:extLst>
                <a:ext uri="{FF2B5EF4-FFF2-40B4-BE49-F238E27FC236}">
                  <a16:creationId xmlns:a16="http://schemas.microsoft.com/office/drawing/2014/main" id="{F541B440-1CE7-46DE-8E58-B472C9E6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1352" y="645735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5">
              <a:extLst>
                <a:ext uri="{FF2B5EF4-FFF2-40B4-BE49-F238E27FC236}">
                  <a16:creationId xmlns:a16="http://schemas.microsoft.com/office/drawing/2014/main" id="{25E18B25-35CB-4DFC-B428-063F245D0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1373" y="646307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">
              <a:extLst>
                <a:ext uri="{FF2B5EF4-FFF2-40B4-BE49-F238E27FC236}">
                  <a16:creationId xmlns:a16="http://schemas.microsoft.com/office/drawing/2014/main" id="{AC3EF75E-9D39-42A1-8744-0314BE64A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76864" y="642104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9">
              <a:extLst>
                <a:ext uri="{FF2B5EF4-FFF2-40B4-BE49-F238E27FC236}">
                  <a16:creationId xmlns:a16="http://schemas.microsoft.com/office/drawing/2014/main" id="{5B830616-AB5F-4414-891C-D7D65A1C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20744" y="578106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3">
              <a:extLst>
                <a:ext uri="{FF2B5EF4-FFF2-40B4-BE49-F238E27FC236}">
                  <a16:creationId xmlns:a16="http://schemas.microsoft.com/office/drawing/2014/main" id="{B84FCDC4-EB04-49F6-83E1-AE030D913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9809" y="5814737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29">
              <a:extLst>
                <a:ext uri="{FF2B5EF4-FFF2-40B4-BE49-F238E27FC236}">
                  <a16:creationId xmlns:a16="http://schemas.microsoft.com/office/drawing/2014/main" id="{297CFE06-B273-4E3A-828B-7F2391E72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0782" y="5569170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33">
              <a:extLst>
                <a:ext uri="{FF2B5EF4-FFF2-40B4-BE49-F238E27FC236}">
                  <a16:creationId xmlns:a16="http://schemas.microsoft.com/office/drawing/2014/main" id="{3DB916FA-F738-4FDC-856A-EC97DEA0F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04120" y="55980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44">
              <a:extLst>
                <a:ext uri="{FF2B5EF4-FFF2-40B4-BE49-F238E27FC236}">
                  <a16:creationId xmlns:a16="http://schemas.microsoft.com/office/drawing/2014/main" id="{84355883-FB7A-47AA-BA56-AF9F91552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7282" y="555320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4" name="Freeform 142">
            <a:extLst>
              <a:ext uri="{FF2B5EF4-FFF2-40B4-BE49-F238E27FC236}">
                <a16:creationId xmlns:a16="http://schemas.microsoft.com/office/drawing/2014/main" id="{869C3428-7E23-4E31-828E-09F276DA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20574" y="67621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FBF846-EE9C-3F57-FFC6-A6EDF5948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525" y="1633538"/>
            <a:ext cx="3454400" cy="349408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are Pager Rotation Duties?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59239-BD72-E473-0E3B-FBD0E54BF321}"/>
              </a:ext>
            </a:extLst>
          </p:cNvPr>
          <p:cNvSpPr txBox="1"/>
          <p:nvPr/>
        </p:nvSpPr>
        <p:spPr>
          <a:xfrm>
            <a:off x="8508531" y="4498850"/>
            <a:ext cx="274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 PagerDuty</a:t>
            </a:r>
          </a:p>
          <a:p>
            <a:pPr algn="ctr"/>
            <a:r>
              <a:rPr lang="en-US" sz="2400" dirty="0"/>
              <a:t>- </a:t>
            </a:r>
            <a:r>
              <a:rPr lang="en-US" sz="2400" dirty="0" err="1"/>
              <a:t>Opsgenie</a:t>
            </a:r>
            <a:endParaRPr lang="en-US" sz="2400" dirty="0"/>
          </a:p>
          <a:p>
            <a:pPr algn="ctr"/>
            <a:r>
              <a:rPr lang="en-US" sz="2400" dirty="0"/>
              <a:t>- </a:t>
            </a:r>
            <a:r>
              <a:rPr lang="en-US" sz="2400" dirty="0" err="1"/>
              <a:t>VictorOps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8B52F-5141-518B-9414-8E6F6836B44E}"/>
              </a:ext>
            </a:extLst>
          </p:cNvPr>
          <p:cNvSpPr txBox="1"/>
          <p:nvPr/>
        </p:nvSpPr>
        <p:spPr>
          <a:xfrm>
            <a:off x="5251450" y="4676671"/>
            <a:ext cx="1835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Common </a:t>
            </a:r>
          </a:p>
          <a:p>
            <a:pPr algn="ctr"/>
            <a:r>
              <a:rPr lang="en-US" sz="2400" b="1" dirty="0"/>
              <a:t>tools</a:t>
            </a:r>
            <a:endParaRPr lang="en-US" sz="2400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3AA18F9-4F09-B68D-BE03-0F1540D01968}"/>
              </a:ext>
            </a:extLst>
          </p:cNvPr>
          <p:cNvSpPr/>
          <p:nvPr/>
        </p:nvSpPr>
        <p:spPr>
          <a:xfrm>
            <a:off x="7278805" y="4915199"/>
            <a:ext cx="1408176" cy="35394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3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F62AAC-1C5B-406E-8F1E-5B0FD8E9D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55A3B-B759-CA75-4C4D-6EA674EE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718366"/>
            <a:ext cx="9483513" cy="94465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Pager Duties Matter in DevOps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2268EF-1ED3-4797-8355-F5078CB18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700" y="1883764"/>
            <a:ext cx="8978579" cy="409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E8BAD-2CA7-6C1C-E584-3131F3023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3392" y="2478754"/>
            <a:ext cx="8563932" cy="3227101"/>
          </a:xfrm>
        </p:spPr>
        <p:txBody>
          <a:bodyPr>
            <a:normAutofit/>
          </a:bodyPr>
          <a:lstStyle/>
          <a:p>
            <a:r>
              <a:rPr lang="en-US" dirty="0"/>
              <a:t>DevOps promotes collective responsibility for system reliability.</a:t>
            </a:r>
          </a:p>
          <a:p>
            <a:r>
              <a:rPr lang="en-US" dirty="0"/>
              <a:t>Faster resolution of issues results in greater user satisfaction.</a:t>
            </a:r>
          </a:p>
          <a:p>
            <a:r>
              <a:rPr lang="en-US" dirty="0"/>
              <a:t>Motivates engineers to develop systems with higher reliability.</a:t>
            </a:r>
          </a:p>
          <a:p>
            <a:r>
              <a:rPr lang="en-US" dirty="0"/>
              <a:t>Supports DevOps goals of automation, monitoring, and feedback loops.</a:t>
            </a:r>
          </a:p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CCD93E-51C6-47E1-8405-8D870E6B5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4460" y="-5553"/>
            <a:ext cx="781459" cy="6853105"/>
            <a:chOff x="11084460" y="-5553"/>
            <a:chExt cx="781459" cy="6853105"/>
          </a:xfrm>
        </p:grpSpPr>
        <p:sp>
          <p:nvSpPr>
            <p:cNvPr id="15" name="Freeform 59">
              <a:extLst>
                <a:ext uri="{FF2B5EF4-FFF2-40B4-BE49-F238E27FC236}">
                  <a16:creationId xmlns:a16="http://schemas.microsoft.com/office/drawing/2014/main" id="{781905C4-1133-4589-891D-4E6052BC9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5558" y="670863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B549DF45-2D76-437C-ACBF-763DF06F3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122" y="65743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B49F2B88-F0AA-40D6-997C-4CD28AD29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3494" y="88847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0">
              <a:extLst>
                <a:ext uri="{FF2B5EF4-FFF2-40B4-BE49-F238E27FC236}">
                  <a16:creationId xmlns:a16="http://schemas.microsoft.com/office/drawing/2014/main" id="{36A4A66A-D1F4-4383-8D28-A68695937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8153" y="112627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1">
              <a:extLst>
                <a:ext uri="{FF2B5EF4-FFF2-40B4-BE49-F238E27FC236}">
                  <a16:creationId xmlns:a16="http://schemas.microsoft.com/office/drawing/2014/main" id="{1A73A306-1140-4842-AB32-DEFA0C75D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1203" y="213932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2">
              <a:extLst>
                <a:ext uri="{FF2B5EF4-FFF2-40B4-BE49-F238E27FC236}">
                  <a16:creationId xmlns:a16="http://schemas.microsoft.com/office/drawing/2014/main" id="{9E9F1E99-2F3F-4867-BBFE-FCA8F92CA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9039" y="191687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3">
              <a:extLst>
                <a:ext uri="{FF2B5EF4-FFF2-40B4-BE49-F238E27FC236}">
                  <a16:creationId xmlns:a16="http://schemas.microsoft.com/office/drawing/2014/main" id="{015B614E-DBF6-4DE6-9339-24B527AE0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1596" y="1602084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2D99F085-1658-457C-A1E7-8BB59784E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2612" y="45284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6">
              <a:extLst>
                <a:ext uri="{FF2B5EF4-FFF2-40B4-BE49-F238E27FC236}">
                  <a16:creationId xmlns:a16="http://schemas.microsoft.com/office/drawing/2014/main" id="{72314D71-6CB0-478C-A2EE-9DD68D4B0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2581" y="10683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9">
              <a:extLst>
                <a:ext uri="{FF2B5EF4-FFF2-40B4-BE49-F238E27FC236}">
                  <a16:creationId xmlns:a16="http://schemas.microsoft.com/office/drawing/2014/main" id="{CFF40123-9723-4AED-B3F6-54C54E54A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7384" y="138973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0">
              <a:extLst>
                <a:ext uri="{FF2B5EF4-FFF2-40B4-BE49-F238E27FC236}">
                  <a16:creationId xmlns:a16="http://schemas.microsoft.com/office/drawing/2014/main" id="{18149ACA-B455-497E-A336-7CA5EA3FF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5236" y="20126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2">
              <a:extLst>
                <a:ext uri="{FF2B5EF4-FFF2-40B4-BE49-F238E27FC236}">
                  <a16:creationId xmlns:a16="http://schemas.microsoft.com/office/drawing/2014/main" id="{BEA79FD9-FE3C-474C-9635-FA1AC8B10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8261" y="2886960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3">
              <a:extLst>
                <a:ext uri="{FF2B5EF4-FFF2-40B4-BE49-F238E27FC236}">
                  <a16:creationId xmlns:a16="http://schemas.microsoft.com/office/drawing/2014/main" id="{5A1C9036-2209-48AB-9A45-1CF7A88BC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9619" y="402557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4">
              <a:extLst>
                <a:ext uri="{FF2B5EF4-FFF2-40B4-BE49-F238E27FC236}">
                  <a16:creationId xmlns:a16="http://schemas.microsoft.com/office/drawing/2014/main" id="{949D7B76-E779-437D-BF53-4B314E304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7570" y="261865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5">
              <a:extLst>
                <a:ext uri="{FF2B5EF4-FFF2-40B4-BE49-F238E27FC236}">
                  <a16:creationId xmlns:a16="http://schemas.microsoft.com/office/drawing/2014/main" id="{6C7666CC-2CD8-49CF-97E8-03A4748E5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8201" y="376266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6">
              <a:extLst>
                <a:ext uri="{FF2B5EF4-FFF2-40B4-BE49-F238E27FC236}">
                  <a16:creationId xmlns:a16="http://schemas.microsoft.com/office/drawing/2014/main" id="{6694159E-961A-40AD-9710-DE5D858BE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5983" y="530910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7">
              <a:extLst>
                <a:ext uri="{FF2B5EF4-FFF2-40B4-BE49-F238E27FC236}">
                  <a16:creationId xmlns:a16="http://schemas.microsoft.com/office/drawing/2014/main" id="{3415C869-BF38-4F37-A07D-99863F6F0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66163" y="452512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8">
              <a:extLst>
                <a:ext uri="{FF2B5EF4-FFF2-40B4-BE49-F238E27FC236}">
                  <a16:creationId xmlns:a16="http://schemas.microsoft.com/office/drawing/2014/main" id="{C532C6F8-F368-4C0C-A0C7-26ED5B5C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3551" y="3182385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9">
              <a:extLst>
                <a:ext uri="{FF2B5EF4-FFF2-40B4-BE49-F238E27FC236}">
                  <a16:creationId xmlns:a16="http://schemas.microsoft.com/office/drawing/2014/main" id="{CE0F0051-9235-439E-906C-6D4734860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2808" y="559134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70">
              <a:extLst>
                <a:ext uri="{FF2B5EF4-FFF2-40B4-BE49-F238E27FC236}">
                  <a16:creationId xmlns:a16="http://schemas.microsoft.com/office/drawing/2014/main" id="{595300AA-1720-4A83-A1A6-AEAC14DC4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37021" y="618309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1">
              <a:extLst>
                <a:ext uri="{FF2B5EF4-FFF2-40B4-BE49-F238E27FC236}">
                  <a16:creationId xmlns:a16="http://schemas.microsoft.com/office/drawing/2014/main" id="{4C3205CA-C6A4-4BC9-A856-44012512D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4351" y="5070698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2">
              <a:extLst>
                <a:ext uri="{FF2B5EF4-FFF2-40B4-BE49-F238E27FC236}">
                  <a16:creationId xmlns:a16="http://schemas.microsoft.com/office/drawing/2014/main" id="{2ADF09EA-ED2B-435A-98A9-C04F61AEC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1088" y="484383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3">
              <a:extLst>
                <a:ext uri="{FF2B5EF4-FFF2-40B4-BE49-F238E27FC236}">
                  <a16:creationId xmlns:a16="http://schemas.microsoft.com/office/drawing/2014/main" id="{FECDE996-00DD-4523-A839-977B3099D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5961" y="434420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4">
              <a:extLst>
                <a:ext uri="{FF2B5EF4-FFF2-40B4-BE49-F238E27FC236}">
                  <a16:creationId xmlns:a16="http://schemas.microsoft.com/office/drawing/2014/main" id="{41E13E80-7416-41BF-9F70-0471C3755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3913" y="59244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5">
              <a:extLst>
                <a:ext uri="{FF2B5EF4-FFF2-40B4-BE49-F238E27FC236}">
                  <a16:creationId xmlns:a16="http://schemas.microsoft.com/office/drawing/2014/main" id="{E0904C63-D5F2-4DEC-BC8B-20A26201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922" y="237888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7">
              <a:extLst>
                <a:ext uri="{FF2B5EF4-FFF2-40B4-BE49-F238E27FC236}">
                  <a16:creationId xmlns:a16="http://schemas.microsoft.com/office/drawing/2014/main" id="{E8FF1427-C8C3-4A62-BA09-C39CD288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4168" y="354316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5">
              <a:extLst>
                <a:ext uri="{FF2B5EF4-FFF2-40B4-BE49-F238E27FC236}">
                  <a16:creationId xmlns:a16="http://schemas.microsoft.com/office/drawing/2014/main" id="{8A423576-FAF7-451E-8E03-BD83EB4C2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40427" y="637098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7">
              <a:extLst>
                <a:ext uri="{FF2B5EF4-FFF2-40B4-BE49-F238E27FC236}">
                  <a16:creationId xmlns:a16="http://schemas.microsoft.com/office/drawing/2014/main" id="{6E983BE2-E9E0-42E2-9321-D69CE9C5D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7906" y="666226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8">
              <a:extLst>
                <a:ext uri="{FF2B5EF4-FFF2-40B4-BE49-F238E27FC236}">
                  <a16:creationId xmlns:a16="http://schemas.microsoft.com/office/drawing/2014/main" id="{D3F95FF6-487C-4B8A-8366-D3ED41932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8467" y="564043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7BEB0739-EF74-4D95-80D7-4173F5B98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6657" y="397835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5">
              <a:extLst>
                <a:ext uri="{FF2B5EF4-FFF2-40B4-BE49-F238E27FC236}">
                  <a16:creationId xmlns:a16="http://schemas.microsoft.com/office/drawing/2014/main" id="{783B7BCE-EE41-439B-B505-CCE4A75EA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8643" y="191833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6">
              <a:extLst>
                <a:ext uri="{FF2B5EF4-FFF2-40B4-BE49-F238E27FC236}">
                  <a16:creationId xmlns:a16="http://schemas.microsoft.com/office/drawing/2014/main" id="{3C74358B-9A47-45F3-8386-A5618A504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280" y="52545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7">
              <a:extLst>
                <a:ext uri="{FF2B5EF4-FFF2-40B4-BE49-F238E27FC236}">
                  <a16:creationId xmlns:a16="http://schemas.microsoft.com/office/drawing/2014/main" id="{99DE0B49-D1D7-4B06-9F02-E82BAD335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4045" y="22054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8">
              <a:extLst>
                <a:ext uri="{FF2B5EF4-FFF2-40B4-BE49-F238E27FC236}">
                  <a16:creationId xmlns:a16="http://schemas.microsoft.com/office/drawing/2014/main" id="{3E40A68B-6E09-47B3-B503-187E6DB05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951" y="113529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9">
              <a:extLst>
                <a:ext uri="{FF2B5EF4-FFF2-40B4-BE49-F238E27FC236}">
                  <a16:creationId xmlns:a16="http://schemas.microsoft.com/office/drawing/2014/main" id="{D689A519-2610-420E-A0A9-969BFF67B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9148" y="1636624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0">
              <a:extLst>
                <a:ext uri="{FF2B5EF4-FFF2-40B4-BE49-F238E27FC236}">
                  <a16:creationId xmlns:a16="http://schemas.microsoft.com/office/drawing/2014/main" id="{6FBC6584-911F-4264-B473-D2BF13165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6004" y="27761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1">
              <a:extLst>
                <a:ext uri="{FF2B5EF4-FFF2-40B4-BE49-F238E27FC236}">
                  <a16:creationId xmlns:a16="http://schemas.microsoft.com/office/drawing/2014/main" id="{43BA3088-9071-4CB5-AA87-D26ADA6A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7203" y="13651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2">
              <a:extLst>
                <a:ext uri="{FF2B5EF4-FFF2-40B4-BE49-F238E27FC236}">
                  <a16:creationId xmlns:a16="http://schemas.microsoft.com/office/drawing/2014/main" id="{036754A1-5FF1-4DAF-865F-51A8F732D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6706" y="84646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2">
              <a:extLst>
                <a:ext uri="{FF2B5EF4-FFF2-40B4-BE49-F238E27FC236}">
                  <a16:creationId xmlns:a16="http://schemas.microsoft.com/office/drawing/2014/main" id="{3113C36F-F2C1-4AEF-907E-B011FC7D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9267" y="15726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3">
              <a:extLst>
                <a:ext uri="{FF2B5EF4-FFF2-40B4-BE49-F238E27FC236}">
                  <a16:creationId xmlns:a16="http://schemas.microsoft.com/office/drawing/2014/main" id="{05297B79-2217-4E20-ADCE-55A99DFC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1768" y="208501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30">
              <a:extLst>
                <a:ext uri="{FF2B5EF4-FFF2-40B4-BE49-F238E27FC236}">
                  <a16:creationId xmlns:a16="http://schemas.microsoft.com/office/drawing/2014/main" id="{CDFBCAF2-7156-47B5-B4CD-4C9A6B0C5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989" y="49775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1">
              <a:extLst>
                <a:ext uri="{FF2B5EF4-FFF2-40B4-BE49-F238E27FC236}">
                  <a16:creationId xmlns:a16="http://schemas.microsoft.com/office/drawing/2014/main" id="{6141C6ED-A205-4582-B2B7-28AEFFCE9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4755" y="1047421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2">
              <a:extLst>
                <a:ext uri="{FF2B5EF4-FFF2-40B4-BE49-F238E27FC236}">
                  <a16:creationId xmlns:a16="http://schemas.microsoft.com/office/drawing/2014/main" id="{45D98E0C-835E-42DB-8E99-55F88B5D3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6410" y="1873893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4">
              <a:extLst>
                <a:ext uri="{FF2B5EF4-FFF2-40B4-BE49-F238E27FC236}">
                  <a16:creationId xmlns:a16="http://schemas.microsoft.com/office/drawing/2014/main" id="{C1A190CA-579E-475F-A682-AE831D0B6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6558" y="200578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5">
              <a:extLst>
                <a:ext uri="{FF2B5EF4-FFF2-40B4-BE49-F238E27FC236}">
                  <a16:creationId xmlns:a16="http://schemas.microsoft.com/office/drawing/2014/main" id="{95752704-828A-4BF6-9D5B-7EE272F3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12094" y="817763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41">
              <a:extLst>
                <a:ext uri="{FF2B5EF4-FFF2-40B4-BE49-F238E27FC236}">
                  <a16:creationId xmlns:a16="http://schemas.microsoft.com/office/drawing/2014/main" id="{1DDC7947-4F4F-4B68-8A9A-5B08914D3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6842" y="120201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1">
              <a:extLst>
                <a:ext uri="{FF2B5EF4-FFF2-40B4-BE49-F238E27FC236}">
                  <a16:creationId xmlns:a16="http://schemas.microsoft.com/office/drawing/2014/main" id="{F9B6A847-04BE-4DA2-9766-403B52C53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7463" y="27004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92">
              <a:extLst>
                <a:ext uri="{FF2B5EF4-FFF2-40B4-BE49-F238E27FC236}">
                  <a16:creationId xmlns:a16="http://schemas.microsoft.com/office/drawing/2014/main" id="{E0120860-FA73-465D-98A8-0A80630A7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6503" y="235689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3">
              <a:extLst>
                <a:ext uri="{FF2B5EF4-FFF2-40B4-BE49-F238E27FC236}">
                  <a16:creationId xmlns:a16="http://schemas.microsoft.com/office/drawing/2014/main" id="{73B154EA-FA98-4BA2-B207-56A75AF5F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6005" y="328527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4">
              <a:extLst>
                <a:ext uri="{FF2B5EF4-FFF2-40B4-BE49-F238E27FC236}">
                  <a16:creationId xmlns:a16="http://schemas.microsoft.com/office/drawing/2014/main" id="{CD9D9A2E-D334-4FF7-AE1B-3C73FF735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1111" y="530384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95">
              <a:extLst>
                <a:ext uri="{FF2B5EF4-FFF2-40B4-BE49-F238E27FC236}">
                  <a16:creationId xmlns:a16="http://schemas.microsoft.com/office/drawing/2014/main" id="{C3CEB375-641F-4ACA-BFE8-15BCE9CFB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9462" y="299225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6">
              <a:extLst>
                <a:ext uri="{FF2B5EF4-FFF2-40B4-BE49-F238E27FC236}">
                  <a16:creationId xmlns:a16="http://schemas.microsoft.com/office/drawing/2014/main" id="{64C2C2DC-ADC8-45C1-9176-0BE21158B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4848" y="3511815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97">
              <a:extLst>
                <a:ext uri="{FF2B5EF4-FFF2-40B4-BE49-F238E27FC236}">
                  <a16:creationId xmlns:a16="http://schemas.microsoft.com/office/drawing/2014/main" id="{6DC6FE9E-EE79-4AAD-B79F-D1320F972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4160" y="47206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8">
              <a:extLst>
                <a:ext uri="{FF2B5EF4-FFF2-40B4-BE49-F238E27FC236}">
                  <a16:creationId xmlns:a16="http://schemas.microsoft.com/office/drawing/2014/main" id="{4A065DC5-0B08-4188-9CAC-C782BE334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6645" y="4202207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99">
              <a:extLst>
                <a:ext uri="{FF2B5EF4-FFF2-40B4-BE49-F238E27FC236}">
                  <a16:creationId xmlns:a16="http://schemas.microsoft.com/office/drawing/2014/main" id="{77933EC7-7607-4F9B-8946-946926844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9540" y="4410065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00">
              <a:extLst>
                <a:ext uri="{FF2B5EF4-FFF2-40B4-BE49-F238E27FC236}">
                  <a16:creationId xmlns:a16="http://schemas.microsoft.com/office/drawing/2014/main" id="{98A0955A-87AB-4E27-A4EB-390D5A997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049" y="383064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01">
              <a:extLst>
                <a:ext uri="{FF2B5EF4-FFF2-40B4-BE49-F238E27FC236}">
                  <a16:creationId xmlns:a16="http://schemas.microsoft.com/office/drawing/2014/main" id="{D0D3E081-021C-476C-A0B4-025460A08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3766" y="503885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2">
              <a:extLst>
                <a:ext uri="{FF2B5EF4-FFF2-40B4-BE49-F238E27FC236}">
                  <a16:creationId xmlns:a16="http://schemas.microsoft.com/office/drawing/2014/main" id="{73D4B676-80A8-44CB-A417-17AF4DE19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945" y="5599239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03">
              <a:extLst>
                <a:ext uri="{FF2B5EF4-FFF2-40B4-BE49-F238E27FC236}">
                  <a16:creationId xmlns:a16="http://schemas.microsoft.com/office/drawing/2014/main" id="{B0210B7F-84AA-41BE-87D2-9F5260010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2853" y="5869661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4">
              <a:extLst>
                <a:ext uri="{FF2B5EF4-FFF2-40B4-BE49-F238E27FC236}">
                  <a16:creationId xmlns:a16="http://schemas.microsoft.com/office/drawing/2014/main" id="{17B17F87-1255-4200-A4C5-1F8661A38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8313" y="240057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3">
              <a:extLst>
                <a:ext uri="{FF2B5EF4-FFF2-40B4-BE49-F238E27FC236}">
                  <a16:creationId xmlns:a16="http://schemas.microsoft.com/office/drawing/2014/main" id="{D55CF0FB-1894-4689-808C-524F20F21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9654" y="478849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14">
              <a:extLst>
                <a:ext uri="{FF2B5EF4-FFF2-40B4-BE49-F238E27FC236}">
                  <a16:creationId xmlns:a16="http://schemas.microsoft.com/office/drawing/2014/main" id="{6D672041-E9F6-41CA-8F94-8F92F4F52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3058" y="355480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15">
              <a:extLst>
                <a:ext uri="{FF2B5EF4-FFF2-40B4-BE49-F238E27FC236}">
                  <a16:creationId xmlns:a16="http://schemas.microsoft.com/office/drawing/2014/main" id="{F2980BBB-6C11-4661-B664-64A509E7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7345" y="42176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17">
              <a:extLst>
                <a:ext uri="{FF2B5EF4-FFF2-40B4-BE49-F238E27FC236}">
                  <a16:creationId xmlns:a16="http://schemas.microsoft.com/office/drawing/2014/main" id="{74418F40-0BE6-45C5-A622-A4EC9ECC7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4662" y="591334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8">
              <a:extLst>
                <a:ext uri="{FF2B5EF4-FFF2-40B4-BE49-F238E27FC236}">
                  <a16:creationId xmlns:a16="http://schemas.microsoft.com/office/drawing/2014/main" id="{689670C9-875E-4A8F-8485-379483869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78" y="649102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9">
              <a:extLst>
                <a:ext uri="{FF2B5EF4-FFF2-40B4-BE49-F238E27FC236}">
                  <a16:creationId xmlns:a16="http://schemas.microsoft.com/office/drawing/2014/main" id="{B73F6F9B-7042-48A0-8AAB-CFD4AE104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0752" y="622265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20">
              <a:extLst>
                <a:ext uri="{FF2B5EF4-FFF2-40B4-BE49-F238E27FC236}">
                  <a16:creationId xmlns:a16="http://schemas.microsoft.com/office/drawing/2014/main" id="{D9922668-2B6F-4226-BEBD-91DBE7EB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7987" y="379537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21">
              <a:extLst>
                <a:ext uri="{FF2B5EF4-FFF2-40B4-BE49-F238E27FC236}">
                  <a16:creationId xmlns:a16="http://schemas.microsoft.com/office/drawing/2014/main" id="{25E4C9F4-6F2B-48AB-A99B-392DE5473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6278" y="3572831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25">
              <a:extLst>
                <a:ext uri="{FF2B5EF4-FFF2-40B4-BE49-F238E27FC236}">
                  <a16:creationId xmlns:a16="http://schemas.microsoft.com/office/drawing/2014/main" id="{65715319-1FF9-45E8-9E9A-C674AF42E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8374" y="237101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26">
              <a:extLst>
                <a:ext uri="{FF2B5EF4-FFF2-40B4-BE49-F238E27FC236}">
                  <a16:creationId xmlns:a16="http://schemas.microsoft.com/office/drawing/2014/main" id="{12649F26-7CDE-4DB8-83B3-EF3782AD0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6608" y="3222992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27">
              <a:extLst>
                <a:ext uri="{FF2B5EF4-FFF2-40B4-BE49-F238E27FC236}">
                  <a16:creationId xmlns:a16="http://schemas.microsoft.com/office/drawing/2014/main" id="{2FE4021B-DAF2-4374-BA57-A3492434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8" y="41906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28">
              <a:extLst>
                <a:ext uri="{FF2B5EF4-FFF2-40B4-BE49-F238E27FC236}">
                  <a16:creationId xmlns:a16="http://schemas.microsoft.com/office/drawing/2014/main" id="{DF5BAFBB-6EF3-4AB2-AEB6-101F5E93B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944" y="2715183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29">
              <a:extLst>
                <a:ext uri="{FF2B5EF4-FFF2-40B4-BE49-F238E27FC236}">
                  <a16:creationId xmlns:a16="http://schemas.microsoft.com/office/drawing/2014/main" id="{237BBB0E-5E66-4455-9E38-5A7A576FA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0021" y="465589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3">
              <a:extLst>
                <a:ext uri="{FF2B5EF4-FFF2-40B4-BE49-F238E27FC236}">
                  <a16:creationId xmlns:a16="http://schemas.microsoft.com/office/drawing/2014/main" id="{F3737C72-7122-4969-90DB-9F1A2A2E7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0849" y="446188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36">
              <a:extLst>
                <a:ext uri="{FF2B5EF4-FFF2-40B4-BE49-F238E27FC236}">
                  <a16:creationId xmlns:a16="http://schemas.microsoft.com/office/drawing/2014/main" id="{E0471B7E-606B-4DF6-97A3-C86A23004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8988" y="5571356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37">
              <a:extLst>
                <a:ext uri="{FF2B5EF4-FFF2-40B4-BE49-F238E27FC236}">
                  <a16:creationId xmlns:a16="http://schemas.microsoft.com/office/drawing/2014/main" id="{90E27B31-5A24-46EB-85BE-DC5C886BC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3483" y="5221486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38">
              <a:extLst>
                <a:ext uri="{FF2B5EF4-FFF2-40B4-BE49-F238E27FC236}">
                  <a16:creationId xmlns:a16="http://schemas.microsoft.com/office/drawing/2014/main" id="{2EDC5D7B-EB07-447D-B76E-A07A6632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3252" y="4971400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39">
              <a:extLst>
                <a:ext uri="{FF2B5EF4-FFF2-40B4-BE49-F238E27FC236}">
                  <a16:creationId xmlns:a16="http://schemas.microsoft.com/office/drawing/2014/main" id="{BC74D79F-6756-4F06-A0F5-DC43209C5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5998" y="649551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40">
              <a:extLst>
                <a:ext uri="{FF2B5EF4-FFF2-40B4-BE49-F238E27FC236}">
                  <a16:creationId xmlns:a16="http://schemas.microsoft.com/office/drawing/2014/main" id="{2210FDBB-A853-4414-A030-69E1F4295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7675" y="2936171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42">
              <a:extLst>
                <a:ext uri="{FF2B5EF4-FFF2-40B4-BE49-F238E27FC236}">
                  <a16:creationId xmlns:a16="http://schemas.microsoft.com/office/drawing/2014/main" id="{9AAC29D9-EC94-4008-824A-E1F0F2187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0411" y="470106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3">
              <a:extLst>
                <a:ext uri="{FF2B5EF4-FFF2-40B4-BE49-F238E27FC236}">
                  <a16:creationId xmlns:a16="http://schemas.microsoft.com/office/drawing/2014/main" id="{8B39C842-398E-4937-A696-BFFC3860B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4434" y="579327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44">
              <a:extLst>
                <a:ext uri="{FF2B5EF4-FFF2-40B4-BE49-F238E27FC236}">
                  <a16:creationId xmlns:a16="http://schemas.microsoft.com/office/drawing/2014/main" id="{7088F78F-878E-460B-87EC-BA3BF1B54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8857" y="602332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45">
              <a:extLst>
                <a:ext uri="{FF2B5EF4-FFF2-40B4-BE49-F238E27FC236}">
                  <a16:creationId xmlns:a16="http://schemas.microsoft.com/office/drawing/2014/main" id="{63E026E2-AE0E-499A-A8FA-39274DFB0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167" y="623499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">
              <a:extLst>
                <a:ext uri="{FF2B5EF4-FFF2-40B4-BE49-F238E27FC236}">
                  <a16:creationId xmlns:a16="http://schemas.microsoft.com/office/drawing/2014/main" id="{550BA48D-6442-47A4-95D9-5C452FF88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710" y="673791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06EF15E3-76AB-4075-B334-94FD017C5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1761" y="334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6">
              <a:extLst>
                <a:ext uri="{FF2B5EF4-FFF2-40B4-BE49-F238E27FC236}">
                  <a16:creationId xmlns:a16="http://schemas.microsoft.com/office/drawing/2014/main" id="{9FED76EA-CA3D-4690-9FCE-768160FAB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5063" y="1324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723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67262A-6EF1-49ED-B8DE-DDD3E5804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AE35E-3160-B943-9394-67EC2176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815" y="1633061"/>
            <a:ext cx="3453722" cy="349528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Industry Best Practices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492946-B39C-4250-B4C8-D82A25043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1035" y="880021"/>
            <a:ext cx="6498031" cy="511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D093B-1C18-E9CC-E327-1D638B5F5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575" y="1152144"/>
            <a:ext cx="6372610" cy="4407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✔️ Rotate fairly — equal participation, no burnout</a:t>
            </a:r>
            <a:br>
              <a:rPr lang="en-US" dirty="0"/>
            </a:br>
            <a:r>
              <a:rPr lang="en-US" dirty="0"/>
              <a:t>✔️ Triage alerts — notify only for actionable items ✔️Postmortems — review incidents, no blame</a:t>
            </a:r>
            <a:br>
              <a:rPr lang="en-US" dirty="0"/>
            </a:br>
            <a:r>
              <a:rPr lang="en-US" dirty="0"/>
              <a:t>✔️Escalation chains — primary, backup, manager</a:t>
            </a:r>
          </a:p>
          <a:p>
            <a:pPr marL="0" indent="0">
              <a:buNone/>
            </a:pPr>
            <a:r>
              <a:rPr lang="en-US" dirty="0"/>
              <a:t>✔️Use runbooks — standard operating procedures for known issues</a:t>
            </a:r>
          </a:p>
          <a:p>
            <a:pPr marL="0" indent="0">
              <a:buNone/>
            </a:pPr>
            <a:r>
              <a:rPr lang="en-US" b="1" dirty="0"/>
              <a:t>Example: </a:t>
            </a:r>
            <a:r>
              <a:rPr lang="en-US" dirty="0"/>
              <a:t>Google’s SRE model uses blameless postmortems and tiered escalation</a:t>
            </a:r>
          </a:p>
        </p:txBody>
      </p:sp>
      <p:sp>
        <p:nvSpPr>
          <p:cNvPr id="14" name="Freeform 142">
            <a:extLst>
              <a:ext uri="{FF2B5EF4-FFF2-40B4-BE49-F238E27FC236}">
                <a16:creationId xmlns:a16="http://schemas.microsoft.com/office/drawing/2014/main" id="{B30D69F3-F5DC-4D65-B4AF-733FF6D5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8174" y="66097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3FF339-0C9A-4139-9C80-B154CB1E6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92" y="5479237"/>
            <a:ext cx="12057048" cy="1073975"/>
            <a:chOff x="11192" y="5479237"/>
            <a:chExt cx="12057048" cy="1073975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26951B5F-AC36-48AF-A319-55FE78425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327394" y="635532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5">
              <a:extLst>
                <a:ext uri="{FF2B5EF4-FFF2-40B4-BE49-F238E27FC236}">
                  <a16:creationId xmlns:a16="http://schemas.microsoft.com/office/drawing/2014/main" id="{F49E610F-6598-471F-91DF-D5851F14A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11390" y="553265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7">
              <a:extLst>
                <a:ext uri="{FF2B5EF4-FFF2-40B4-BE49-F238E27FC236}">
                  <a16:creationId xmlns:a16="http://schemas.microsoft.com/office/drawing/2014/main" id="{74DE0CDB-BB1F-4A69-A0A2-9C32D0B6A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84530" y="552939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0">
              <a:extLst>
                <a:ext uri="{FF2B5EF4-FFF2-40B4-BE49-F238E27FC236}">
                  <a16:creationId xmlns:a16="http://schemas.microsoft.com/office/drawing/2014/main" id="{05BE2C0F-8AF8-4EB8-9EE8-0F65327A5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435517" y="552198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2">
              <a:extLst>
                <a:ext uri="{FF2B5EF4-FFF2-40B4-BE49-F238E27FC236}">
                  <a16:creationId xmlns:a16="http://schemas.microsoft.com/office/drawing/2014/main" id="{2A5CD3F7-632C-4582-87F6-584F870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95640" y="578970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3">
              <a:extLst>
                <a:ext uri="{FF2B5EF4-FFF2-40B4-BE49-F238E27FC236}">
                  <a16:creationId xmlns:a16="http://schemas.microsoft.com/office/drawing/2014/main" id="{51D68BBB-9910-4A2E-8881-4760A930C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65033" y="5771753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9">
              <a:extLst>
                <a:ext uri="{FF2B5EF4-FFF2-40B4-BE49-F238E27FC236}">
                  <a16:creationId xmlns:a16="http://schemas.microsoft.com/office/drawing/2014/main" id="{7EC690E3-A4DE-4B8A-A186-0F3B49BC2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07845" y="5826426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5">
              <a:extLst>
                <a:ext uri="{FF2B5EF4-FFF2-40B4-BE49-F238E27FC236}">
                  <a16:creationId xmlns:a16="http://schemas.microsoft.com/office/drawing/2014/main" id="{1BB18CCD-20C3-4BE5-A6BA-9339E8AB9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76143" y="6032065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7">
              <a:extLst>
                <a:ext uri="{FF2B5EF4-FFF2-40B4-BE49-F238E27FC236}">
                  <a16:creationId xmlns:a16="http://schemas.microsoft.com/office/drawing/2014/main" id="{BED0B41F-67D3-4AD8-9A8A-DA5DD871A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88139" y="6055729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9">
              <a:extLst>
                <a:ext uri="{FF2B5EF4-FFF2-40B4-BE49-F238E27FC236}">
                  <a16:creationId xmlns:a16="http://schemas.microsoft.com/office/drawing/2014/main" id="{BC7AB75D-8130-4CC6-96B3-BAD26C374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55287" y="6058995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1">
              <a:extLst>
                <a:ext uri="{FF2B5EF4-FFF2-40B4-BE49-F238E27FC236}">
                  <a16:creationId xmlns:a16="http://schemas.microsoft.com/office/drawing/2014/main" id="{A4118456-1C3E-447C-81DD-1F013BF5E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37087" y="607123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2">
              <a:extLst>
                <a:ext uri="{FF2B5EF4-FFF2-40B4-BE49-F238E27FC236}">
                  <a16:creationId xmlns:a16="http://schemas.microsoft.com/office/drawing/2014/main" id="{9C6D6B04-EC5A-4149-A53B-C73E97693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522245" y="634860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4">
              <a:extLst>
                <a:ext uri="{FF2B5EF4-FFF2-40B4-BE49-F238E27FC236}">
                  <a16:creationId xmlns:a16="http://schemas.microsoft.com/office/drawing/2014/main" id="{813095FE-556E-4A61-9BF3-732D49280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284869" y="6310329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1">
              <a:extLst>
                <a:ext uri="{FF2B5EF4-FFF2-40B4-BE49-F238E27FC236}">
                  <a16:creationId xmlns:a16="http://schemas.microsoft.com/office/drawing/2014/main" id="{21793E62-B549-4243-B8FA-B143D6B4A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793296" y="6312998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1">
              <a:extLst>
                <a:ext uri="{FF2B5EF4-FFF2-40B4-BE49-F238E27FC236}">
                  <a16:creationId xmlns:a16="http://schemas.microsoft.com/office/drawing/2014/main" id="{43ADD9DB-48ED-4A8C-9A75-0E93AB47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610793" y="607003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2">
              <a:extLst>
                <a:ext uri="{FF2B5EF4-FFF2-40B4-BE49-F238E27FC236}">
                  <a16:creationId xmlns:a16="http://schemas.microsoft.com/office/drawing/2014/main" id="{E7C72DF4-E774-4605-971D-0840BD069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32685" y="606930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3">
              <a:extLst>
                <a:ext uri="{FF2B5EF4-FFF2-40B4-BE49-F238E27FC236}">
                  <a16:creationId xmlns:a16="http://schemas.microsoft.com/office/drawing/2014/main" id="{23BFA407-416B-4086-A635-1FB860F0E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86396" y="6078286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4">
              <a:extLst>
                <a:ext uri="{FF2B5EF4-FFF2-40B4-BE49-F238E27FC236}">
                  <a16:creationId xmlns:a16="http://schemas.microsoft.com/office/drawing/2014/main" id="{7C8F4B70-75FD-4457-A219-00E8F9862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987068" y="610603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5">
              <a:extLst>
                <a:ext uri="{FF2B5EF4-FFF2-40B4-BE49-F238E27FC236}">
                  <a16:creationId xmlns:a16="http://schemas.microsoft.com/office/drawing/2014/main" id="{8B19E2D0-7290-4EC0-AB6B-7F7AD87BD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19459" y="61084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6">
              <a:extLst>
                <a:ext uri="{FF2B5EF4-FFF2-40B4-BE49-F238E27FC236}">
                  <a16:creationId xmlns:a16="http://schemas.microsoft.com/office/drawing/2014/main" id="{A19B4676-7AC8-4F42-A34D-1A39433EE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71808" y="6115007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7">
              <a:extLst>
                <a:ext uri="{FF2B5EF4-FFF2-40B4-BE49-F238E27FC236}">
                  <a16:creationId xmlns:a16="http://schemas.microsoft.com/office/drawing/2014/main" id="{8B7FE908-80E4-483B-A777-C7B4EC478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534717" y="611745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8">
              <a:extLst>
                <a:ext uri="{FF2B5EF4-FFF2-40B4-BE49-F238E27FC236}">
                  <a16:creationId xmlns:a16="http://schemas.microsoft.com/office/drawing/2014/main" id="{2681A8C9-F444-4E8C-B844-9F7949428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095661" y="6117455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9">
              <a:extLst>
                <a:ext uri="{FF2B5EF4-FFF2-40B4-BE49-F238E27FC236}">
                  <a16:creationId xmlns:a16="http://schemas.microsoft.com/office/drawing/2014/main" id="{D20ADAA4-D2A2-4685-98BF-248A08AE1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6" y="6117453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0">
              <a:extLst>
                <a:ext uri="{FF2B5EF4-FFF2-40B4-BE49-F238E27FC236}">
                  <a16:creationId xmlns:a16="http://schemas.microsoft.com/office/drawing/2014/main" id="{341DD6EA-CF88-4A3C-BAEE-501042763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469623" y="6117454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1">
              <a:extLst>
                <a:ext uri="{FF2B5EF4-FFF2-40B4-BE49-F238E27FC236}">
                  <a16:creationId xmlns:a16="http://schemas.microsoft.com/office/drawing/2014/main" id="{3D241D69-1838-4786-A9A3-E92867ABF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262664" y="612398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2">
              <a:extLst>
                <a:ext uri="{FF2B5EF4-FFF2-40B4-BE49-F238E27FC236}">
                  <a16:creationId xmlns:a16="http://schemas.microsoft.com/office/drawing/2014/main" id="{7A7396BB-7045-4151-AACC-8B8AF1ABD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01721" y="612724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3">
              <a:extLst>
                <a:ext uri="{FF2B5EF4-FFF2-40B4-BE49-F238E27FC236}">
                  <a16:creationId xmlns:a16="http://schemas.microsoft.com/office/drawing/2014/main" id="{83B1DF51-D55B-4AE2-A489-6922F6959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19919" y="613295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4">
              <a:extLst>
                <a:ext uri="{FF2B5EF4-FFF2-40B4-BE49-F238E27FC236}">
                  <a16:creationId xmlns:a16="http://schemas.microsoft.com/office/drawing/2014/main" id="{E41D6AEB-5E2A-4A68-9632-4AE137F1F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04466" y="6132959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3">
              <a:extLst>
                <a:ext uri="{FF2B5EF4-FFF2-40B4-BE49-F238E27FC236}">
                  <a16:creationId xmlns:a16="http://schemas.microsoft.com/office/drawing/2014/main" id="{BA517482-AC50-4901-A826-FBA4B1FC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13586" y="6178656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4">
              <a:extLst>
                <a:ext uri="{FF2B5EF4-FFF2-40B4-BE49-F238E27FC236}">
                  <a16:creationId xmlns:a16="http://schemas.microsoft.com/office/drawing/2014/main" id="{2A95EDEC-E641-4466-9ADD-86C263F3B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50675" y="617865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5">
              <a:extLst>
                <a:ext uri="{FF2B5EF4-FFF2-40B4-BE49-F238E27FC236}">
                  <a16:creationId xmlns:a16="http://schemas.microsoft.com/office/drawing/2014/main" id="{330903BB-74EF-422B-A451-76F6988AC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87821" y="6184369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7">
              <a:extLst>
                <a:ext uri="{FF2B5EF4-FFF2-40B4-BE49-F238E27FC236}">
                  <a16:creationId xmlns:a16="http://schemas.microsoft.com/office/drawing/2014/main" id="{24CE6A5E-8D30-4EA3-BC99-FFDDD534E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1700" y="619661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8">
              <a:extLst>
                <a:ext uri="{FF2B5EF4-FFF2-40B4-BE49-F238E27FC236}">
                  <a16:creationId xmlns:a16="http://schemas.microsoft.com/office/drawing/2014/main" id="{9DA5CEEA-CCF3-470C-9F26-89B2E0691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1998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9">
              <a:extLst>
                <a:ext uri="{FF2B5EF4-FFF2-40B4-BE49-F238E27FC236}">
                  <a16:creationId xmlns:a16="http://schemas.microsoft.com/office/drawing/2014/main" id="{99C33A0E-8550-4F20-BDDC-C85558B2E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49502" y="6187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20">
              <a:extLst>
                <a:ext uri="{FF2B5EF4-FFF2-40B4-BE49-F238E27FC236}">
                  <a16:creationId xmlns:a16="http://schemas.microsoft.com/office/drawing/2014/main" id="{08AB78FF-9221-4AC7-B053-CBFD5EC5E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521908" y="636552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1">
              <a:extLst>
                <a:ext uri="{FF2B5EF4-FFF2-40B4-BE49-F238E27FC236}">
                  <a16:creationId xmlns:a16="http://schemas.microsoft.com/office/drawing/2014/main" id="{D78AC1AB-3499-4D82-9A7A-D2991E6CD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29270" y="6372055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5">
              <a:extLst>
                <a:ext uri="{FF2B5EF4-FFF2-40B4-BE49-F238E27FC236}">
                  <a16:creationId xmlns:a16="http://schemas.microsoft.com/office/drawing/2014/main" id="{59E3CCFE-3C59-4B4D-A526-1DF92E8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26858" y="6375726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6">
              <a:extLst>
                <a:ext uri="{FF2B5EF4-FFF2-40B4-BE49-F238E27FC236}">
                  <a16:creationId xmlns:a16="http://schemas.microsoft.com/office/drawing/2014/main" id="{53464886-46EA-497B-9720-6F6857F6A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73104" y="6395720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7">
              <a:extLst>
                <a:ext uri="{FF2B5EF4-FFF2-40B4-BE49-F238E27FC236}">
                  <a16:creationId xmlns:a16="http://schemas.microsoft.com/office/drawing/2014/main" id="{7A5A5F60-422F-473E-9599-2EFA5B2AE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12498" y="6395719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28">
              <a:extLst>
                <a:ext uri="{FF2B5EF4-FFF2-40B4-BE49-F238E27FC236}">
                  <a16:creationId xmlns:a16="http://schemas.microsoft.com/office/drawing/2014/main" id="{F39522BC-A79E-4F47-8082-198FBEA11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591511" y="6398982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29">
              <a:extLst>
                <a:ext uri="{FF2B5EF4-FFF2-40B4-BE49-F238E27FC236}">
                  <a16:creationId xmlns:a16="http://schemas.microsoft.com/office/drawing/2014/main" id="{9D335F47-2A7F-4268-8DD0-80CDB1470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26878" y="6398982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3">
              <a:extLst>
                <a:ext uri="{FF2B5EF4-FFF2-40B4-BE49-F238E27FC236}">
                  <a16:creationId xmlns:a16="http://schemas.microsoft.com/office/drawing/2014/main" id="{783022F1-11AE-45F8-B3C3-E7C3FACF3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7" y="640796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6">
              <a:extLst>
                <a:ext uri="{FF2B5EF4-FFF2-40B4-BE49-F238E27FC236}">
                  <a16:creationId xmlns:a16="http://schemas.microsoft.com/office/drawing/2014/main" id="{C3BE7C45-A2E8-42A0-87FE-EDFBC1D52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41599" y="642019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7">
              <a:extLst>
                <a:ext uri="{FF2B5EF4-FFF2-40B4-BE49-F238E27FC236}">
                  <a16:creationId xmlns:a16="http://schemas.microsoft.com/office/drawing/2014/main" id="{0FBF3533-1FB0-420E-844F-94A37EE1C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079229" y="642346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8">
              <a:extLst>
                <a:ext uri="{FF2B5EF4-FFF2-40B4-BE49-F238E27FC236}">
                  <a16:creationId xmlns:a16="http://schemas.microsoft.com/office/drawing/2014/main" id="{1CCB36DC-B5BF-46A0-A742-E9B5DC245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341533" y="6425913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9">
              <a:extLst>
                <a:ext uri="{FF2B5EF4-FFF2-40B4-BE49-F238E27FC236}">
                  <a16:creationId xmlns:a16="http://schemas.microsoft.com/office/drawing/2014/main" id="{E454EFCE-AA31-4C57-979D-FF28DF95B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4324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0">
              <a:extLst>
                <a:ext uri="{FF2B5EF4-FFF2-40B4-BE49-F238E27FC236}">
                  <a16:creationId xmlns:a16="http://schemas.microsoft.com/office/drawing/2014/main" id="{34821773-2B56-4CA4-923A-DFCFA76B5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42498" y="6435704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2">
              <a:extLst>
                <a:ext uri="{FF2B5EF4-FFF2-40B4-BE49-F238E27FC236}">
                  <a16:creationId xmlns:a16="http://schemas.microsoft.com/office/drawing/2014/main" id="{B2A8D553-3CE0-48ED-ABA4-B1CA42EC4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705749" y="646263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3">
              <a:extLst>
                <a:ext uri="{FF2B5EF4-FFF2-40B4-BE49-F238E27FC236}">
                  <a16:creationId xmlns:a16="http://schemas.microsoft.com/office/drawing/2014/main" id="{AD6A1162-54E5-4A41-8F41-F2BF3A37E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0088" y="641818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4">
              <a:extLst>
                <a:ext uri="{FF2B5EF4-FFF2-40B4-BE49-F238E27FC236}">
                  <a16:creationId xmlns:a16="http://schemas.microsoft.com/office/drawing/2014/main" id="{13309420-D249-4ED4-AA5D-2975B4877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271930" y="646263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45">
              <a:extLst>
                <a:ext uri="{FF2B5EF4-FFF2-40B4-BE49-F238E27FC236}">
                  <a16:creationId xmlns:a16="http://schemas.microsoft.com/office/drawing/2014/main" id="{A23E00F9-EAE7-4D6B-A0B2-067A1FE49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82289" y="646834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8D5F0F75-672C-4716-AAC5-D39F2B93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617051" y="642632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349E3A15-73B7-4F07-A44E-7B75BF601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3610" y="635005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3">
              <a:extLst>
                <a:ext uri="{FF2B5EF4-FFF2-40B4-BE49-F238E27FC236}">
                  <a16:creationId xmlns:a16="http://schemas.microsoft.com/office/drawing/2014/main" id="{B460F882-3C95-44B1-AB26-6759DD59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2535" y="5479237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1">
              <a:extLst>
                <a:ext uri="{FF2B5EF4-FFF2-40B4-BE49-F238E27FC236}">
                  <a16:creationId xmlns:a16="http://schemas.microsoft.com/office/drawing/2014/main" id="{3AEE145B-46F9-445A-9E7E-716173BCF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8881" y="5512695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2">
              <a:extLst>
                <a:ext uri="{FF2B5EF4-FFF2-40B4-BE49-F238E27FC236}">
                  <a16:creationId xmlns:a16="http://schemas.microsoft.com/office/drawing/2014/main" id="{C559D3E2-0DBC-4547-BC00-60A83E47A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8190" y="55184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3">
              <a:extLst>
                <a:ext uri="{FF2B5EF4-FFF2-40B4-BE49-F238E27FC236}">
                  <a16:creationId xmlns:a16="http://schemas.microsoft.com/office/drawing/2014/main" id="{F3E7B8C7-7DC7-468C-91CC-824961A2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739" y="5524118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>
              <a:extLst>
                <a:ext uri="{FF2B5EF4-FFF2-40B4-BE49-F238E27FC236}">
                  <a16:creationId xmlns:a16="http://schemas.microsoft.com/office/drawing/2014/main" id="{9D2B31BB-A3AC-4292-B4E5-BC5F52749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674" y="5521671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5">
              <a:extLst>
                <a:ext uri="{FF2B5EF4-FFF2-40B4-BE49-F238E27FC236}">
                  <a16:creationId xmlns:a16="http://schemas.microsoft.com/office/drawing/2014/main" id="{32DB1E7E-4833-41CC-AC87-6BAEAFE9C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8671" y="552738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6">
              <a:extLst>
                <a:ext uri="{FF2B5EF4-FFF2-40B4-BE49-F238E27FC236}">
                  <a16:creationId xmlns:a16="http://schemas.microsoft.com/office/drawing/2014/main" id="{1B674A26-49C7-4604-95D1-894A5AD1B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91669" y="552738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7">
              <a:extLst>
                <a:ext uri="{FF2B5EF4-FFF2-40B4-BE49-F238E27FC236}">
                  <a16:creationId xmlns:a16="http://schemas.microsoft.com/office/drawing/2014/main" id="{7D981404-4D96-4A9E-BD2F-2B1C82E9F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75783" y="552411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9">
              <a:extLst>
                <a:ext uri="{FF2B5EF4-FFF2-40B4-BE49-F238E27FC236}">
                  <a16:creationId xmlns:a16="http://schemas.microsoft.com/office/drawing/2014/main" id="{5C545757-0463-4AF1-9BB2-6865E44F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259" y="552790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0">
              <a:extLst>
                <a:ext uri="{FF2B5EF4-FFF2-40B4-BE49-F238E27FC236}">
                  <a16:creationId xmlns:a16="http://schemas.microsoft.com/office/drawing/2014/main" id="{00459AAE-3011-4F89-8A4E-613D2A733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98210" y="556655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1">
              <a:extLst>
                <a:ext uri="{FF2B5EF4-FFF2-40B4-BE49-F238E27FC236}">
                  <a16:creationId xmlns:a16="http://schemas.microsoft.com/office/drawing/2014/main" id="{8C4AD92E-B314-45C4-80D2-85C7334AB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44565" y="5582057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0EE8973D-C3A8-4492-8BF8-E1BD5214D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4600" y="576974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940E1ED8-E032-4984-86EB-711F132CD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4752" y="577219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id="{1E148223-D795-405C-B94F-5CD18996E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471" y="577871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20A65903-767B-4F42-9D6D-CBEF7B55D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27791" y="577545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CFF03BAF-5274-4D27-873A-CA3947FAD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0932" y="578442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3">
              <a:extLst>
                <a:ext uri="{FF2B5EF4-FFF2-40B4-BE49-F238E27FC236}">
                  <a16:creationId xmlns:a16="http://schemas.microsoft.com/office/drawing/2014/main" id="{39912D23-7400-475C-B7BC-051E37895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28881" y="576647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53EA24FB-6C37-4094-89BE-BC9F277FC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4960" y="579014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6">
              <a:extLst>
                <a:ext uri="{FF2B5EF4-FFF2-40B4-BE49-F238E27FC236}">
                  <a16:creationId xmlns:a16="http://schemas.microsoft.com/office/drawing/2014/main" id="{090DA882-3E5F-47E2-A901-ED33177FB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92" y="576793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9">
              <a:extLst>
                <a:ext uri="{FF2B5EF4-FFF2-40B4-BE49-F238E27FC236}">
                  <a16:creationId xmlns:a16="http://schemas.microsoft.com/office/drawing/2014/main" id="{13DAF9D2-C10F-4FA0-8AAA-EF033FD2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2525" y="582115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0">
              <a:extLst>
                <a:ext uri="{FF2B5EF4-FFF2-40B4-BE49-F238E27FC236}">
                  <a16:creationId xmlns:a16="http://schemas.microsoft.com/office/drawing/2014/main" id="{1DCE6699-4F41-4E6C-B4B4-116F5645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29428" y="58513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05">
              <a:extLst>
                <a:ext uri="{FF2B5EF4-FFF2-40B4-BE49-F238E27FC236}">
                  <a16:creationId xmlns:a16="http://schemas.microsoft.com/office/drawing/2014/main" id="{0D5DA8DB-8A13-4D6E-9F40-E24A7F8F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8023" y="602678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6">
              <a:extLst>
                <a:ext uri="{FF2B5EF4-FFF2-40B4-BE49-F238E27FC236}">
                  <a16:creationId xmlns:a16="http://schemas.microsoft.com/office/drawing/2014/main" id="{00E93E64-19B4-465D-85DE-FD45DFAD5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0286" y="603821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7">
              <a:extLst>
                <a:ext uri="{FF2B5EF4-FFF2-40B4-BE49-F238E27FC236}">
                  <a16:creationId xmlns:a16="http://schemas.microsoft.com/office/drawing/2014/main" id="{9E00DA49-033D-45D2-8D7C-0DE5BC6EA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735" y="605045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08">
              <a:extLst>
                <a:ext uri="{FF2B5EF4-FFF2-40B4-BE49-F238E27FC236}">
                  <a16:creationId xmlns:a16="http://schemas.microsoft.com/office/drawing/2014/main" id="{C9BB8FB7-501F-4EF7-811C-DFC36C697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3512" y="605045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9">
              <a:extLst>
                <a:ext uri="{FF2B5EF4-FFF2-40B4-BE49-F238E27FC236}">
                  <a16:creationId xmlns:a16="http://schemas.microsoft.com/office/drawing/2014/main" id="{70F631DA-C640-4FC1-A59E-F133F83BA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15587" y="605371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0">
              <a:extLst>
                <a:ext uri="{FF2B5EF4-FFF2-40B4-BE49-F238E27FC236}">
                  <a16:creationId xmlns:a16="http://schemas.microsoft.com/office/drawing/2014/main" id="{C0C246D6-738C-4854-BDD0-6669E99D6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714" y="605370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1">
              <a:extLst>
                <a:ext uri="{FF2B5EF4-FFF2-40B4-BE49-F238E27FC236}">
                  <a16:creationId xmlns:a16="http://schemas.microsoft.com/office/drawing/2014/main" id="{2B88D097-4630-4514-BD1C-D1FC57D059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6827" y="606595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12">
              <a:extLst>
                <a:ext uri="{FF2B5EF4-FFF2-40B4-BE49-F238E27FC236}">
                  <a16:creationId xmlns:a16="http://schemas.microsoft.com/office/drawing/2014/main" id="{895172E5-4D7B-4E9E-9DC0-7AC40AFE2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963" y="606595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2">
              <a:extLst>
                <a:ext uri="{FF2B5EF4-FFF2-40B4-BE49-F238E27FC236}">
                  <a16:creationId xmlns:a16="http://schemas.microsoft.com/office/drawing/2014/main" id="{E16BE8D6-8745-46D3-BB8C-7D9F905F2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05" y="6298524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3">
              <a:extLst>
                <a:ext uri="{FF2B5EF4-FFF2-40B4-BE49-F238E27FC236}">
                  <a16:creationId xmlns:a16="http://schemas.microsoft.com/office/drawing/2014/main" id="{B21B0D38-9A6B-4C03-9C68-BFCDD0CE3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120" y="6277308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0">
              <a:extLst>
                <a:ext uri="{FF2B5EF4-FFF2-40B4-BE49-F238E27FC236}">
                  <a16:creationId xmlns:a16="http://schemas.microsoft.com/office/drawing/2014/main" id="{BD88B61E-A1B6-4C3F-9CDA-F14697C39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6243" y="6277308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2">
              <a:extLst>
                <a:ext uri="{FF2B5EF4-FFF2-40B4-BE49-F238E27FC236}">
                  <a16:creationId xmlns:a16="http://schemas.microsoft.com/office/drawing/2014/main" id="{7F412678-E91D-445B-B569-92A65FE4F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58397" y="630750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34">
              <a:extLst>
                <a:ext uri="{FF2B5EF4-FFF2-40B4-BE49-F238E27FC236}">
                  <a16:creationId xmlns:a16="http://schemas.microsoft.com/office/drawing/2014/main" id="{D5C03A86-E86B-4343-BE21-5E5D4DF2F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16135" y="6305053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35">
              <a:extLst>
                <a:ext uri="{FF2B5EF4-FFF2-40B4-BE49-F238E27FC236}">
                  <a16:creationId xmlns:a16="http://schemas.microsoft.com/office/drawing/2014/main" id="{7E23784D-2CA3-4407-A29D-F04954A44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5185" y="6314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41">
              <a:extLst>
                <a:ext uri="{FF2B5EF4-FFF2-40B4-BE49-F238E27FC236}">
                  <a16:creationId xmlns:a16="http://schemas.microsoft.com/office/drawing/2014/main" id="{9B6ED33F-264E-4FE0-BB23-5923775E2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625" y="633198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CE917B1B-8131-4DE5-AD2C-71A079AA4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3161" y="5553203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7">
              <a:extLst>
                <a:ext uri="{FF2B5EF4-FFF2-40B4-BE49-F238E27FC236}">
                  <a16:creationId xmlns:a16="http://schemas.microsoft.com/office/drawing/2014/main" id="{5E8CF6E6-E598-4397-91BA-6C2A426A8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9595" y="5546674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4B4D2234-D9B8-4F69-A88F-BAC72429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97773" y="55621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FAC6F190-5E32-4356-8ACA-C8D84EBD7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48018" y="557686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05549845-8416-4013-9839-D79CB20AB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038" y="5556465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467A23A5-6422-47E9-9190-43A9501C8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41065" y="558666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AA5E43AB-DA6B-477B-94EF-BF73ACCE3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5091" y="5598084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2">
              <a:extLst>
                <a:ext uri="{FF2B5EF4-FFF2-40B4-BE49-F238E27FC236}">
                  <a16:creationId xmlns:a16="http://schemas.microsoft.com/office/drawing/2014/main" id="{90CBC3ED-5170-4805-987F-F3964917F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2801" y="580127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3">
              <a:extLst>
                <a:ext uri="{FF2B5EF4-FFF2-40B4-BE49-F238E27FC236}">
                  <a16:creationId xmlns:a16="http://schemas.microsoft.com/office/drawing/2014/main" id="{C14C5E5E-6018-4BB4-8238-A6B217328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40515" y="5780056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4">
              <a:extLst>
                <a:ext uri="{FF2B5EF4-FFF2-40B4-BE49-F238E27FC236}">
                  <a16:creationId xmlns:a16="http://schemas.microsoft.com/office/drawing/2014/main" id="{A1D002AF-6CBB-4688-B6CC-623D057EA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787" y="58159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5">
              <a:extLst>
                <a:ext uri="{FF2B5EF4-FFF2-40B4-BE49-F238E27FC236}">
                  <a16:creationId xmlns:a16="http://schemas.microsoft.com/office/drawing/2014/main" id="{A3BCCB11-25A2-4C56-96AC-E8B384E20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55168" y="583391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48470416-A7F5-4041-B3E7-BF525DD8B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58192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75">
              <a:extLst>
                <a:ext uri="{FF2B5EF4-FFF2-40B4-BE49-F238E27FC236}">
                  <a16:creationId xmlns:a16="http://schemas.microsoft.com/office/drawing/2014/main" id="{6763146B-0E01-4BC3-A3E6-573690558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67433" y="578005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77">
              <a:extLst>
                <a:ext uri="{FF2B5EF4-FFF2-40B4-BE49-F238E27FC236}">
                  <a16:creationId xmlns:a16="http://schemas.microsoft.com/office/drawing/2014/main" id="{C324338F-04C1-419D-90C1-D83AA1B76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8564" y="586492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1">
              <a:extLst>
                <a:ext uri="{FF2B5EF4-FFF2-40B4-BE49-F238E27FC236}">
                  <a16:creationId xmlns:a16="http://schemas.microsoft.com/office/drawing/2014/main" id="{77835AED-A441-4532-AF89-B3FF7CFD5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5527" y="606475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2">
              <a:extLst>
                <a:ext uri="{FF2B5EF4-FFF2-40B4-BE49-F238E27FC236}">
                  <a16:creationId xmlns:a16="http://schemas.microsoft.com/office/drawing/2014/main" id="{F2B6F66E-9B92-42DA-9FA1-35F0ECE1A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1481" y="6064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3">
              <a:extLst>
                <a:ext uri="{FF2B5EF4-FFF2-40B4-BE49-F238E27FC236}">
                  <a16:creationId xmlns:a16="http://schemas.microsoft.com/office/drawing/2014/main" id="{AB5426E1-AAC8-413F-8343-E690D3576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11063" y="607301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4">
              <a:extLst>
                <a:ext uri="{FF2B5EF4-FFF2-40B4-BE49-F238E27FC236}">
                  <a16:creationId xmlns:a16="http://schemas.microsoft.com/office/drawing/2014/main" id="{6EDE8D39-527D-48EC-A60E-822896A70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9758" y="610075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5">
              <a:extLst>
                <a:ext uri="{FF2B5EF4-FFF2-40B4-BE49-F238E27FC236}">
                  <a16:creationId xmlns:a16="http://schemas.microsoft.com/office/drawing/2014/main" id="{63CA0069-4DAE-4E19-9375-30664E136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7749" y="610320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6">
              <a:extLst>
                <a:ext uri="{FF2B5EF4-FFF2-40B4-BE49-F238E27FC236}">
                  <a16:creationId xmlns:a16="http://schemas.microsoft.com/office/drawing/2014/main" id="{EE4F3DAA-A482-4317-AC07-D9EACF4AB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6156" y="610973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7">
              <a:extLst>
                <a:ext uri="{FF2B5EF4-FFF2-40B4-BE49-F238E27FC236}">
                  <a16:creationId xmlns:a16="http://schemas.microsoft.com/office/drawing/2014/main" id="{C4558B65-3D1B-4341-9469-54BDB407D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99824" y="611217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8">
              <a:extLst>
                <a:ext uri="{FF2B5EF4-FFF2-40B4-BE49-F238E27FC236}">
                  <a16:creationId xmlns:a16="http://schemas.microsoft.com/office/drawing/2014/main" id="{8A11C831-3A34-41C8-BF81-577F36D3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1416" y="611217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9">
              <a:extLst>
                <a:ext uri="{FF2B5EF4-FFF2-40B4-BE49-F238E27FC236}">
                  <a16:creationId xmlns:a16="http://schemas.microsoft.com/office/drawing/2014/main" id="{3BAA8579-0187-4116-9506-0798BD48B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4601" y="6112177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0">
              <a:extLst>
                <a:ext uri="{FF2B5EF4-FFF2-40B4-BE49-F238E27FC236}">
                  <a16:creationId xmlns:a16="http://schemas.microsoft.com/office/drawing/2014/main" id="{B66832E9-B0E5-4132-99E9-2286FE26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26949" y="611217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1">
              <a:extLst>
                <a:ext uri="{FF2B5EF4-FFF2-40B4-BE49-F238E27FC236}">
                  <a16:creationId xmlns:a16="http://schemas.microsoft.com/office/drawing/2014/main" id="{1F5F17DC-C7BC-4D44-BFD1-1D5002D67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24162" y="611870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2">
              <a:extLst>
                <a:ext uri="{FF2B5EF4-FFF2-40B4-BE49-F238E27FC236}">
                  <a16:creationId xmlns:a16="http://schemas.microsoft.com/office/drawing/2014/main" id="{AAD24A6B-1C15-45BF-A44D-C5DCFDF7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01940" y="612197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03">
              <a:extLst>
                <a:ext uri="{FF2B5EF4-FFF2-40B4-BE49-F238E27FC236}">
                  <a16:creationId xmlns:a16="http://schemas.microsoft.com/office/drawing/2014/main" id="{B2B7773D-7624-4799-8DC2-2125C7B58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4247" y="612768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4">
              <a:extLst>
                <a:ext uri="{FF2B5EF4-FFF2-40B4-BE49-F238E27FC236}">
                  <a16:creationId xmlns:a16="http://schemas.microsoft.com/office/drawing/2014/main" id="{43BDB876-DF8F-473C-94AD-3B85C7D0D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3513" y="612768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3">
              <a:extLst>
                <a:ext uri="{FF2B5EF4-FFF2-40B4-BE49-F238E27FC236}">
                  <a16:creationId xmlns:a16="http://schemas.microsoft.com/office/drawing/2014/main" id="{E7BAEA9F-0A15-4A6A-9DE3-17E52616D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1734" y="617338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14">
              <a:extLst>
                <a:ext uri="{FF2B5EF4-FFF2-40B4-BE49-F238E27FC236}">
                  <a16:creationId xmlns:a16="http://schemas.microsoft.com/office/drawing/2014/main" id="{F44C7BB7-3BF8-4B57-8300-B074761B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8188" y="61733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5">
              <a:extLst>
                <a:ext uri="{FF2B5EF4-FFF2-40B4-BE49-F238E27FC236}">
                  <a16:creationId xmlns:a16="http://schemas.microsoft.com/office/drawing/2014/main" id="{5C9E2587-EA6E-4862-835F-7E8AC5DFC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31042" y="617909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7">
              <a:extLst>
                <a:ext uri="{FF2B5EF4-FFF2-40B4-BE49-F238E27FC236}">
                  <a16:creationId xmlns:a16="http://schemas.microsoft.com/office/drawing/2014/main" id="{9FDF4C88-B02F-4199-9B67-75901180B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6279" y="61913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8">
              <a:extLst>
                <a:ext uri="{FF2B5EF4-FFF2-40B4-BE49-F238E27FC236}">
                  <a16:creationId xmlns:a16="http://schemas.microsoft.com/office/drawing/2014/main" id="{5640818D-9BF5-4056-A10A-B26AE5494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3" y="619459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9">
              <a:extLst>
                <a:ext uri="{FF2B5EF4-FFF2-40B4-BE49-F238E27FC236}">
                  <a16:creationId xmlns:a16="http://schemas.microsoft.com/office/drawing/2014/main" id="{DCBD257A-A1D2-4931-9090-48B1E21D5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7958" y="618235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0">
              <a:extLst>
                <a:ext uri="{FF2B5EF4-FFF2-40B4-BE49-F238E27FC236}">
                  <a16:creationId xmlns:a16="http://schemas.microsoft.com/office/drawing/2014/main" id="{EF75A49A-C910-4E27-B0E0-AF15C2B3D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81754" y="636025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1">
              <a:extLst>
                <a:ext uri="{FF2B5EF4-FFF2-40B4-BE49-F238E27FC236}">
                  <a16:creationId xmlns:a16="http://schemas.microsoft.com/office/drawing/2014/main" id="{09175BB4-78AB-4F07-9A7C-195C9FF50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1985" y="636677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5">
              <a:extLst>
                <a:ext uri="{FF2B5EF4-FFF2-40B4-BE49-F238E27FC236}">
                  <a16:creationId xmlns:a16="http://schemas.microsoft.com/office/drawing/2014/main" id="{E4647752-F098-4C74-8685-415ADC8BF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0219" y="637045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6">
              <a:extLst>
                <a:ext uri="{FF2B5EF4-FFF2-40B4-BE49-F238E27FC236}">
                  <a16:creationId xmlns:a16="http://schemas.microsoft.com/office/drawing/2014/main" id="{AF23AEF6-4648-479D-9E57-75D4087D0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6390444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7">
              <a:extLst>
                <a:ext uri="{FF2B5EF4-FFF2-40B4-BE49-F238E27FC236}">
                  <a16:creationId xmlns:a16="http://schemas.microsoft.com/office/drawing/2014/main" id="{A85CD8C4-1E33-42C9-BCBB-91B9CDE9E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75213" y="6390443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8">
              <a:extLst>
                <a:ext uri="{FF2B5EF4-FFF2-40B4-BE49-F238E27FC236}">
                  <a16:creationId xmlns:a16="http://schemas.microsoft.com/office/drawing/2014/main" id="{32D2257B-0B7A-4918-A6B3-74552983C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02403" y="6393706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9">
              <a:extLst>
                <a:ext uri="{FF2B5EF4-FFF2-40B4-BE49-F238E27FC236}">
                  <a16:creationId xmlns:a16="http://schemas.microsoft.com/office/drawing/2014/main" id="{B6E8A044-F3AC-48ED-B8A6-D2EDD3F6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50199" y="63937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3">
              <a:extLst>
                <a:ext uri="{FF2B5EF4-FFF2-40B4-BE49-F238E27FC236}">
                  <a16:creationId xmlns:a16="http://schemas.microsoft.com/office/drawing/2014/main" id="{248AF2CF-3B97-49B3-8E08-2820E763B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357015" y="64026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6">
              <a:extLst>
                <a:ext uri="{FF2B5EF4-FFF2-40B4-BE49-F238E27FC236}">
                  <a16:creationId xmlns:a16="http://schemas.microsoft.com/office/drawing/2014/main" id="{B5BEC596-B534-44B2-B1B8-78C1FBBA3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5860" y="641492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7">
              <a:extLst>
                <a:ext uri="{FF2B5EF4-FFF2-40B4-BE49-F238E27FC236}">
                  <a16:creationId xmlns:a16="http://schemas.microsoft.com/office/drawing/2014/main" id="{F45F86F4-28DB-49BC-8B6B-B703086F4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18231" y="641818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8">
              <a:extLst>
                <a:ext uri="{FF2B5EF4-FFF2-40B4-BE49-F238E27FC236}">
                  <a16:creationId xmlns:a16="http://schemas.microsoft.com/office/drawing/2014/main" id="{2932A0BD-C987-4A93-91DC-E277DC89C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65674" y="6420637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9">
              <a:extLst>
                <a:ext uri="{FF2B5EF4-FFF2-40B4-BE49-F238E27FC236}">
                  <a16:creationId xmlns:a16="http://schemas.microsoft.com/office/drawing/2014/main" id="{DD6B3E88-4337-44F0-80CD-D96F69C2F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2" y="642716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0">
              <a:extLst>
                <a:ext uri="{FF2B5EF4-FFF2-40B4-BE49-F238E27FC236}">
                  <a16:creationId xmlns:a16="http://schemas.microsoft.com/office/drawing/2014/main" id="{2A481A9C-8E49-4886-B0B8-B391B54DE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45213" y="6430428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2">
              <a:extLst>
                <a:ext uri="{FF2B5EF4-FFF2-40B4-BE49-F238E27FC236}">
                  <a16:creationId xmlns:a16="http://schemas.microsoft.com/office/drawing/2014/main" id="{F74D151E-F322-43E1-AAAA-39C16A828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15774" y="6457357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3">
              <a:extLst>
                <a:ext uri="{FF2B5EF4-FFF2-40B4-BE49-F238E27FC236}">
                  <a16:creationId xmlns:a16="http://schemas.microsoft.com/office/drawing/2014/main" id="{BF3063F9-CB9B-4822-865E-5BFC90AF9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42843" y="6460620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4">
              <a:extLst>
                <a:ext uri="{FF2B5EF4-FFF2-40B4-BE49-F238E27FC236}">
                  <a16:creationId xmlns:a16="http://schemas.microsoft.com/office/drawing/2014/main" id="{F541B440-1CE7-46DE-8E58-B472C9E6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1352" y="645735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5">
              <a:extLst>
                <a:ext uri="{FF2B5EF4-FFF2-40B4-BE49-F238E27FC236}">
                  <a16:creationId xmlns:a16="http://schemas.microsoft.com/office/drawing/2014/main" id="{25E18B25-35CB-4DFC-B428-063F245D0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1373" y="646307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">
              <a:extLst>
                <a:ext uri="{FF2B5EF4-FFF2-40B4-BE49-F238E27FC236}">
                  <a16:creationId xmlns:a16="http://schemas.microsoft.com/office/drawing/2014/main" id="{AC3EF75E-9D39-42A1-8744-0314BE64A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76864" y="642104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9">
              <a:extLst>
                <a:ext uri="{FF2B5EF4-FFF2-40B4-BE49-F238E27FC236}">
                  <a16:creationId xmlns:a16="http://schemas.microsoft.com/office/drawing/2014/main" id="{5B830616-AB5F-4414-891C-D7D65A1C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20744" y="578106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3">
              <a:extLst>
                <a:ext uri="{FF2B5EF4-FFF2-40B4-BE49-F238E27FC236}">
                  <a16:creationId xmlns:a16="http://schemas.microsoft.com/office/drawing/2014/main" id="{B84FCDC4-EB04-49F6-83E1-AE030D913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9809" y="5814737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29">
              <a:extLst>
                <a:ext uri="{FF2B5EF4-FFF2-40B4-BE49-F238E27FC236}">
                  <a16:creationId xmlns:a16="http://schemas.microsoft.com/office/drawing/2014/main" id="{297CFE06-B273-4E3A-828B-7F2391E72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0782" y="5569170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33">
              <a:extLst>
                <a:ext uri="{FF2B5EF4-FFF2-40B4-BE49-F238E27FC236}">
                  <a16:creationId xmlns:a16="http://schemas.microsoft.com/office/drawing/2014/main" id="{3DB916FA-F738-4FDC-856A-EC97DEA0F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04120" y="55980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44">
              <a:extLst>
                <a:ext uri="{FF2B5EF4-FFF2-40B4-BE49-F238E27FC236}">
                  <a16:creationId xmlns:a16="http://schemas.microsoft.com/office/drawing/2014/main" id="{84355883-FB7A-47AA-BA56-AF9F91552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7282" y="555320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4" name="Freeform 142">
            <a:extLst>
              <a:ext uri="{FF2B5EF4-FFF2-40B4-BE49-F238E27FC236}">
                <a16:creationId xmlns:a16="http://schemas.microsoft.com/office/drawing/2014/main" id="{869C3428-7E23-4E31-828E-09F276DA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20574" y="67621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F62AAC-1C5B-406E-8F1E-5B0FD8E9D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F457D-0844-8134-253E-BE4CF384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718366"/>
            <a:ext cx="9483513" cy="944656"/>
          </a:xfrm>
        </p:spPr>
        <p:txBody>
          <a:bodyPr>
            <a:normAutofit/>
          </a:bodyPr>
          <a:lstStyle/>
          <a:p>
            <a:r>
              <a:rPr lang="en-US" dirty="0"/>
              <a:t>Tools for Managing On-Call Schedules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2268EF-1ED3-4797-8355-F5078CB18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700" y="1883764"/>
            <a:ext cx="8978579" cy="409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63CA1-08AF-91C6-395D-4A226C21C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700" y="1883764"/>
            <a:ext cx="8978579" cy="4097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 </a:t>
            </a:r>
            <a:r>
              <a:rPr lang="en-US" b="1" u="sng" dirty="0"/>
              <a:t>Tool</a:t>
            </a:r>
            <a:r>
              <a:rPr lang="en-US" dirty="0"/>
              <a:t>					</a:t>
            </a:r>
            <a:r>
              <a:rPr lang="en-US" b="1" u="sng" dirty="0"/>
              <a:t>Key Features</a:t>
            </a:r>
          </a:p>
          <a:p>
            <a:pPr marL="0" indent="0">
              <a:buNone/>
            </a:pPr>
            <a:r>
              <a:rPr lang="en-US" dirty="0"/>
              <a:t>          PagerDuty			Escalation policies, alert grouping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Opsgenie</a:t>
            </a:r>
            <a:r>
              <a:rPr lang="en-US" dirty="0"/>
              <a:t>				Flexible scheduling, integrations</a:t>
            </a:r>
          </a:p>
          <a:p>
            <a:pPr marL="0" indent="0">
              <a:buNone/>
            </a:pPr>
            <a:r>
              <a:rPr lang="en-US" dirty="0"/>
              <a:t>          Slack/MS Teams			Alert notifications, team visibility</a:t>
            </a:r>
          </a:p>
          <a:p>
            <a:pPr marL="0" indent="0">
              <a:buNone/>
            </a:pPr>
            <a:r>
              <a:rPr lang="en-US" dirty="0"/>
              <a:t>          Runbook Apps			In-context documentation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CCD93E-51C6-47E1-8405-8D870E6B5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4460" y="-5553"/>
            <a:ext cx="781459" cy="6853105"/>
            <a:chOff x="11084460" y="-5553"/>
            <a:chExt cx="781459" cy="6853105"/>
          </a:xfrm>
        </p:grpSpPr>
        <p:sp>
          <p:nvSpPr>
            <p:cNvPr id="15" name="Freeform 59">
              <a:extLst>
                <a:ext uri="{FF2B5EF4-FFF2-40B4-BE49-F238E27FC236}">
                  <a16:creationId xmlns:a16="http://schemas.microsoft.com/office/drawing/2014/main" id="{781905C4-1133-4589-891D-4E6052BC9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5558" y="670863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B549DF45-2D76-437C-ACBF-763DF06F3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122" y="65743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B49F2B88-F0AA-40D6-997C-4CD28AD29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3494" y="88847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0">
              <a:extLst>
                <a:ext uri="{FF2B5EF4-FFF2-40B4-BE49-F238E27FC236}">
                  <a16:creationId xmlns:a16="http://schemas.microsoft.com/office/drawing/2014/main" id="{36A4A66A-D1F4-4383-8D28-A68695937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8153" y="112627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1">
              <a:extLst>
                <a:ext uri="{FF2B5EF4-FFF2-40B4-BE49-F238E27FC236}">
                  <a16:creationId xmlns:a16="http://schemas.microsoft.com/office/drawing/2014/main" id="{1A73A306-1140-4842-AB32-DEFA0C75D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1203" y="213932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2">
              <a:extLst>
                <a:ext uri="{FF2B5EF4-FFF2-40B4-BE49-F238E27FC236}">
                  <a16:creationId xmlns:a16="http://schemas.microsoft.com/office/drawing/2014/main" id="{9E9F1E99-2F3F-4867-BBFE-FCA8F92CA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9039" y="191687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3">
              <a:extLst>
                <a:ext uri="{FF2B5EF4-FFF2-40B4-BE49-F238E27FC236}">
                  <a16:creationId xmlns:a16="http://schemas.microsoft.com/office/drawing/2014/main" id="{015B614E-DBF6-4DE6-9339-24B527AE0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1596" y="1602084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2D99F085-1658-457C-A1E7-8BB59784E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2612" y="45284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6">
              <a:extLst>
                <a:ext uri="{FF2B5EF4-FFF2-40B4-BE49-F238E27FC236}">
                  <a16:creationId xmlns:a16="http://schemas.microsoft.com/office/drawing/2014/main" id="{72314D71-6CB0-478C-A2EE-9DD68D4B0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2581" y="10683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9">
              <a:extLst>
                <a:ext uri="{FF2B5EF4-FFF2-40B4-BE49-F238E27FC236}">
                  <a16:creationId xmlns:a16="http://schemas.microsoft.com/office/drawing/2014/main" id="{CFF40123-9723-4AED-B3F6-54C54E54A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7384" y="138973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0">
              <a:extLst>
                <a:ext uri="{FF2B5EF4-FFF2-40B4-BE49-F238E27FC236}">
                  <a16:creationId xmlns:a16="http://schemas.microsoft.com/office/drawing/2014/main" id="{18149ACA-B455-497E-A336-7CA5EA3FF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5236" y="20126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2">
              <a:extLst>
                <a:ext uri="{FF2B5EF4-FFF2-40B4-BE49-F238E27FC236}">
                  <a16:creationId xmlns:a16="http://schemas.microsoft.com/office/drawing/2014/main" id="{BEA79FD9-FE3C-474C-9635-FA1AC8B10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8261" y="2886960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3">
              <a:extLst>
                <a:ext uri="{FF2B5EF4-FFF2-40B4-BE49-F238E27FC236}">
                  <a16:creationId xmlns:a16="http://schemas.microsoft.com/office/drawing/2014/main" id="{5A1C9036-2209-48AB-9A45-1CF7A88BC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9619" y="402557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4">
              <a:extLst>
                <a:ext uri="{FF2B5EF4-FFF2-40B4-BE49-F238E27FC236}">
                  <a16:creationId xmlns:a16="http://schemas.microsoft.com/office/drawing/2014/main" id="{949D7B76-E779-437D-BF53-4B314E304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7570" y="261865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5">
              <a:extLst>
                <a:ext uri="{FF2B5EF4-FFF2-40B4-BE49-F238E27FC236}">
                  <a16:creationId xmlns:a16="http://schemas.microsoft.com/office/drawing/2014/main" id="{6C7666CC-2CD8-49CF-97E8-03A4748E5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8201" y="376266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6">
              <a:extLst>
                <a:ext uri="{FF2B5EF4-FFF2-40B4-BE49-F238E27FC236}">
                  <a16:creationId xmlns:a16="http://schemas.microsoft.com/office/drawing/2014/main" id="{6694159E-961A-40AD-9710-DE5D858BE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5983" y="530910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7">
              <a:extLst>
                <a:ext uri="{FF2B5EF4-FFF2-40B4-BE49-F238E27FC236}">
                  <a16:creationId xmlns:a16="http://schemas.microsoft.com/office/drawing/2014/main" id="{3415C869-BF38-4F37-A07D-99863F6F0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66163" y="452512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8">
              <a:extLst>
                <a:ext uri="{FF2B5EF4-FFF2-40B4-BE49-F238E27FC236}">
                  <a16:creationId xmlns:a16="http://schemas.microsoft.com/office/drawing/2014/main" id="{C532C6F8-F368-4C0C-A0C7-26ED5B5C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3551" y="3182385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9">
              <a:extLst>
                <a:ext uri="{FF2B5EF4-FFF2-40B4-BE49-F238E27FC236}">
                  <a16:creationId xmlns:a16="http://schemas.microsoft.com/office/drawing/2014/main" id="{CE0F0051-9235-439E-906C-6D4734860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2808" y="559134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70">
              <a:extLst>
                <a:ext uri="{FF2B5EF4-FFF2-40B4-BE49-F238E27FC236}">
                  <a16:creationId xmlns:a16="http://schemas.microsoft.com/office/drawing/2014/main" id="{595300AA-1720-4A83-A1A6-AEAC14DC4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37021" y="618309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1">
              <a:extLst>
                <a:ext uri="{FF2B5EF4-FFF2-40B4-BE49-F238E27FC236}">
                  <a16:creationId xmlns:a16="http://schemas.microsoft.com/office/drawing/2014/main" id="{4C3205CA-C6A4-4BC9-A856-44012512D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4351" y="5070698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2">
              <a:extLst>
                <a:ext uri="{FF2B5EF4-FFF2-40B4-BE49-F238E27FC236}">
                  <a16:creationId xmlns:a16="http://schemas.microsoft.com/office/drawing/2014/main" id="{2ADF09EA-ED2B-435A-98A9-C04F61AEC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1088" y="484383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3">
              <a:extLst>
                <a:ext uri="{FF2B5EF4-FFF2-40B4-BE49-F238E27FC236}">
                  <a16:creationId xmlns:a16="http://schemas.microsoft.com/office/drawing/2014/main" id="{FECDE996-00DD-4523-A839-977B3099D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5961" y="434420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4">
              <a:extLst>
                <a:ext uri="{FF2B5EF4-FFF2-40B4-BE49-F238E27FC236}">
                  <a16:creationId xmlns:a16="http://schemas.microsoft.com/office/drawing/2014/main" id="{41E13E80-7416-41BF-9F70-0471C3755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3913" y="59244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5">
              <a:extLst>
                <a:ext uri="{FF2B5EF4-FFF2-40B4-BE49-F238E27FC236}">
                  <a16:creationId xmlns:a16="http://schemas.microsoft.com/office/drawing/2014/main" id="{E0904C63-D5F2-4DEC-BC8B-20A26201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922" y="237888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7">
              <a:extLst>
                <a:ext uri="{FF2B5EF4-FFF2-40B4-BE49-F238E27FC236}">
                  <a16:creationId xmlns:a16="http://schemas.microsoft.com/office/drawing/2014/main" id="{E8FF1427-C8C3-4A62-BA09-C39CD288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4168" y="354316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5">
              <a:extLst>
                <a:ext uri="{FF2B5EF4-FFF2-40B4-BE49-F238E27FC236}">
                  <a16:creationId xmlns:a16="http://schemas.microsoft.com/office/drawing/2014/main" id="{8A423576-FAF7-451E-8E03-BD83EB4C2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40427" y="637098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7">
              <a:extLst>
                <a:ext uri="{FF2B5EF4-FFF2-40B4-BE49-F238E27FC236}">
                  <a16:creationId xmlns:a16="http://schemas.microsoft.com/office/drawing/2014/main" id="{6E983BE2-E9E0-42E2-9321-D69CE9C5D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7906" y="666226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8">
              <a:extLst>
                <a:ext uri="{FF2B5EF4-FFF2-40B4-BE49-F238E27FC236}">
                  <a16:creationId xmlns:a16="http://schemas.microsoft.com/office/drawing/2014/main" id="{D3F95FF6-487C-4B8A-8366-D3ED41932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8467" y="564043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7BEB0739-EF74-4D95-80D7-4173F5B98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6657" y="397835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5">
              <a:extLst>
                <a:ext uri="{FF2B5EF4-FFF2-40B4-BE49-F238E27FC236}">
                  <a16:creationId xmlns:a16="http://schemas.microsoft.com/office/drawing/2014/main" id="{783B7BCE-EE41-439B-B505-CCE4A75EA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8643" y="191833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6">
              <a:extLst>
                <a:ext uri="{FF2B5EF4-FFF2-40B4-BE49-F238E27FC236}">
                  <a16:creationId xmlns:a16="http://schemas.microsoft.com/office/drawing/2014/main" id="{3C74358B-9A47-45F3-8386-A5618A504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280" y="52545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7">
              <a:extLst>
                <a:ext uri="{FF2B5EF4-FFF2-40B4-BE49-F238E27FC236}">
                  <a16:creationId xmlns:a16="http://schemas.microsoft.com/office/drawing/2014/main" id="{99DE0B49-D1D7-4B06-9F02-E82BAD335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4045" y="22054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8">
              <a:extLst>
                <a:ext uri="{FF2B5EF4-FFF2-40B4-BE49-F238E27FC236}">
                  <a16:creationId xmlns:a16="http://schemas.microsoft.com/office/drawing/2014/main" id="{3E40A68B-6E09-47B3-B503-187E6DB05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951" y="113529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9">
              <a:extLst>
                <a:ext uri="{FF2B5EF4-FFF2-40B4-BE49-F238E27FC236}">
                  <a16:creationId xmlns:a16="http://schemas.microsoft.com/office/drawing/2014/main" id="{D689A519-2610-420E-A0A9-969BFF67B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9148" y="1636624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0">
              <a:extLst>
                <a:ext uri="{FF2B5EF4-FFF2-40B4-BE49-F238E27FC236}">
                  <a16:creationId xmlns:a16="http://schemas.microsoft.com/office/drawing/2014/main" id="{6FBC6584-911F-4264-B473-D2BF13165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6004" y="27761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1">
              <a:extLst>
                <a:ext uri="{FF2B5EF4-FFF2-40B4-BE49-F238E27FC236}">
                  <a16:creationId xmlns:a16="http://schemas.microsoft.com/office/drawing/2014/main" id="{43BA3088-9071-4CB5-AA87-D26ADA6A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7203" y="13651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2">
              <a:extLst>
                <a:ext uri="{FF2B5EF4-FFF2-40B4-BE49-F238E27FC236}">
                  <a16:creationId xmlns:a16="http://schemas.microsoft.com/office/drawing/2014/main" id="{036754A1-5FF1-4DAF-865F-51A8F732D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6706" y="84646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2">
              <a:extLst>
                <a:ext uri="{FF2B5EF4-FFF2-40B4-BE49-F238E27FC236}">
                  <a16:creationId xmlns:a16="http://schemas.microsoft.com/office/drawing/2014/main" id="{3113C36F-F2C1-4AEF-907E-B011FC7D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9267" y="15726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3">
              <a:extLst>
                <a:ext uri="{FF2B5EF4-FFF2-40B4-BE49-F238E27FC236}">
                  <a16:creationId xmlns:a16="http://schemas.microsoft.com/office/drawing/2014/main" id="{05297B79-2217-4E20-ADCE-55A99DFC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1768" y="208501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30">
              <a:extLst>
                <a:ext uri="{FF2B5EF4-FFF2-40B4-BE49-F238E27FC236}">
                  <a16:creationId xmlns:a16="http://schemas.microsoft.com/office/drawing/2014/main" id="{CDFBCAF2-7156-47B5-B4CD-4C9A6B0C5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989" y="49775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1">
              <a:extLst>
                <a:ext uri="{FF2B5EF4-FFF2-40B4-BE49-F238E27FC236}">
                  <a16:creationId xmlns:a16="http://schemas.microsoft.com/office/drawing/2014/main" id="{6141C6ED-A205-4582-B2B7-28AEFFCE9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4755" y="1047421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2">
              <a:extLst>
                <a:ext uri="{FF2B5EF4-FFF2-40B4-BE49-F238E27FC236}">
                  <a16:creationId xmlns:a16="http://schemas.microsoft.com/office/drawing/2014/main" id="{45D98E0C-835E-42DB-8E99-55F88B5D3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6410" y="1873893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4">
              <a:extLst>
                <a:ext uri="{FF2B5EF4-FFF2-40B4-BE49-F238E27FC236}">
                  <a16:creationId xmlns:a16="http://schemas.microsoft.com/office/drawing/2014/main" id="{C1A190CA-579E-475F-A682-AE831D0B6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6558" y="200578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5">
              <a:extLst>
                <a:ext uri="{FF2B5EF4-FFF2-40B4-BE49-F238E27FC236}">
                  <a16:creationId xmlns:a16="http://schemas.microsoft.com/office/drawing/2014/main" id="{95752704-828A-4BF6-9D5B-7EE272F3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12094" y="817763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41">
              <a:extLst>
                <a:ext uri="{FF2B5EF4-FFF2-40B4-BE49-F238E27FC236}">
                  <a16:creationId xmlns:a16="http://schemas.microsoft.com/office/drawing/2014/main" id="{1DDC7947-4F4F-4B68-8A9A-5B08914D3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6842" y="120201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1">
              <a:extLst>
                <a:ext uri="{FF2B5EF4-FFF2-40B4-BE49-F238E27FC236}">
                  <a16:creationId xmlns:a16="http://schemas.microsoft.com/office/drawing/2014/main" id="{F9B6A847-04BE-4DA2-9766-403B52C53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7463" y="27004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92">
              <a:extLst>
                <a:ext uri="{FF2B5EF4-FFF2-40B4-BE49-F238E27FC236}">
                  <a16:creationId xmlns:a16="http://schemas.microsoft.com/office/drawing/2014/main" id="{E0120860-FA73-465D-98A8-0A80630A7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6503" y="235689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3">
              <a:extLst>
                <a:ext uri="{FF2B5EF4-FFF2-40B4-BE49-F238E27FC236}">
                  <a16:creationId xmlns:a16="http://schemas.microsoft.com/office/drawing/2014/main" id="{73B154EA-FA98-4BA2-B207-56A75AF5F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6005" y="328527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4">
              <a:extLst>
                <a:ext uri="{FF2B5EF4-FFF2-40B4-BE49-F238E27FC236}">
                  <a16:creationId xmlns:a16="http://schemas.microsoft.com/office/drawing/2014/main" id="{CD9D9A2E-D334-4FF7-AE1B-3C73FF735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1111" y="530384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95">
              <a:extLst>
                <a:ext uri="{FF2B5EF4-FFF2-40B4-BE49-F238E27FC236}">
                  <a16:creationId xmlns:a16="http://schemas.microsoft.com/office/drawing/2014/main" id="{C3CEB375-641F-4ACA-BFE8-15BCE9CFB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9462" y="299225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6">
              <a:extLst>
                <a:ext uri="{FF2B5EF4-FFF2-40B4-BE49-F238E27FC236}">
                  <a16:creationId xmlns:a16="http://schemas.microsoft.com/office/drawing/2014/main" id="{64C2C2DC-ADC8-45C1-9176-0BE21158B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4848" y="3511815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97">
              <a:extLst>
                <a:ext uri="{FF2B5EF4-FFF2-40B4-BE49-F238E27FC236}">
                  <a16:creationId xmlns:a16="http://schemas.microsoft.com/office/drawing/2014/main" id="{6DC6FE9E-EE79-4AAD-B79F-D1320F972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4160" y="47206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8">
              <a:extLst>
                <a:ext uri="{FF2B5EF4-FFF2-40B4-BE49-F238E27FC236}">
                  <a16:creationId xmlns:a16="http://schemas.microsoft.com/office/drawing/2014/main" id="{4A065DC5-0B08-4188-9CAC-C782BE334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6645" y="4202207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99">
              <a:extLst>
                <a:ext uri="{FF2B5EF4-FFF2-40B4-BE49-F238E27FC236}">
                  <a16:creationId xmlns:a16="http://schemas.microsoft.com/office/drawing/2014/main" id="{77933EC7-7607-4F9B-8946-946926844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9540" y="4410065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00">
              <a:extLst>
                <a:ext uri="{FF2B5EF4-FFF2-40B4-BE49-F238E27FC236}">
                  <a16:creationId xmlns:a16="http://schemas.microsoft.com/office/drawing/2014/main" id="{98A0955A-87AB-4E27-A4EB-390D5A997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049" y="383064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01">
              <a:extLst>
                <a:ext uri="{FF2B5EF4-FFF2-40B4-BE49-F238E27FC236}">
                  <a16:creationId xmlns:a16="http://schemas.microsoft.com/office/drawing/2014/main" id="{D0D3E081-021C-476C-A0B4-025460A08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3766" y="503885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2">
              <a:extLst>
                <a:ext uri="{FF2B5EF4-FFF2-40B4-BE49-F238E27FC236}">
                  <a16:creationId xmlns:a16="http://schemas.microsoft.com/office/drawing/2014/main" id="{73D4B676-80A8-44CB-A417-17AF4DE19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945" y="5599239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03">
              <a:extLst>
                <a:ext uri="{FF2B5EF4-FFF2-40B4-BE49-F238E27FC236}">
                  <a16:creationId xmlns:a16="http://schemas.microsoft.com/office/drawing/2014/main" id="{B0210B7F-84AA-41BE-87D2-9F5260010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2853" y="5869661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4">
              <a:extLst>
                <a:ext uri="{FF2B5EF4-FFF2-40B4-BE49-F238E27FC236}">
                  <a16:creationId xmlns:a16="http://schemas.microsoft.com/office/drawing/2014/main" id="{17B17F87-1255-4200-A4C5-1F8661A38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8313" y="240057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3">
              <a:extLst>
                <a:ext uri="{FF2B5EF4-FFF2-40B4-BE49-F238E27FC236}">
                  <a16:creationId xmlns:a16="http://schemas.microsoft.com/office/drawing/2014/main" id="{D55CF0FB-1894-4689-808C-524F20F21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9654" y="478849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14">
              <a:extLst>
                <a:ext uri="{FF2B5EF4-FFF2-40B4-BE49-F238E27FC236}">
                  <a16:creationId xmlns:a16="http://schemas.microsoft.com/office/drawing/2014/main" id="{6D672041-E9F6-41CA-8F94-8F92F4F52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3058" y="355480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15">
              <a:extLst>
                <a:ext uri="{FF2B5EF4-FFF2-40B4-BE49-F238E27FC236}">
                  <a16:creationId xmlns:a16="http://schemas.microsoft.com/office/drawing/2014/main" id="{F2980BBB-6C11-4661-B664-64A509E7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7345" y="42176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17">
              <a:extLst>
                <a:ext uri="{FF2B5EF4-FFF2-40B4-BE49-F238E27FC236}">
                  <a16:creationId xmlns:a16="http://schemas.microsoft.com/office/drawing/2014/main" id="{74418F40-0BE6-45C5-A622-A4EC9ECC7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4662" y="591334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8">
              <a:extLst>
                <a:ext uri="{FF2B5EF4-FFF2-40B4-BE49-F238E27FC236}">
                  <a16:creationId xmlns:a16="http://schemas.microsoft.com/office/drawing/2014/main" id="{689670C9-875E-4A8F-8485-379483869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78" y="649102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9">
              <a:extLst>
                <a:ext uri="{FF2B5EF4-FFF2-40B4-BE49-F238E27FC236}">
                  <a16:creationId xmlns:a16="http://schemas.microsoft.com/office/drawing/2014/main" id="{B73F6F9B-7042-48A0-8AAB-CFD4AE104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0752" y="622265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20">
              <a:extLst>
                <a:ext uri="{FF2B5EF4-FFF2-40B4-BE49-F238E27FC236}">
                  <a16:creationId xmlns:a16="http://schemas.microsoft.com/office/drawing/2014/main" id="{D9922668-2B6F-4226-BEBD-91DBE7EB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7987" y="379537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21">
              <a:extLst>
                <a:ext uri="{FF2B5EF4-FFF2-40B4-BE49-F238E27FC236}">
                  <a16:creationId xmlns:a16="http://schemas.microsoft.com/office/drawing/2014/main" id="{25E4C9F4-6F2B-48AB-A99B-392DE5473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6278" y="3572831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25">
              <a:extLst>
                <a:ext uri="{FF2B5EF4-FFF2-40B4-BE49-F238E27FC236}">
                  <a16:creationId xmlns:a16="http://schemas.microsoft.com/office/drawing/2014/main" id="{65715319-1FF9-45E8-9E9A-C674AF42E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8374" y="237101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26">
              <a:extLst>
                <a:ext uri="{FF2B5EF4-FFF2-40B4-BE49-F238E27FC236}">
                  <a16:creationId xmlns:a16="http://schemas.microsoft.com/office/drawing/2014/main" id="{12649F26-7CDE-4DB8-83B3-EF3782AD0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6608" y="3222992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27">
              <a:extLst>
                <a:ext uri="{FF2B5EF4-FFF2-40B4-BE49-F238E27FC236}">
                  <a16:creationId xmlns:a16="http://schemas.microsoft.com/office/drawing/2014/main" id="{2FE4021B-DAF2-4374-BA57-A3492434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8" y="41906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28">
              <a:extLst>
                <a:ext uri="{FF2B5EF4-FFF2-40B4-BE49-F238E27FC236}">
                  <a16:creationId xmlns:a16="http://schemas.microsoft.com/office/drawing/2014/main" id="{DF5BAFBB-6EF3-4AB2-AEB6-101F5E93B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944" y="2715183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29">
              <a:extLst>
                <a:ext uri="{FF2B5EF4-FFF2-40B4-BE49-F238E27FC236}">
                  <a16:creationId xmlns:a16="http://schemas.microsoft.com/office/drawing/2014/main" id="{237BBB0E-5E66-4455-9E38-5A7A576FA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0021" y="465589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3">
              <a:extLst>
                <a:ext uri="{FF2B5EF4-FFF2-40B4-BE49-F238E27FC236}">
                  <a16:creationId xmlns:a16="http://schemas.microsoft.com/office/drawing/2014/main" id="{F3737C72-7122-4969-90DB-9F1A2A2E7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0849" y="446188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36">
              <a:extLst>
                <a:ext uri="{FF2B5EF4-FFF2-40B4-BE49-F238E27FC236}">
                  <a16:creationId xmlns:a16="http://schemas.microsoft.com/office/drawing/2014/main" id="{E0471B7E-606B-4DF6-97A3-C86A23004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8988" y="5571356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37">
              <a:extLst>
                <a:ext uri="{FF2B5EF4-FFF2-40B4-BE49-F238E27FC236}">
                  <a16:creationId xmlns:a16="http://schemas.microsoft.com/office/drawing/2014/main" id="{90E27B31-5A24-46EB-85BE-DC5C886BC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3483" y="5221486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38">
              <a:extLst>
                <a:ext uri="{FF2B5EF4-FFF2-40B4-BE49-F238E27FC236}">
                  <a16:creationId xmlns:a16="http://schemas.microsoft.com/office/drawing/2014/main" id="{2EDC5D7B-EB07-447D-B76E-A07A6632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3252" y="4971400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39">
              <a:extLst>
                <a:ext uri="{FF2B5EF4-FFF2-40B4-BE49-F238E27FC236}">
                  <a16:creationId xmlns:a16="http://schemas.microsoft.com/office/drawing/2014/main" id="{BC74D79F-6756-4F06-A0F5-DC43209C5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5998" y="649551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40">
              <a:extLst>
                <a:ext uri="{FF2B5EF4-FFF2-40B4-BE49-F238E27FC236}">
                  <a16:creationId xmlns:a16="http://schemas.microsoft.com/office/drawing/2014/main" id="{2210FDBB-A853-4414-A030-69E1F4295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7675" y="2936171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42">
              <a:extLst>
                <a:ext uri="{FF2B5EF4-FFF2-40B4-BE49-F238E27FC236}">
                  <a16:creationId xmlns:a16="http://schemas.microsoft.com/office/drawing/2014/main" id="{9AAC29D9-EC94-4008-824A-E1F0F2187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0411" y="470106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3">
              <a:extLst>
                <a:ext uri="{FF2B5EF4-FFF2-40B4-BE49-F238E27FC236}">
                  <a16:creationId xmlns:a16="http://schemas.microsoft.com/office/drawing/2014/main" id="{8B39C842-398E-4937-A696-BFFC3860B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4434" y="579327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44">
              <a:extLst>
                <a:ext uri="{FF2B5EF4-FFF2-40B4-BE49-F238E27FC236}">
                  <a16:creationId xmlns:a16="http://schemas.microsoft.com/office/drawing/2014/main" id="{7088F78F-878E-460B-87EC-BA3BF1B54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8857" y="602332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45">
              <a:extLst>
                <a:ext uri="{FF2B5EF4-FFF2-40B4-BE49-F238E27FC236}">
                  <a16:creationId xmlns:a16="http://schemas.microsoft.com/office/drawing/2014/main" id="{63E026E2-AE0E-499A-A8FA-39274DFB0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167" y="623499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">
              <a:extLst>
                <a:ext uri="{FF2B5EF4-FFF2-40B4-BE49-F238E27FC236}">
                  <a16:creationId xmlns:a16="http://schemas.microsoft.com/office/drawing/2014/main" id="{550BA48D-6442-47A4-95D9-5C452FF88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710" y="673791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06EF15E3-76AB-4075-B334-94FD017C5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1761" y="334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6">
              <a:extLst>
                <a:ext uri="{FF2B5EF4-FFF2-40B4-BE49-F238E27FC236}">
                  <a16:creationId xmlns:a16="http://schemas.microsoft.com/office/drawing/2014/main" id="{9FED76EA-CA3D-4690-9FCE-768160FAB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5063" y="1324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744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67262A-6EF1-49ED-B8DE-DDD3E5804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F4403-04DF-7EF7-A569-689DF8771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815" y="1633061"/>
            <a:ext cx="3453722" cy="349528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Reducing Alert Fatigue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492946-B39C-4250-B4C8-D82A25043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1035" y="880021"/>
            <a:ext cx="6498031" cy="511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1EF36-9A99-22B6-4F34-4ED918A04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5624" y="1243584"/>
            <a:ext cx="5108852" cy="429767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Minimize alerts that are minor or redundant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Set alert parameters carefully to avoid unnecessary notifications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Consistently evaluate alert rules and their effectiveness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Focus on solving the fundamental issues, not only the effects.</a:t>
            </a:r>
          </a:p>
        </p:txBody>
      </p:sp>
      <p:sp>
        <p:nvSpPr>
          <p:cNvPr id="14" name="Freeform 142">
            <a:extLst>
              <a:ext uri="{FF2B5EF4-FFF2-40B4-BE49-F238E27FC236}">
                <a16:creationId xmlns:a16="http://schemas.microsoft.com/office/drawing/2014/main" id="{B30D69F3-F5DC-4D65-B4AF-733FF6D5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8174" y="66097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3FF339-0C9A-4139-9C80-B154CB1E6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92" y="5479237"/>
            <a:ext cx="12057048" cy="1073975"/>
            <a:chOff x="11192" y="5479237"/>
            <a:chExt cx="12057048" cy="1073975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26951B5F-AC36-48AF-A319-55FE78425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327394" y="635532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5">
              <a:extLst>
                <a:ext uri="{FF2B5EF4-FFF2-40B4-BE49-F238E27FC236}">
                  <a16:creationId xmlns:a16="http://schemas.microsoft.com/office/drawing/2014/main" id="{F49E610F-6598-471F-91DF-D5851F14A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11390" y="553265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7">
              <a:extLst>
                <a:ext uri="{FF2B5EF4-FFF2-40B4-BE49-F238E27FC236}">
                  <a16:creationId xmlns:a16="http://schemas.microsoft.com/office/drawing/2014/main" id="{74DE0CDB-BB1F-4A69-A0A2-9C32D0B6A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84530" y="552939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0">
              <a:extLst>
                <a:ext uri="{FF2B5EF4-FFF2-40B4-BE49-F238E27FC236}">
                  <a16:creationId xmlns:a16="http://schemas.microsoft.com/office/drawing/2014/main" id="{05BE2C0F-8AF8-4EB8-9EE8-0F65327A5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435517" y="552198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2">
              <a:extLst>
                <a:ext uri="{FF2B5EF4-FFF2-40B4-BE49-F238E27FC236}">
                  <a16:creationId xmlns:a16="http://schemas.microsoft.com/office/drawing/2014/main" id="{2A5CD3F7-632C-4582-87F6-584F870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95640" y="578970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3">
              <a:extLst>
                <a:ext uri="{FF2B5EF4-FFF2-40B4-BE49-F238E27FC236}">
                  <a16:creationId xmlns:a16="http://schemas.microsoft.com/office/drawing/2014/main" id="{51D68BBB-9910-4A2E-8881-4760A930C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65033" y="5771753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9">
              <a:extLst>
                <a:ext uri="{FF2B5EF4-FFF2-40B4-BE49-F238E27FC236}">
                  <a16:creationId xmlns:a16="http://schemas.microsoft.com/office/drawing/2014/main" id="{7EC690E3-A4DE-4B8A-A186-0F3B49BC2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07845" y="5826426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5">
              <a:extLst>
                <a:ext uri="{FF2B5EF4-FFF2-40B4-BE49-F238E27FC236}">
                  <a16:creationId xmlns:a16="http://schemas.microsoft.com/office/drawing/2014/main" id="{1BB18CCD-20C3-4BE5-A6BA-9339E8AB9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76143" y="6032065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7">
              <a:extLst>
                <a:ext uri="{FF2B5EF4-FFF2-40B4-BE49-F238E27FC236}">
                  <a16:creationId xmlns:a16="http://schemas.microsoft.com/office/drawing/2014/main" id="{BED0B41F-67D3-4AD8-9A8A-DA5DD871A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88139" y="6055729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9">
              <a:extLst>
                <a:ext uri="{FF2B5EF4-FFF2-40B4-BE49-F238E27FC236}">
                  <a16:creationId xmlns:a16="http://schemas.microsoft.com/office/drawing/2014/main" id="{BC7AB75D-8130-4CC6-96B3-BAD26C374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55287" y="6058995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1">
              <a:extLst>
                <a:ext uri="{FF2B5EF4-FFF2-40B4-BE49-F238E27FC236}">
                  <a16:creationId xmlns:a16="http://schemas.microsoft.com/office/drawing/2014/main" id="{A4118456-1C3E-447C-81DD-1F013BF5E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37087" y="607123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2">
              <a:extLst>
                <a:ext uri="{FF2B5EF4-FFF2-40B4-BE49-F238E27FC236}">
                  <a16:creationId xmlns:a16="http://schemas.microsoft.com/office/drawing/2014/main" id="{9C6D6B04-EC5A-4149-A53B-C73E97693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522245" y="634860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4">
              <a:extLst>
                <a:ext uri="{FF2B5EF4-FFF2-40B4-BE49-F238E27FC236}">
                  <a16:creationId xmlns:a16="http://schemas.microsoft.com/office/drawing/2014/main" id="{813095FE-556E-4A61-9BF3-732D49280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284869" y="6310329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1">
              <a:extLst>
                <a:ext uri="{FF2B5EF4-FFF2-40B4-BE49-F238E27FC236}">
                  <a16:creationId xmlns:a16="http://schemas.microsoft.com/office/drawing/2014/main" id="{21793E62-B549-4243-B8FA-B143D6B4A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793296" y="6312998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1">
              <a:extLst>
                <a:ext uri="{FF2B5EF4-FFF2-40B4-BE49-F238E27FC236}">
                  <a16:creationId xmlns:a16="http://schemas.microsoft.com/office/drawing/2014/main" id="{43ADD9DB-48ED-4A8C-9A75-0E93AB47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610793" y="607003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2">
              <a:extLst>
                <a:ext uri="{FF2B5EF4-FFF2-40B4-BE49-F238E27FC236}">
                  <a16:creationId xmlns:a16="http://schemas.microsoft.com/office/drawing/2014/main" id="{E7C72DF4-E774-4605-971D-0840BD069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32685" y="606930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3">
              <a:extLst>
                <a:ext uri="{FF2B5EF4-FFF2-40B4-BE49-F238E27FC236}">
                  <a16:creationId xmlns:a16="http://schemas.microsoft.com/office/drawing/2014/main" id="{23BFA407-416B-4086-A635-1FB860F0E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86396" y="6078286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4">
              <a:extLst>
                <a:ext uri="{FF2B5EF4-FFF2-40B4-BE49-F238E27FC236}">
                  <a16:creationId xmlns:a16="http://schemas.microsoft.com/office/drawing/2014/main" id="{7C8F4B70-75FD-4457-A219-00E8F9862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987068" y="610603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5">
              <a:extLst>
                <a:ext uri="{FF2B5EF4-FFF2-40B4-BE49-F238E27FC236}">
                  <a16:creationId xmlns:a16="http://schemas.microsoft.com/office/drawing/2014/main" id="{8B19E2D0-7290-4EC0-AB6B-7F7AD87BD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19459" y="61084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6">
              <a:extLst>
                <a:ext uri="{FF2B5EF4-FFF2-40B4-BE49-F238E27FC236}">
                  <a16:creationId xmlns:a16="http://schemas.microsoft.com/office/drawing/2014/main" id="{A19B4676-7AC8-4F42-A34D-1A39433EE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71808" y="6115007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7">
              <a:extLst>
                <a:ext uri="{FF2B5EF4-FFF2-40B4-BE49-F238E27FC236}">
                  <a16:creationId xmlns:a16="http://schemas.microsoft.com/office/drawing/2014/main" id="{8B7FE908-80E4-483B-A777-C7B4EC478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534717" y="611745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8">
              <a:extLst>
                <a:ext uri="{FF2B5EF4-FFF2-40B4-BE49-F238E27FC236}">
                  <a16:creationId xmlns:a16="http://schemas.microsoft.com/office/drawing/2014/main" id="{2681A8C9-F444-4E8C-B844-9F7949428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095661" y="6117455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9">
              <a:extLst>
                <a:ext uri="{FF2B5EF4-FFF2-40B4-BE49-F238E27FC236}">
                  <a16:creationId xmlns:a16="http://schemas.microsoft.com/office/drawing/2014/main" id="{D20ADAA4-D2A2-4685-98BF-248A08AE1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6" y="6117453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0">
              <a:extLst>
                <a:ext uri="{FF2B5EF4-FFF2-40B4-BE49-F238E27FC236}">
                  <a16:creationId xmlns:a16="http://schemas.microsoft.com/office/drawing/2014/main" id="{341DD6EA-CF88-4A3C-BAEE-501042763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469623" y="6117454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1">
              <a:extLst>
                <a:ext uri="{FF2B5EF4-FFF2-40B4-BE49-F238E27FC236}">
                  <a16:creationId xmlns:a16="http://schemas.microsoft.com/office/drawing/2014/main" id="{3D241D69-1838-4786-A9A3-E92867ABF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262664" y="612398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2">
              <a:extLst>
                <a:ext uri="{FF2B5EF4-FFF2-40B4-BE49-F238E27FC236}">
                  <a16:creationId xmlns:a16="http://schemas.microsoft.com/office/drawing/2014/main" id="{7A7396BB-7045-4151-AACC-8B8AF1ABD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01721" y="612724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3">
              <a:extLst>
                <a:ext uri="{FF2B5EF4-FFF2-40B4-BE49-F238E27FC236}">
                  <a16:creationId xmlns:a16="http://schemas.microsoft.com/office/drawing/2014/main" id="{83B1DF51-D55B-4AE2-A489-6922F6959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19919" y="613295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4">
              <a:extLst>
                <a:ext uri="{FF2B5EF4-FFF2-40B4-BE49-F238E27FC236}">
                  <a16:creationId xmlns:a16="http://schemas.microsoft.com/office/drawing/2014/main" id="{E41D6AEB-5E2A-4A68-9632-4AE137F1F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04466" y="6132959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3">
              <a:extLst>
                <a:ext uri="{FF2B5EF4-FFF2-40B4-BE49-F238E27FC236}">
                  <a16:creationId xmlns:a16="http://schemas.microsoft.com/office/drawing/2014/main" id="{BA517482-AC50-4901-A826-FBA4B1FC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13586" y="6178656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4">
              <a:extLst>
                <a:ext uri="{FF2B5EF4-FFF2-40B4-BE49-F238E27FC236}">
                  <a16:creationId xmlns:a16="http://schemas.microsoft.com/office/drawing/2014/main" id="{2A95EDEC-E641-4466-9ADD-86C263F3B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50675" y="617865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5">
              <a:extLst>
                <a:ext uri="{FF2B5EF4-FFF2-40B4-BE49-F238E27FC236}">
                  <a16:creationId xmlns:a16="http://schemas.microsoft.com/office/drawing/2014/main" id="{330903BB-74EF-422B-A451-76F6988AC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87821" y="6184369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7">
              <a:extLst>
                <a:ext uri="{FF2B5EF4-FFF2-40B4-BE49-F238E27FC236}">
                  <a16:creationId xmlns:a16="http://schemas.microsoft.com/office/drawing/2014/main" id="{24CE6A5E-8D30-4EA3-BC99-FFDDD534E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1700" y="619661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8">
              <a:extLst>
                <a:ext uri="{FF2B5EF4-FFF2-40B4-BE49-F238E27FC236}">
                  <a16:creationId xmlns:a16="http://schemas.microsoft.com/office/drawing/2014/main" id="{9DA5CEEA-CCF3-470C-9F26-89B2E0691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1998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9">
              <a:extLst>
                <a:ext uri="{FF2B5EF4-FFF2-40B4-BE49-F238E27FC236}">
                  <a16:creationId xmlns:a16="http://schemas.microsoft.com/office/drawing/2014/main" id="{99C33A0E-8550-4F20-BDDC-C85558B2E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49502" y="6187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20">
              <a:extLst>
                <a:ext uri="{FF2B5EF4-FFF2-40B4-BE49-F238E27FC236}">
                  <a16:creationId xmlns:a16="http://schemas.microsoft.com/office/drawing/2014/main" id="{08AB78FF-9221-4AC7-B053-CBFD5EC5E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521908" y="636552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1">
              <a:extLst>
                <a:ext uri="{FF2B5EF4-FFF2-40B4-BE49-F238E27FC236}">
                  <a16:creationId xmlns:a16="http://schemas.microsoft.com/office/drawing/2014/main" id="{D78AC1AB-3499-4D82-9A7A-D2991E6CD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29270" y="6372055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5">
              <a:extLst>
                <a:ext uri="{FF2B5EF4-FFF2-40B4-BE49-F238E27FC236}">
                  <a16:creationId xmlns:a16="http://schemas.microsoft.com/office/drawing/2014/main" id="{59E3CCFE-3C59-4B4D-A526-1DF92E8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26858" y="6375726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6">
              <a:extLst>
                <a:ext uri="{FF2B5EF4-FFF2-40B4-BE49-F238E27FC236}">
                  <a16:creationId xmlns:a16="http://schemas.microsoft.com/office/drawing/2014/main" id="{53464886-46EA-497B-9720-6F6857F6A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73104" y="6395720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7">
              <a:extLst>
                <a:ext uri="{FF2B5EF4-FFF2-40B4-BE49-F238E27FC236}">
                  <a16:creationId xmlns:a16="http://schemas.microsoft.com/office/drawing/2014/main" id="{7A5A5F60-422F-473E-9599-2EFA5B2AE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12498" y="6395719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28">
              <a:extLst>
                <a:ext uri="{FF2B5EF4-FFF2-40B4-BE49-F238E27FC236}">
                  <a16:creationId xmlns:a16="http://schemas.microsoft.com/office/drawing/2014/main" id="{F39522BC-A79E-4F47-8082-198FBEA11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591511" y="6398982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29">
              <a:extLst>
                <a:ext uri="{FF2B5EF4-FFF2-40B4-BE49-F238E27FC236}">
                  <a16:creationId xmlns:a16="http://schemas.microsoft.com/office/drawing/2014/main" id="{9D335F47-2A7F-4268-8DD0-80CDB1470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26878" y="6398982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3">
              <a:extLst>
                <a:ext uri="{FF2B5EF4-FFF2-40B4-BE49-F238E27FC236}">
                  <a16:creationId xmlns:a16="http://schemas.microsoft.com/office/drawing/2014/main" id="{783022F1-11AE-45F8-B3C3-E7C3FACF3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7" y="640796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6">
              <a:extLst>
                <a:ext uri="{FF2B5EF4-FFF2-40B4-BE49-F238E27FC236}">
                  <a16:creationId xmlns:a16="http://schemas.microsoft.com/office/drawing/2014/main" id="{C3BE7C45-A2E8-42A0-87FE-EDFBC1D52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41599" y="642019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7">
              <a:extLst>
                <a:ext uri="{FF2B5EF4-FFF2-40B4-BE49-F238E27FC236}">
                  <a16:creationId xmlns:a16="http://schemas.microsoft.com/office/drawing/2014/main" id="{0FBF3533-1FB0-420E-844F-94A37EE1C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079229" y="642346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8">
              <a:extLst>
                <a:ext uri="{FF2B5EF4-FFF2-40B4-BE49-F238E27FC236}">
                  <a16:creationId xmlns:a16="http://schemas.microsoft.com/office/drawing/2014/main" id="{1CCB36DC-B5BF-46A0-A742-E9B5DC245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341533" y="6425913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9">
              <a:extLst>
                <a:ext uri="{FF2B5EF4-FFF2-40B4-BE49-F238E27FC236}">
                  <a16:creationId xmlns:a16="http://schemas.microsoft.com/office/drawing/2014/main" id="{E454EFCE-AA31-4C57-979D-FF28DF95B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4324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0">
              <a:extLst>
                <a:ext uri="{FF2B5EF4-FFF2-40B4-BE49-F238E27FC236}">
                  <a16:creationId xmlns:a16="http://schemas.microsoft.com/office/drawing/2014/main" id="{34821773-2B56-4CA4-923A-DFCFA76B5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42498" y="6435704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2">
              <a:extLst>
                <a:ext uri="{FF2B5EF4-FFF2-40B4-BE49-F238E27FC236}">
                  <a16:creationId xmlns:a16="http://schemas.microsoft.com/office/drawing/2014/main" id="{B2A8D553-3CE0-48ED-ABA4-B1CA42EC4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705749" y="646263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3">
              <a:extLst>
                <a:ext uri="{FF2B5EF4-FFF2-40B4-BE49-F238E27FC236}">
                  <a16:creationId xmlns:a16="http://schemas.microsoft.com/office/drawing/2014/main" id="{AD6A1162-54E5-4A41-8F41-F2BF3A37E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0088" y="641818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4">
              <a:extLst>
                <a:ext uri="{FF2B5EF4-FFF2-40B4-BE49-F238E27FC236}">
                  <a16:creationId xmlns:a16="http://schemas.microsoft.com/office/drawing/2014/main" id="{13309420-D249-4ED4-AA5D-2975B4877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271930" y="646263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45">
              <a:extLst>
                <a:ext uri="{FF2B5EF4-FFF2-40B4-BE49-F238E27FC236}">
                  <a16:creationId xmlns:a16="http://schemas.microsoft.com/office/drawing/2014/main" id="{A23E00F9-EAE7-4D6B-A0B2-067A1FE49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82289" y="646834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8D5F0F75-672C-4716-AAC5-D39F2B93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617051" y="642632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349E3A15-73B7-4F07-A44E-7B75BF601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3610" y="635005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3">
              <a:extLst>
                <a:ext uri="{FF2B5EF4-FFF2-40B4-BE49-F238E27FC236}">
                  <a16:creationId xmlns:a16="http://schemas.microsoft.com/office/drawing/2014/main" id="{B460F882-3C95-44B1-AB26-6759DD59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2535" y="5479237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1">
              <a:extLst>
                <a:ext uri="{FF2B5EF4-FFF2-40B4-BE49-F238E27FC236}">
                  <a16:creationId xmlns:a16="http://schemas.microsoft.com/office/drawing/2014/main" id="{3AEE145B-46F9-445A-9E7E-716173BCF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8881" y="5512695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2">
              <a:extLst>
                <a:ext uri="{FF2B5EF4-FFF2-40B4-BE49-F238E27FC236}">
                  <a16:creationId xmlns:a16="http://schemas.microsoft.com/office/drawing/2014/main" id="{C559D3E2-0DBC-4547-BC00-60A83E47A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8190" y="55184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3">
              <a:extLst>
                <a:ext uri="{FF2B5EF4-FFF2-40B4-BE49-F238E27FC236}">
                  <a16:creationId xmlns:a16="http://schemas.microsoft.com/office/drawing/2014/main" id="{F3E7B8C7-7DC7-468C-91CC-824961A2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739" y="5524118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>
              <a:extLst>
                <a:ext uri="{FF2B5EF4-FFF2-40B4-BE49-F238E27FC236}">
                  <a16:creationId xmlns:a16="http://schemas.microsoft.com/office/drawing/2014/main" id="{9D2B31BB-A3AC-4292-B4E5-BC5F52749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674" y="5521671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5">
              <a:extLst>
                <a:ext uri="{FF2B5EF4-FFF2-40B4-BE49-F238E27FC236}">
                  <a16:creationId xmlns:a16="http://schemas.microsoft.com/office/drawing/2014/main" id="{32DB1E7E-4833-41CC-AC87-6BAEAFE9C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8671" y="552738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6">
              <a:extLst>
                <a:ext uri="{FF2B5EF4-FFF2-40B4-BE49-F238E27FC236}">
                  <a16:creationId xmlns:a16="http://schemas.microsoft.com/office/drawing/2014/main" id="{1B674A26-49C7-4604-95D1-894A5AD1B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91669" y="552738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7">
              <a:extLst>
                <a:ext uri="{FF2B5EF4-FFF2-40B4-BE49-F238E27FC236}">
                  <a16:creationId xmlns:a16="http://schemas.microsoft.com/office/drawing/2014/main" id="{7D981404-4D96-4A9E-BD2F-2B1C82E9F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75783" y="552411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9">
              <a:extLst>
                <a:ext uri="{FF2B5EF4-FFF2-40B4-BE49-F238E27FC236}">
                  <a16:creationId xmlns:a16="http://schemas.microsoft.com/office/drawing/2014/main" id="{5C545757-0463-4AF1-9BB2-6865E44F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259" y="552790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0">
              <a:extLst>
                <a:ext uri="{FF2B5EF4-FFF2-40B4-BE49-F238E27FC236}">
                  <a16:creationId xmlns:a16="http://schemas.microsoft.com/office/drawing/2014/main" id="{00459AAE-3011-4F89-8A4E-613D2A733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98210" y="556655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1">
              <a:extLst>
                <a:ext uri="{FF2B5EF4-FFF2-40B4-BE49-F238E27FC236}">
                  <a16:creationId xmlns:a16="http://schemas.microsoft.com/office/drawing/2014/main" id="{8C4AD92E-B314-45C4-80D2-85C7334AB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44565" y="5582057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0EE8973D-C3A8-4492-8BF8-E1BD5214D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4600" y="576974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940E1ED8-E032-4984-86EB-711F132CD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4752" y="577219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id="{1E148223-D795-405C-B94F-5CD18996E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471" y="577871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20A65903-767B-4F42-9D6D-CBEF7B55D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27791" y="577545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CFF03BAF-5274-4D27-873A-CA3947FAD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0932" y="578442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3">
              <a:extLst>
                <a:ext uri="{FF2B5EF4-FFF2-40B4-BE49-F238E27FC236}">
                  <a16:creationId xmlns:a16="http://schemas.microsoft.com/office/drawing/2014/main" id="{39912D23-7400-475C-B7BC-051E37895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28881" y="576647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53EA24FB-6C37-4094-89BE-BC9F277FC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4960" y="579014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6">
              <a:extLst>
                <a:ext uri="{FF2B5EF4-FFF2-40B4-BE49-F238E27FC236}">
                  <a16:creationId xmlns:a16="http://schemas.microsoft.com/office/drawing/2014/main" id="{090DA882-3E5F-47E2-A901-ED33177FB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92" y="576793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9">
              <a:extLst>
                <a:ext uri="{FF2B5EF4-FFF2-40B4-BE49-F238E27FC236}">
                  <a16:creationId xmlns:a16="http://schemas.microsoft.com/office/drawing/2014/main" id="{13DAF9D2-C10F-4FA0-8AAA-EF033FD2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2525" y="582115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0">
              <a:extLst>
                <a:ext uri="{FF2B5EF4-FFF2-40B4-BE49-F238E27FC236}">
                  <a16:creationId xmlns:a16="http://schemas.microsoft.com/office/drawing/2014/main" id="{1DCE6699-4F41-4E6C-B4B4-116F5645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29428" y="58513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05">
              <a:extLst>
                <a:ext uri="{FF2B5EF4-FFF2-40B4-BE49-F238E27FC236}">
                  <a16:creationId xmlns:a16="http://schemas.microsoft.com/office/drawing/2014/main" id="{0D5DA8DB-8A13-4D6E-9F40-E24A7F8F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8023" y="602678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6">
              <a:extLst>
                <a:ext uri="{FF2B5EF4-FFF2-40B4-BE49-F238E27FC236}">
                  <a16:creationId xmlns:a16="http://schemas.microsoft.com/office/drawing/2014/main" id="{00E93E64-19B4-465D-85DE-FD45DFAD5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0286" y="603821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7">
              <a:extLst>
                <a:ext uri="{FF2B5EF4-FFF2-40B4-BE49-F238E27FC236}">
                  <a16:creationId xmlns:a16="http://schemas.microsoft.com/office/drawing/2014/main" id="{9E00DA49-033D-45D2-8D7C-0DE5BC6EA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735" y="605045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08">
              <a:extLst>
                <a:ext uri="{FF2B5EF4-FFF2-40B4-BE49-F238E27FC236}">
                  <a16:creationId xmlns:a16="http://schemas.microsoft.com/office/drawing/2014/main" id="{C9BB8FB7-501F-4EF7-811C-DFC36C697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3512" y="605045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9">
              <a:extLst>
                <a:ext uri="{FF2B5EF4-FFF2-40B4-BE49-F238E27FC236}">
                  <a16:creationId xmlns:a16="http://schemas.microsoft.com/office/drawing/2014/main" id="{70F631DA-C640-4FC1-A59E-F133F83BA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15587" y="605371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0">
              <a:extLst>
                <a:ext uri="{FF2B5EF4-FFF2-40B4-BE49-F238E27FC236}">
                  <a16:creationId xmlns:a16="http://schemas.microsoft.com/office/drawing/2014/main" id="{C0C246D6-738C-4854-BDD0-6669E99D6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714" y="605370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1">
              <a:extLst>
                <a:ext uri="{FF2B5EF4-FFF2-40B4-BE49-F238E27FC236}">
                  <a16:creationId xmlns:a16="http://schemas.microsoft.com/office/drawing/2014/main" id="{2B88D097-4630-4514-BD1C-D1FC57D059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6827" y="606595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12">
              <a:extLst>
                <a:ext uri="{FF2B5EF4-FFF2-40B4-BE49-F238E27FC236}">
                  <a16:creationId xmlns:a16="http://schemas.microsoft.com/office/drawing/2014/main" id="{895172E5-4D7B-4E9E-9DC0-7AC40AFE2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963" y="606595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2">
              <a:extLst>
                <a:ext uri="{FF2B5EF4-FFF2-40B4-BE49-F238E27FC236}">
                  <a16:creationId xmlns:a16="http://schemas.microsoft.com/office/drawing/2014/main" id="{E16BE8D6-8745-46D3-BB8C-7D9F905F2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05" y="6298524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3">
              <a:extLst>
                <a:ext uri="{FF2B5EF4-FFF2-40B4-BE49-F238E27FC236}">
                  <a16:creationId xmlns:a16="http://schemas.microsoft.com/office/drawing/2014/main" id="{B21B0D38-9A6B-4C03-9C68-BFCDD0CE3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120" y="6277308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0">
              <a:extLst>
                <a:ext uri="{FF2B5EF4-FFF2-40B4-BE49-F238E27FC236}">
                  <a16:creationId xmlns:a16="http://schemas.microsoft.com/office/drawing/2014/main" id="{BD88B61E-A1B6-4C3F-9CDA-F14697C39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6243" y="6277308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2">
              <a:extLst>
                <a:ext uri="{FF2B5EF4-FFF2-40B4-BE49-F238E27FC236}">
                  <a16:creationId xmlns:a16="http://schemas.microsoft.com/office/drawing/2014/main" id="{7F412678-E91D-445B-B569-92A65FE4F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58397" y="630750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34">
              <a:extLst>
                <a:ext uri="{FF2B5EF4-FFF2-40B4-BE49-F238E27FC236}">
                  <a16:creationId xmlns:a16="http://schemas.microsoft.com/office/drawing/2014/main" id="{D5C03A86-E86B-4343-BE21-5E5D4DF2F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16135" y="6305053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35">
              <a:extLst>
                <a:ext uri="{FF2B5EF4-FFF2-40B4-BE49-F238E27FC236}">
                  <a16:creationId xmlns:a16="http://schemas.microsoft.com/office/drawing/2014/main" id="{7E23784D-2CA3-4407-A29D-F04954A44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5185" y="6314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41">
              <a:extLst>
                <a:ext uri="{FF2B5EF4-FFF2-40B4-BE49-F238E27FC236}">
                  <a16:creationId xmlns:a16="http://schemas.microsoft.com/office/drawing/2014/main" id="{9B6ED33F-264E-4FE0-BB23-5923775E2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625" y="633198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CE917B1B-8131-4DE5-AD2C-71A079AA4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3161" y="5553203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7">
              <a:extLst>
                <a:ext uri="{FF2B5EF4-FFF2-40B4-BE49-F238E27FC236}">
                  <a16:creationId xmlns:a16="http://schemas.microsoft.com/office/drawing/2014/main" id="{5E8CF6E6-E598-4397-91BA-6C2A426A8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9595" y="5546674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4B4D2234-D9B8-4F69-A88F-BAC72429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97773" y="55621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FAC6F190-5E32-4356-8ACA-C8D84EBD7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48018" y="557686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05549845-8416-4013-9839-D79CB20AB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038" y="5556465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467A23A5-6422-47E9-9190-43A9501C8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41065" y="558666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AA5E43AB-DA6B-477B-94EF-BF73ACCE3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5091" y="5598084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2">
              <a:extLst>
                <a:ext uri="{FF2B5EF4-FFF2-40B4-BE49-F238E27FC236}">
                  <a16:creationId xmlns:a16="http://schemas.microsoft.com/office/drawing/2014/main" id="{90CBC3ED-5170-4805-987F-F3964917F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2801" y="580127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3">
              <a:extLst>
                <a:ext uri="{FF2B5EF4-FFF2-40B4-BE49-F238E27FC236}">
                  <a16:creationId xmlns:a16="http://schemas.microsoft.com/office/drawing/2014/main" id="{C14C5E5E-6018-4BB4-8238-A6B217328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40515" y="5780056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4">
              <a:extLst>
                <a:ext uri="{FF2B5EF4-FFF2-40B4-BE49-F238E27FC236}">
                  <a16:creationId xmlns:a16="http://schemas.microsoft.com/office/drawing/2014/main" id="{A1D002AF-6CBB-4688-B6CC-623D057EA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787" y="58159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5">
              <a:extLst>
                <a:ext uri="{FF2B5EF4-FFF2-40B4-BE49-F238E27FC236}">
                  <a16:creationId xmlns:a16="http://schemas.microsoft.com/office/drawing/2014/main" id="{A3BCCB11-25A2-4C56-96AC-E8B384E20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55168" y="583391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48470416-A7F5-4041-B3E7-BF525DD8B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58192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75">
              <a:extLst>
                <a:ext uri="{FF2B5EF4-FFF2-40B4-BE49-F238E27FC236}">
                  <a16:creationId xmlns:a16="http://schemas.microsoft.com/office/drawing/2014/main" id="{6763146B-0E01-4BC3-A3E6-573690558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67433" y="578005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77">
              <a:extLst>
                <a:ext uri="{FF2B5EF4-FFF2-40B4-BE49-F238E27FC236}">
                  <a16:creationId xmlns:a16="http://schemas.microsoft.com/office/drawing/2014/main" id="{C324338F-04C1-419D-90C1-D83AA1B76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8564" y="586492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1">
              <a:extLst>
                <a:ext uri="{FF2B5EF4-FFF2-40B4-BE49-F238E27FC236}">
                  <a16:creationId xmlns:a16="http://schemas.microsoft.com/office/drawing/2014/main" id="{77835AED-A441-4532-AF89-B3FF7CFD5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5527" y="606475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2">
              <a:extLst>
                <a:ext uri="{FF2B5EF4-FFF2-40B4-BE49-F238E27FC236}">
                  <a16:creationId xmlns:a16="http://schemas.microsoft.com/office/drawing/2014/main" id="{F2B6F66E-9B92-42DA-9FA1-35F0ECE1A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1481" y="6064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3">
              <a:extLst>
                <a:ext uri="{FF2B5EF4-FFF2-40B4-BE49-F238E27FC236}">
                  <a16:creationId xmlns:a16="http://schemas.microsoft.com/office/drawing/2014/main" id="{AB5426E1-AAC8-413F-8343-E690D3576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11063" y="607301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4">
              <a:extLst>
                <a:ext uri="{FF2B5EF4-FFF2-40B4-BE49-F238E27FC236}">
                  <a16:creationId xmlns:a16="http://schemas.microsoft.com/office/drawing/2014/main" id="{6EDE8D39-527D-48EC-A60E-822896A70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9758" y="610075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5">
              <a:extLst>
                <a:ext uri="{FF2B5EF4-FFF2-40B4-BE49-F238E27FC236}">
                  <a16:creationId xmlns:a16="http://schemas.microsoft.com/office/drawing/2014/main" id="{63CA0069-4DAE-4E19-9375-30664E136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7749" y="610320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6">
              <a:extLst>
                <a:ext uri="{FF2B5EF4-FFF2-40B4-BE49-F238E27FC236}">
                  <a16:creationId xmlns:a16="http://schemas.microsoft.com/office/drawing/2014/main" id="{EE4F3DAA-A482-4317-AC07-D9EACF4AB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6156" y="610973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7">
              <a:extLst>
                <a:ext uri="{FF2B5EF4-FFF2-40B4-BE49-F238E27FC236}">
                  <a16:creationId xmlns:a16="http://schemas.microsoft.com/office/drawing/2014/main" id="{C4558B65-3D1B-4341-9469-54BDB407D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99824" y="611217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8">
              <a:extLst>
                <a:ext uri="{FF2B5EF4-FFF2-40B4-BE49-F238E27FC236}">
                  <a16:creationId xmlns:a16="http://schemas.microsoft.com/office/drawing/2014/main" id="{8A11C831-3A34-41C8-BF81-577F36D3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1416" y="611217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9">
              <a:extLst>
                <a:ext uri="{FF2B5EF4-FFF2-40B4-BE49-F238E27FC236}">
                  <a16:creationId xmlns:a16="http://schemas.microsoft.com/office/drawing/2014/main" id="{3BAA8579-0187-4116-9506-0798BD48B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4601" y="6112177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0">
              <a:extLst>
                <a:ext uri="{FF2B5EF4-FFF2-40B4-BE49-F238E27FC236}">
                  <a16:creationId xmlns:a16="http://schemas.microsoft.com/office/drawing/2014/main" id="{B66832E9-B0E5-4132-99E9-2286FE26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26949" y="611217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1">
              <a:extLst>
                <a:ext uri="{FF2B5EF4-FFF2-40B4-BE49-F238E27FC236}">
                  <a16:creationId xmlns:a16="http://schemas.microsoft.com/office/drawing/2014/main" id="{1F5F17DC-C7BC-4D44-BFD1-1D5002D67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24162" y="611870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2">
              <a:extLst>
                <a:ext uri="{FF2B5EF4-FFF2-40B4-BE49-F238E27FC236}">
                  <a16:creationId xmlns:a16="http://schemas.microsoft.com/office/drawing/2014/main" id="{AAD24A6B-1C15-45BF-A44D-C5DCFDF7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01940" y="612197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03">
              <a:extLst>
                <a:ext uri="{FF2B5EF4-FFF2-40B4-BE49-F238E27FC236}">
                  <a16:creationId xmlns:a16="http://schemas.microsoft.com/office/drawing/2014/main" id="{B2B7773D-7624-4799-8DC2-2125C7B58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4247" y="612768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4">
              <a:extLst>
                <a:ext uri="{FF2B5EF4-FFF2-40B4-BE49-F238E27FC236}">
                  <a16:creationId xmlns:a16="http://schemas.microsoft.com/office/drawing/2014/main" id="{43BDB876-DF8F-473C-94AD-3B85C7D0D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3513" y="612768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3">
              <a:extLst>
                <a:ext uri="{FF2B5EF4-FFF2-40B4-BE49-F238E27FC236}">
                  <a16:creationId xmlns:a16="http://schemas.microsoft.com/office/drawing/2014/main" id="{E7BAEA9F-0A15-4A6A-9DE3-17E52616D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1734" y="617338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14">
              <a:extLst>
                <a:ext uri="{FF2B5EF4-FFF2-40B4-BE49-F238E27FC236}">
                  <a16:creationId xmlns:a16="http://schemas.microsoft.com/office/drawing/2014/main" id="{F44C7BB7-3BF8-4B57-8300-B074761B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8188" y="61733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5">
              <a:extLst>
                <a:ext uri="{FF2B5EF4-FFF2-40B4-BE49-F238E27FC236}">
                  <a16:creationId xmlns:a16="http://schemas.microsoft.com/office/drawing/2014/main" id="{5C9E2587-EA6E-4862-835F-7E8AC5DFC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31042" y="617909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7">
              <a:extLst>
                <a:ext uri="{FF2B5EF4-FFF2-40B4-BE49-F238E27FC236}">
                  <a16:creationId xmlns:a16="http://schemas.microsoft.com/office/drawing/2014/main" id="{9FDF4C88-B02F-4199-9B67-75901180B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6279" y="61913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8">
              <a:extLst>
                <a:ext uri="{FF2B5EF4-FFF2-40B4-BE49-F238E27FC236}">
                  <a16:creationId xmlns:a16="http://schemas.microsoft.com/office/drawing/2014/main" id="{5640818D-9BF5-4056-A10A-B26AE5494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3" y="619459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9">
              <a:extLst>
                <a:ext uri="{FF2B5EF4-FFF2-40B4-BE49-F238E27FC236}">
                  <a16:creationId xmlns:a16="http://schemas.microsoft.com/office/drawing/2014/main" id="{DCBD257A-A1D2-4931-9090-48B1E21D5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7958" y="618235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0">
              <a:extLst>
                <a:ext uri="{FF2B5EF4-FFF2-40B4-BE49-F238E27FC236}">
                  <a16:creationId xmlns:a16="http://schemas.microsoft.com/office/drawing/2014/main" id="{EF75A49A-C910-4E27-B0E0-AF15C2B3D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81754" y="636025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1">
              <a:extLst>
                <a:ext uri="{FF2B5EF4-FFF2-40B4-BE49-F238E27FC236}">
                  <a16:creationId xmlns:a16="http://schemas.microsoft.com/office/drawing/2014/main" id="{09175BB4-78AB-4F07-9A7C-195C9FF50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1985" y="636677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5">
              <a:extLst>
                <a:ext uri="{FF2B5EF4-FFF2-40B4-BE49-F238E27FC236}">
                  <a16:creationId xmlns:a16="http://schemas.microsoft.com/office/drawing/2014/main" id="{E4647752-F098-4C74-8685-415ADC8BF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0219" y="637045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6">
              <a:extLst>
                <a:ext uri="{FF2B5EF4-FFF2-40B4-BE49-F238E27FC236}">
                  <a16:creationId xmlns:a16="http://schemas.microsoft.com/office/drawing/2014/main" id="{AF23AEF6-4648-479D-9E57-75D4087D0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6390444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7">
              <a:extLst>
                <a:ext uri="{FF2B5EF4-FFF2-40B4-BE49-F238E27FC236}">
                  <a16:creationId xmlns:a16="http://schemas.microsoft.com/office/drawing/2014/main" id="{A85CD8C4-1E33-42C9-BCBB-91B9CDE9E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75213" y="6390443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8">
              <a:extLst>
                <a:ext uri="{FF2B5EF4-FFF2-40B4-BE49-F238E27FC236}">
                  <a16:creationId xmlns:a16="http://schemas.microsoft.com/office/drawing/2014/main" id="{32D2257B-0B7A-4918-A6B3-74552983C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02403" y="6393706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9">
              <a:extLst>
                <a:ext uri="{FF2B5EF4-FFF2-40B4-BE49-F238E27FC236}">
                  <a16:creationId xmlns:a16="http://schemas.microsoft.com/office/drawing/2014/main" id="{B6E8A044-F3AC-48ED-B8A6-D2EDD3F6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50199" y="63937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3">
              <a:extLst>
                <a:ext uri="{FF2B5EF4-FFF2-40B4-BE49-F238E27FC236}">
                  <a16:creationId xmlns:a16="http://schemas.microsoft.com/office/drawing/2014/main" id="{248AF2CF-3B97-49B3-8E08-2820E763B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357015" y="64026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6">
              <a:extLst>
                <a:ext uri="{FF2B5EF4-FFF2-40B4-BE49-F238E27FC236}">
                  <a16:creationId xmlns:a16="http://schemas.microsoft.com/office/drawing/2014/main" id="{B5BEC596-B534-44B2-B1B8-78C1FBBA3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5860" y="641492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7">
              <a:extLst>
                <a:ext uri="{FF2B5EF4-FFF2-40B4-BE49-F238E27FC236}">
                  <a16:creationId xmlns:a16="http://schemas.microsoft.com/office/drawing/2014/main" id="{F45F86F4-28DB-49BC-8B6B-B703086F4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18231" y="641818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8">
              <a:extLst>
                <a:ext uri="{FF2B5EF4-FFF2-40B4-BE49-F238E27FC236}">
                  <a16:creationId xmlns:a16="http://schemas.microsoft.com/office/drawing/2014/main" id="{2932A0BD-C987-4A93-91DC-E277DC89C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65674" y="6420637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9">
              <a:extLst>
                <a:ext uri="{FF2B5EF4-FFF2-40B4-BE49-F238E27FC236}">
                  <a16:creationId xmlns:a16="http://schemas.microsoft.com/office/drawing/2014/main" id="{DD6B3E88-4337-44F0-80CD-D96F69C2F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2" y="642716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0">
              <a:extLst>
                <a:ext uri="{FF2B5EF4-FFF2-40B4-BE49-F238E27FC236}">
                  <a16:creationId xmlns:a16="http://schemas.microsoft.com/office/drawing/2014/main" id="{2A481A9C-8E49-4886-B0B8-B391B54DE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45213" y="6430428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2">
              <a:extLst>
                <a:ext uri="{FF2B5EF4-FFF2-40B4-BE49-F238E27FC236}">
                  <a16:creationId xmlns:a16="http://schemas.microsoft.com/office/drawing/2014/main" id="{F74D151E-F322-43E1-AAAA-39C16A828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15774" y="6457357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3">
              <a:extLst>
                <a:ext uri="{FF2B5EF4-FFF2-40B4-BE49-F238E27FC236}">
                  <a16:creationId xmlns:a16="http://schemas.microsoft.com/office/drawing/2014/main" id="{BF3063F9-CB9B-4822-865E-5BFC90AF9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42843" y="6460620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4">
              <a:extLst>
                <a:ext uri="{FF2B5EF4-FFF2-40B4-BE49-F238E27FC236}">
                  <a16:creationId xmlns:a16="http://schemas.microsoft.com/office/drawing/2014/main" id="{F541B440-1CE7-46DE-8E58-B472C9E6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1352" y="645735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5">
              <a:extLst>
                <a:ext uri="{FF2B5EF4-FFF2-40B4-BE49-F238E27FC236}">
                  <a16:creationId xmlns:a16="http://schemas.microsoft.com/office/drawing/2014/main" id="{25E18B25-35CB-4DFC-B428-063F245D0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1373" y="646307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">
              <a:extLst>
                <a:ext uri="{FF2B5EF4-FFF2-40B4-BE49-F238E27FC236}">
                  <a16:creationId xmlns:a16="http://schemas.microsoft.com/office/drawing/2014/main" id="{AC3EF75E-9D39-42A1-8744-0314BE64A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76864" y="642104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9">
              <a:extLst>
                <a:ext uri="{FF2B5EF4-FFF2-40B4-BE49-F238E27FC236}">
                  <a16:creationId xmlns:a16="http://schemas.microsoft.com/office/drawing/2014/main" id="{5B830616-AB5F-4414-891C-D7D65A1C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20744" y="578106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3">
              <a:extLst>
                <a:ext uri="{FF2B5EF4-FFF2-40B4-BE49-F238E27FC236}">
                  <a16:creationId xmlns:a16="http://schemas.microsoft.com/office/drawing/2014/main" id="{B84FCDC4-EB04-49F6-83E1-AE030D913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9809" y="5814737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29">
              <a:extLst>
                <a:ext uri="{FF2B5EF4-FFF2-40B4-BE49-F238E27FC236}">
                  <a16:creationId xmlns:a16="http://schemas.microsoft.com/office/drawing/2014/main" id="{297CFE06-B273-4E3A-828B-7F2391E72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0782" y="5569170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33">
              <a:extLst>
                <a:ext uri="{FF2B5EF4-FFF2-40B4-BE49-F238E27FC236}">
                  <a16:creationId xmlns:a16="http://schemas.microsoft.com/office/drawing/2014/main" id="{3DB916FA-F738-4FDC-856A-EC97DEA0F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04120" y="55980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44">
              <a:extLst>
                <a:ext uri="{FF2B5EF4-FFF2-40B4-BE49-F238E27FC236}">
                  <a16:creationId xmlns:a16="http://schemas.microsoft.com/office/drawing/2014/main" id="{84355883-FB7A-47AA-BA56-AF9F91552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7282" y="555320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4" name="Freeform 142">
            <a:extLst>
              <a:ext uri="{FF2B5EF4-FFF2-40B4-BE49-F238E27FC236}">
                <a16:creationId xmlns:a16="http://schemas.microsoft.com/office/drawing/2014/main" id="{869C3428-7E23-4E31-828E-09F276DA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20574" y="67621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7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F62AAC-1C5B-406E-8F1E-5B0FD8E9D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B7718-43D6-A2C7-23F3-CC408DB70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718366"/>
            <a:ext cx="9483513" cy="944656"/>
          </a:xfrm>
        </p:spPr>
        <p:txBody>
          <a:bodyPr>
            <a:normAutofit/>
          </a:bodyPr>
          <a:lstStyle/>
          <a:p>
            <a:r>
              <a:rPr lang="en-US" dirty="0"/>
              <a:t>Fostering a Healthy On-Call Culture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2268EF-1ED3-4797-8355-F5078CB18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700" y="1883764"/>
            <a:ext cx="8978579" cy="409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CB663-13BB-157C-A219-965DCA337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967" y="2478755"/>
            <a:ext cx="7598826" cy="294561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Encourage a culture of trust where mistakes aren’t blamed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Provide training and onboarding for new rotations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Encourage leadership participation in on-call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Recognize and reward reliability efforts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CCD93E-51C6-47E1-8405-8D870E6B5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4460" y="-5553"/>
            <a:ext cx="781459" cy="6853105"/>
            <a:chOff x="11084460" y="-5553"/>
            <a:chExt cx="781459" cy="6853105"/>
          </a:xfrm>
        </p:grpSpPr>
        <p:sp>
          <p:nvSpPr>
            <p:cNvPr id="15" name="Freeform 59">
              <a:extLst>
                <a:ext uri="{FF2B5EF4-FFF2-40B4-BE49-F238E27FC236}">
                  <a16:creationId xmlns:a16="http://schemas.microsoft.com/office/drawing/2014/main" id="{781905C4-1133-4589-891D-4E6052BC9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5558" y="670863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B549DF45-2D76-437C-ACBF-763DF06F3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122" y="65743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B49F2B88-F0AA-40D6-997C-4CD28AD29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3494" y="88847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0">
              <a:extLst>
                <a:ext uri="{FF2B5EF4-FFF2-40B4-BE49-F238E27FC236}">
                  <a16:creationId xmlns:a16="http://schemas.microsoft.com/office/drawing/2014/main" id="{36A4A66A-D1F4-4383-8D28-A68695937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8153" y="112627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1">
              <a:extLst>
                <a:ext uri="{FF2B5EF4-FFF2-40B4-BE49-F238E27FC236}">
                  <a16:creationId xmlns:a16="http://schemas.microsoft.com/office/drawing/2014/main" id="{1A73A306-1140-4842-AB32-DEFA0C75D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1203" y="213932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2">
              <a:extLst>
                <a:ext uri="{FF2B5EF4-FFF2-40B4-BE49-F238E27FC236}">
                  <a16:creationId xmlns:a16="http://schemas.microsoft.com/office/drawing/2014/main" id="{9E9F1E99-2F3F-4867-BBFE-FCA8F92CA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9039" y="191687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3">
              <a:extLst>
                <a:ext uri="{FF2B5EF4-FFF2-40B4-BE49-F238E27FC236}">
                  <a16:creationId xmlns:a16="http://schemas.microsoft.com/office/drawing/2014/main" id="{015B614E-DBF6-4DE6-9339-24B527AE0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1596" y="1602084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2D99F085-1658-457C-A1E7-8BB59784E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2612" y="45284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6">
              <a:extLst>
                <a:ext uri="{FF2B5EF4-FFF2-40B4-BE49-F238E27FC236}">
                  <a16:creationId xmlns:a16="http://schemas.microsoft.com/office/drawing/2014/main" id="{72314D71-6CB0-478C-A2EE-9DD68D4B0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2581" y="10683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9">
              <a:extLst>
                <a:ext uri="{FF2B5EF4-FFF2-40B4-BE49-F238E27FC236}">
                  <a16:creationId xmlns:a16="http://schemas.microsoft.com/office/drawing/2014/main" id="{CFF40123-9723-4AED-B3F6-54C54E54A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7384" y="138973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0">
              <a:extLst>
                <a:ext uri="{FF2B5EF4-FFF2-40B4-BE49-F238E27FC236}">
                  <a16:creationId xmlns:a16="http://schemas.microsoft.com/office/drawing/2014/main" id="{18149ACA-B455-497E-A336-7CA5EA3FF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5236" y="20126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2">
              <a:extLst>
                <a:ext uri="{FF2B5EF4-FFF2-40B4-BE49-F238E27FC236}">
                  <a16:creationId xmlns:a16="http://schemas.microsoft.com/office/drawing/2014/main" id="{BEA79FD9-FE3C-474C-9635-FA1AC8B10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8261" y="2886960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3">
              <a:extLst>
                <a:ext uri="{FF2B5EF4-FFF2-40B4-BE49-F238E27FC236}">
                  <a16:creationId xmlns:a16="http://schemas.microsoft.com/office/drawing/2014/main" id="{5A1C9036-2209-48AB-9A45-1CF7A88BC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9619" y="402557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4">
              <a:extLst>
                <a:ext uri="{FF2B5EF4-FFF2-40B4-BE49-F238E27FC236}">
                  <a16:creationId xmlns:a16="http://schemas.microsoft.com/office/drawing/2014/main" id="{949D7B76-E779-437D-BF53-4B314E304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7570" y="261865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5">
              <a:extLst>
                <a:ext uri="{FF2B5EF4-FFF2-40B4-BE49-F238E27FC236}">
                  <a16:creationId xmlns:a16="http://schemas.microsoft.com/office/drawing/2014/main" id="{6C7666CC-2CD8-49CF-97E8-03A4748E5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8201" y="376266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6">
              <a:extLst>
                <a:ext uri="{FF2B5EF4-FFF2-40B4-BE49-F238E27FC236}">
                  <a16:creationId xmlns:a16="http://schemas.microsoft.com/office/drawing/2014/main" id="{6694159E-961A-40AD-9710-DE5D858BE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5983" y="530910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7">
              <a:extLst>
                <a:ext uri="{FF2B5EF4-FFF2-40B4-BE49-F238E27FC236}">
                  <a16:creationId xmlns:a16="http://schemas.microsoft.com/office/drawing/2014/main" id="{3415C869-BF38-4F37-A07D-99863F6F0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66163" y="452512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8">
              <a:extLst>
                <a:ext uri="{FF2B5EF4-FFF2-40B4-BE49-F238E27FC236}">
                  <a16:creationId xmlns:a16="http://schemas.microsoft.com/office/drawing/2014/main" id="{C532C6F8-F368-4C0C-A0C7-26ED5B5C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3551" y="3182385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9">
              <a:extLst>
                <a:ext uri="{FF2B5EF4-FFF2-40B4-BE49-F238E27FC236}">
                  <a16:creationId xmlns:a16="http://schemas.microsoft.com/office/drawing/2014/main" id="{CE0F0051-9235-439E-906C-6D4734860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2808" y="559134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70">
              <a:extLst>
                <a:ext uri="{FF2B5EF4-FFF2-40B4-BE49-F238E27FC236}">
                  <a16:creationId xmlns:a16="http://schemas.microsoft.com/office/drawing/2014/main" id="{595300AA-1720-4A83-A1A6-AEAC14DC4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37021" y="618309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1">
              <a:extLst>
                <a:ext uri="{FF2B5EF4-FFF2-40B4-BE49-F238E27FC236}">
                  <a16:creationId xmlns:a16="http://schemas.microsoft.com/office/drawing/2014/main" id="{4C3205CA-C6A4-4BC9-A856-44012512D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4351" y="5070698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2">
              <a:extLst>
                <a:ext uri="{FF2B5EF4-FFF2-40B4-BE49-F238E27FC236}">
                  <a16:creationId xmlns:a16="http://schemas.microsoft.com/office/drawing/2014/main" id="{2ADF09EA-ED2B-435A-98A9-C04F61AEC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1088" y="484383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3">
              <a:extLst>
                <a:ext uri="{FF2B5EF4-FFF2-40B4-BE49-F238E27FC236}">
                  <a16:creationId xmlns:a16="http://schemas.microsoft.com/office/drawing/2014/main" id="{FECDE996-00DD-4523-A839-977B3099D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5961" y="434420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4">
              <a:extLst>
                <a:ext uri="{FF2B5EF4-FFF2-40B4-BE49-F238E27FC236}">
                  <a16:creationId xmlns:a16="http://schemas.microsoft.com/office/drawing/2014/main" id="{41E13E80-7416-41BF-9F70-0471C3755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3913" y="59244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5">
              <a:extLst>
                <a:ext uri="{FF2B5EF4-FFF2-40B4-BE49-F238E27FC236}">
                  <a16:creationId xmlns:a16="http://schemas.microsoft.com/office/drawing/2014/main" id="{E0904C63-D5F2-4DEC-BC8B-20A26201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922" y="237888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7">
              <a:extLst>
                <a:ext uri="{FF2B5EF4-FFF2-40B4-BE49-F238E27FC236}">
                  <a16:creationId xmlns:a16="http://schemas.microsoft.com/office/drawing/2014/main" id="{E8FF1427-C8C3-4A62-BA09-C39CD288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4168" y="354316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5">
              <a:extLst>
                <a:ext uri="{FF2B5EF4-FFF2-40B4-BE49-F238E27FC236}">
                  <a16:creationId xmlns:a16="http://schemas.microsoft.com/office/drawing/2014/main" id="{8A423576-FAF7-451E-8E03-BD83EB4C2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40427" y="637098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7">
              <a:extLst>
                <a:ext uri="{FF2B5EF4-FFF2-40B4-BE49-F238E27FC236}">
                  <a16:creationId xmlns:a16="http://schemas.microsoft.com/office/drawing/2014/main" id="{6E983BE2-E9E0-42E2-9321-D69CE9C5D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7906" y="666226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8">
              <a:extLst>
                <a:ext uri="{FF2B5EF4-FFF2-40B4-BE49-F238E27FC236}">
                  <a16:creationId xmlns:a16="http://schemas.microsoft.com/office/drawing/2014/main" id="{D3F95FF6-487C-4B8A-8366-D3ED41932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8467" y="564043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7BEB0739-EF74-4D95-80D7-4173F5B98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6657" y="397835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5">
              <a:extLst>
                <a:ext uri="{FF2B5EF4-FFF2-40B4-BE49-F238E27FC236}">
                  <a16:creationId xmlns:a16="http://schemas.microsoft.com/office/drawing/2014/main" id="{783B7BCE-EE41-439B-B505-CCE4A75EA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8643" y="191833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6">
              <a:extLst>
                <a:ext uri="{FF2B5EF4-FFF2-40B4-BE49-F238E27FC236}">
                  <a16:creationId xmlns:a16="http://schemas.microsoft.com/office/drawing/2014/main" id="{3C74358B-9A47-45F3-8386-A5618A504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280" y="52545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7">
              <a:extLst>
                <a:ext uri="{FF2B5EF4-FFF2-40B4-BE49-F238E27FC236}">
                  <a16:creationId xmlns:a16="http://schemas.microsoft.com/office/drawing/2014/main" id="{99DE0B49-D1D7-4B06-9F02-E82BAD335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4045" y="22054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8">
              <a:extLst>
                <a:ext uri="{FF2B5EF4-FFF2-40B4-BE49-F238E27FC236}">
                  <a16:creationId xmlns:a16="http://schemas.microsoft.com/office/drawing/2014/main" id="{3E40A68B-6E09-47B3-B503-187E6DB05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951" y="113529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9">
              <a:extLst>
                <a:ext uri="{FF2B5EF4-FFF2-40B4-BE49-F238E27FC236}">
                  <a16:creationId xmlns:a16="http://schemas.microsoft.com/office/drawing/2014/main" id="{D689A519-2610-420E-A0A9-969BFF67B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9148" y="1636624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0">
              <a:extLst>
                <a:ext uri="{FF2B5EF4-FFF2-40B4-BE49-F238E27FC236}">
                  <a16:creationId xmlns:a16="http://schemas.microsoft.com/office/drawing/2014/main" id="{6FBC6584-911F-4264-B473-D2BF13165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6004" y="27761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1">
              <a:extLst>
                <a:ext uri="{FF2B5EF4-FFF2-40B4-BE49-F238E27FC236}">
                  <a16:creationId xmlns:a16="http://schemas.microsoft.com/office/drawing/2014/main" id="{43BA3088-9071-4CB5-AA87-D26ADA6A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7203" y="13651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2">
              <a:extLst>
                <a:ext uri="{FF2B5EF4-FFF2-40B4-BE49-F238E27FC236}">
                  <a16:creationId xmlns:a16="http://schemas.microsoft.com/office/drawing/2014/main" id="{036754A1-5FF1-4DAF-865F-51A8F732D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6706" y="84646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2">
              <a:extLst>
                <a:ext uri="{FF2B5EF4-FFF2-40B4-BE49-F238E27FC236}">
                  <a16:creationId xmlns:a16="http://schemas.microsoft.com/office/drawing/2014/main" id="{3113C36F-F2C1-4AEF-907E-B011FC7D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9267" y="15726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3">
              <a:extLst>
                <a:ext uri="{FF2B5EF4-FFF2-40B4-BE49-F238E27FC236}">
                  <a16:creationId xmlns:a16="http://schemas.microsoft.com/office/drawing/2014/main" id="{05297B79-2217-4E20-ADCE-55A99DFC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1768" y="208501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30">
              <a:extLst>
                <a:ext uri="{FF2B5EF4-FFF2-40B4-BE49-F238E27FC236}">
                  <a16:creationId xmlns:a16="http://schemas.microsoft.com/office/drawing/2014/main" id="{CDFBCAF2-7156-47B5-B4CD-4C9A6B0C5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989" y="49775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1">
              <a:extLst>
                <a:ext uri="{FF2B5EF4-FFF2-40B4-BE49-F238E27FC236}">
                  <a16:creationId xmlns:a16="http://schemas.microsoft.com/office/drawing/2014/main" id="{6141C6ED-A205-4582-B2B7-28AEFFCE9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4755" y="1047421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2">
              <a:extLst>
                <a:ext uri="{FF2B5EF4-FFF2-40B4-BE49-F238E27FC236}">
                  <a16:creationId xmlns:a16="http://schemas.microsoft.com/office/drawing/2014/main" id="{45D98E0C-835E-42DB-8E99-55F88B5D3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6410" y="1873893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4">
              <a:extLst>
                <a:ext uri="{FF2B5EF4-FFF2-40B4-BE49-F238E27FC236}">
                  <a16:creationId xmlns:a16="http://schemas.microsoft.com/office/drawing/2014/main" id="{C1A190CA-579E-475F-A682-AE831D0B6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6558" y="200578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5">
              <a:extLst>
                <a:ext uri="{FF2B5EF4-FFF2-40B4-BE49-F238E27FC236}">
                  <a16:creationId xmlns:a16="http://schemas.microsoft.com/office/drawing/2014/main" id="{95752704-828A-4BF6-9D5B-7EE272F3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12094" y="817763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41">
              <a:extLst>
                <a:ext uri="{FF2B5EF4-FFF2-40B4-BE49-F238E27FC236}">
                  <a16:creationId xmlns:a16="http://schemas.microsoft.com/office/drawing/2014/main" id="{1DDC7947-4F4F-4B68-8A9A-5B08914D3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6842" y="120201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1">
              <a:extLst>
                <a:ext uri="{FF2B5EF4-FFF2-40B4-BE49-F238E27FC236}">
                  <a16:creationId xmlns:a16="http://schemas.microsoft.com/office/drawing/2014/main" id="{F9B6A847-04BE-4DA2-9766-403B52C53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7463" y="27004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92">
              <a:extLst>
                <a:ext uri="{FF2B5EF4-FFF2-40B4-BE49-F238E27FC236}">
                  <a16:creationId xmlns:a16="http://schemas.microsoft.com/office/drawing/2014/main" id="{E0120860-FA73-465D-98A8-0A80630A7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6503" y="235689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3">
              <a:extLst>
                <a:ext uri="{FF2B5EF4-FFF2-40B4-BE49-F238E27FC236}">
                  <a16:creationId xmlns:a16="http://schemas.microsoft.com/office/drawing/2014/main" id="{73B154EA-FA98-4BA2-B207-56A75AF5F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6005" y="328527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4">
              <a:extLst>
                <a:ext uri="{FF2B5EF4-FFF2-40B4-BE49-F238E27FC236}">
                  <a16:creationId xmlns:a16="http://schemas.microsoft.com/office/drawing/2014/main" id="{CD9D9A2E-D334-4FF7-AE1B-3C73FF735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1111" y="530384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95">
              <a:extLst>
                <a:ext uri="{FF2B5EF4-FFF2-40B4-BE49-F238E27FC236}">
                  <a16:creationId xmlns:a16="http://schemas.microsoft.com/office/drawing/2014/main" id="{C3CEB375-641F-4ACA-BFE8-15BCE9CFB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9462" y="299225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6">
              <a:extLst>
                <a:ext uri="{FF2B5EF4-FFF2-40B4-BE49-F238E27FC236}">
                  <a16:creationId xmlns:a16="http://schemas.microsoft.com/office/drawing/2014/main" id="{64C2C2DC-ADC8-45C1-9176-0BE21158B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4848" y="3511815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97">
              <a:extLst>
                <a:ext uri="{FF2B5EF4-FFF2-40B4-BE49-F238E27FC236}">
                  <a16:creationId xmlns:a16="http://schemas.microsoft.com/office/drawing/2014/main" id="{6DC6FE9E-EE79-4AAD-B79F-D1320F972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4160" y="47206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8">
              <a:extLst>
                <a:ext uri="{FF2B5EF4-FFF2-40B4-BE49-F238E27FC236}">
                  <a16:creationId xmlns:a16="http://schemas.microsoft.com/office/drawing/2014/main" id="{4A065DC5-0B08-4188-9CAC-C782BE334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6645" y="4202207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99">
              <a:extLst>
                <a:ext uri="{FF2B5EF4-FFF2-40B4-BE49-F238E27FC236}">
                  <a16:creationId xmlns:a16="http://schemas.microsoft.com/office/drawing/2014/main" id="{77933EC7-7607-4F9B-8946-946926844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9540" y="4410065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00">
              <a:extLst>
                <a:ext uri="{FF2B5EF4-FFF2-40B4-BE49-F238E27FC236}">
                  <a16:creationId xmlns:a16="http://schemas.microsoft.com/office/drawing/2014/main" id="{98A0955A-87AB-4E27-A4EB-390D5A997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049" y="383064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01">
              <a:extLst>
                <a:ext uri="{FF2B5EF4-FFF2-40B4-BE49-F238E27FC236}">
                  <a16:creationId xmlns:a16="http://schemas.microsoft.com/office/drawing/2014/main" id="{D0D3E081-021C-476C-A0B4-025460A08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3766" y="503885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2">
              <a:extLst>
                <a:ext uri="{FF2B5EF4-FFF2-40B4-BE49-F238E27FC236}">
                  <a16:creationId xmlns:a16="http://schemas.microsoft.com/office/drawing/2014/main" id="{73D4B676-80A8-44CB-A417-17AF4DE19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945" y="5599239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03">
              <a:extLst>
                <a:ext uri="{FF2B5EF4-FFF2-40B4-BE49-F238E27FC236}">
                  <a16:creationId xmlns:a16="http://schemas.microsoft.com/office/drawing/2014/main" id="{B0210B7F-84AA-41BE-87D2-9F5260010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2853" y="5869661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4">
              <a:extLst>
                <a:ext uri="{FF2B5EF4-FFF2-40B4-BE49-F238E27FC236}">
                  <a16:creationId xmlns:a16="http://schemas.microsoft.com/office/drawing/2014/main" id="{17B17F87-1255-4200-A4C5-1F8661A38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8313" y="240057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3">
              <a:extLst>
                <a:ext uri="{FF2B5EF4-FFF2-40B4-BE49-F238E27FC236}">
                  <a16:creationId xmlns:a16="http://schemas.microsoft.com/office/drawing/2014/main" id="{D55CF0FB-1894-4689-808C-524F20F21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9654" y="478849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14">
              <a:extLst>
                <a:ext uri="{FF2B5EF4-FFF2-40B4-BE49-F238E27FC236}">
                  <a16:creationId xmlns:a16="http://schemas.microsoft.com/office/drawing/2014/main" id="{6D672041-E9F6-41CA-8F94-8F92F4F52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3058" y="355480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15">
              <a:extLst>
                <a:ext uri="{FF2B5EF4-FFF2-40B4-BE49-F238E27FC236}">
                  <a16:creationId xmlns:a16="http://schemas.microsoft.com/office/drawing/2014/main" id="{F2980BBB-6C11-4661-B664-64A509E7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7345" y="42176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17">
              <a:extLst>
                <a:ext uri="{FF2B5EF4-FFF2-40B4-BE49-F238E27FC236}">
                  <a16:creationId xmlns:a16="http://schemas.microsoft.com/office/drawing/2014/main" id="{74418F40-0BE6-45C5-A622-A4EC9ECC7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4662" y="591334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8">
              <a:extLst>
                <a:ext uri="{FF2B5EF4-FFF2-40B4-BE49-F238E27FC236}">
                  <a16:creationId xmlns:a16="http://schemas.microsoft.com/office/drawing/2014/main" id="{689670C9-875E-4A8F-8485-379483869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78" y="649102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9">
              <a:extLst>
                <a:ext uri="{FF2B5EF4-FFF2-40B4-BE49-F238E27FC236}">
                  <a16:creationId xmlns:a16="http://schemas.microsoft.com/office/drawing/2014/main" id="{B73F6F9B-7042-48A0-8AAB-CFD4AE104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0752" y="622265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20">
              <a:extLst>
                <a:ext uri="{FF2B5EF4-FFF2-40B4-BE49-F238E27FC236}">
                  <a16:creationId xmlns:a16="http://schemas.microsoft.com/office/drawing/2014/main" id="{D9922668-2B6F-4226-BEBD-91DBE7EB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7987" y="379537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21">
              <a:extLst>
                <a:ext uri="{FF2B5EF4-FFF2-40B4-BE49-F238E27FC236}">
                  <a16:creationId xmlns:a16="http://schemas.microsoft.com/office/drawing/2014/main" id="{25E4C9F4-6F2B-48AB-A99B-392DE5473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6278" y="3572831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25">
              <a:extLst>
                <a:ext uri="{FF2B5EF4-FFF2-40B4-BE49-F238E27FC236}">
                  <a16:creationId xmlns:a16="http://schemas.microsoft.com/office/drawing/2014/main" id="{65715319-1FF9-45E8-9E9A-C674AF42E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8374" y="237101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26">
              <a:extLst>
                <a:ext uri="{FF2B5EF4-FFF2-40B4-BE49-F238E27FC236}">
                  <a16:creationId xmlns:a16="http://schemas.microsoft.com/office/drawing/2014/main" id="{12649F26-7CDE-4DB8-83B3-EF3782AD0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6608" y="3222992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27">
              <a:extLst>
                <a:ext uri="{FF2B5EF4-FFF2-40B4-BE49-F238E27FC236}">
                  <a16:creationId xmlns:a16="http://schemas.microsoft.com/office/drawing/2014/main" id="{2FE4021B-DAF2-4374-BA57-A3492434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8" y="41906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28">
              <a:extLst>
                <a:ext uri="{FF2B5EF4-FFF2-40B4-BE49-F238E27FC236}">
                  <a16:creationId xmlns:a16="http://schemas.microsoft.com/office/drawing/2014/main" id="{DF5BAFBB-6EF3-4AB2-AEB6-101F5E93B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944" y="2715183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29">
              <a:extLst>
                <a:ext uri="{FF2B5EF4-FFF2-40B4-BE49-F238E27FC236}">
                  <a16:creationId xmlns:a16="http://schemas.microsoft.com/office/drawing/2014/main" id="{237BBB0E-5E66-4455-9E38-5A7A576FA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0021" y="465589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3">
              <a:extLst>
                <a:ext uri="{FF2B5EF4-FFF2-40B4-BE49-F238E27FC236}">
                  <a16:creationId xmlns:a16="http://schemas.microsoft.com/office/drawing/2014/main" id="{F3737C72-7122-4969-90DB-9F1A2A2E7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0849" y="446188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36">
              <a:extLst>
                <a:ext uri="{FF2B5EF4-FFF2-40B4-BE49-F238E27FC236}">
                  <a16:creationId xmlns:a16="http://schemas.microsoft.com/office/drawing/2014/main" id="{E0471B7E-606B-4DF6-97A3-C86A23004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8988" y="5571356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37">
              <a:extLst>
                <a:ext uri="{FF2B5EF4-FFF2-40B4-BE49-F238E27FC236}">
                  <a16:creationId xmlns:a16="http://schemas.microsoft.com/office/drawing/2014/main" id="{90E27B31-5A24-46EB-85BE-DC5C886BC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3483" y="5221486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38">
              <a:extLst>
                <a:ext uri="{FF2B5EF4-FFF2-40B4-BE49-F238E27FC236}">
                  <a16:creationId xmlns:a16="http://schemas.microsoft.com/office/drawing/2014/main" id="{2EDC5D7B-EB07-447D-B76E-A07A6632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3252" y="4971400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39">
              <a:extLst>
                <a:ext uri="{FF2B5EF4-FFF2-40B4-BE49-F238E27FC236}">
                  <a16:creationId xmlns:a16="http://schemas.microsoft.com/office/drawing/2014/main" id="{BC74D79F-6756-4F06-A0F5-DC43209C5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5998" y="649551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40">
              <a:extLst>
                <a:ext uri="{FF2B5EF4-FFF2-40B4-BE49-F238E27FC236}">
                  <a16:creationId xmlns:a16="http://schemas.microsoft.com/office/drawing/2014/main" id="{2210FDBB-A853-4414-A030-69E1F4295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7675" y="2936171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42">
              <a:extLst>
                <a:ext uri="{FF2B5EF4-FFF2-40B4-BE49-F238E27FC236}">
                  <a16:creationId xmlns:a16="http://schemas.microsoft.com/office/drawing/2014/main" id="{9AAC29D9-EC94-4008-824A-E1F0F2187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0411" y="470106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3">
              <a:extLst>
                <a:ext uri="{FF2B5EF4-FFF2-40B4-BE49-F238E27FC236}">
                  <a16:creationId xmlns:a16="http://schemas.microsoft.com/office/drawing/2014/main" id="{8B39C842-398E-4937-A696-BFFC3860B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4434" y="579327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44">
              <a:extLst>
                <a:ext uri="{FF2B5EF4-FFF2-40B4-BE49-F238E27FC236}">
                  <a16:creationId xmlns:a16="http://schemas.microsoft.com/office/drawing/2014/main" id="{7088F78F-878E-460B-87EC-BA3BF1B54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8857" y="602332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45">
              <a:extLst>
                <a:ext uri="{FF2B5EF4-FFF2-40B4-BE49-F238E27FC236}">
                  <a16:creationId xmlns:a16="http://schemas.microsoft.com/office/drawing/2014/main" id="{63E026E2-AE0E-499A-A8FA-39274DFB0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167" y="623499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">
              <a:extLst>
                <a:ext uri="{FF2B5EF4-FFF2-40B4-BE49-F238E27FC236}">
                  <a16:creationId xmlns:a16="http://schemas.microsoft.com/office/drawing/2014/main" id="{550BA48D-6442-47A4-95D9-5C452FF88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710" y="673791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06EF15E3-76AB-4075-B334-94FD017C5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1761" y="334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6">
              <a:extLst>
                <a:ext uri="{FF2B5EF4-FFF2-40B4-BE49-F238E27FC236}">
                  <a16:creationId xmlns:a16="http://schemas.microsoft.com/office/drawing/2014/main" id="{9FED76EA-CA3D-4690-9FCE-768160FAB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5063" y="1324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707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67262A-6EF1-49ED-B8DE-DDD3E5804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1CCB9-F0A8-B0B9-18F3-441077B1E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815" y="1633061"/>
            <a:ext cx="3453722" cy="349528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Example</a:t>
            </a:r>
            <a:br>
              <a:rPr lang="en-US" dirty="0"/>
            </a:br>
            <a:r>
              <a:rPr lang="en-US" dirty="0"/>
              <a:t> On-Call Rotation Policy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492946-B39C-4250-B4C8-D82A25043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1035" y="880021"/>
            <a:ext cx="6498031" cy="511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DAF6D-5833-3A50-ACDE-6F0F6AC0F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940" y="1633061"/>
            <a:ext cx="5108852" cy="434491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Team size: 5 engineers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Rotation: Weekly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Coverage: 24/7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Escalation order:</a:t>
            </a:r>
          </a:p>
          <a:p>
            <a:pPr lvl="1"/>
            <a:r>
              <a:rPr lang="en-US" dirty="0"/>
              <a:t>	- Primary</a:t>
            </a:r>
          </a:p>
          <a:p>
            <a:pPr lvl="1"/>
            <a:r>
              <a:rPr lang="en-US" dirty="0"/>
              <a:t>	- Secondary</a:t>
            </a:r>
          </a:p>
          <a:p>
            <a:pPr lvl="1"/>
            <a:r>
              <a:rPr lang="en-US" dirty="0"/>
              <a:t>	- Engineering Manager</a:t>
            </a:r>
          </a:p>
          <a:p>
            <a:endParaRPr lang="en-US" dirty="0"/>
          </a:p>
        </p:txBody>
      </p:sp>
      <p:sp>
        <p:nvSpPr>
          <p:cNvPr id="14" name="Freeform 142">
            <a:extLst>
              <a:ext uri="{FF2B5EF4-FFF2-40B4-BE49-F238E27FC236}">
                <a16:creationId xmlns:a16="http://schemas.microsoft.com/office/drawing/2014/main" id="{B30D69F3-F5DC-4D65-B4AF-733FF6D5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8174" y="66097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3FF339-0C9A-4139-9C80-B154CB1E6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92" y="5479237"/>
            <a:ext cx="12057048" cy="1073975"/>
            <a:chOff x="11192" y="5479237"/>
            <a:chExt cx="12057048" cy="1073975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26951B5F-AC36-48AF-A319-55FE78425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327394" y="635532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5">
              <a:extLst>
                <a:ext uri="{FF2B5EF4-FFF2-40B4-BE49-F238E27FC236}">
                  <a16:creationId xmlns:a16="http://schemas.microsoft.com/office/drawing/2014/main" id="{F49E610F-6598-471F-91DF-D5851F14A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11390" y="553265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7">
              <a:extLst>
                <a:ext uri="{FF2B5EF4-FFF2-40B4-BE49-F238E27FC236}">
                  <a16:creationId xmlns:a16="http://schemas.microsoft.com/office/drawing/2014/main" id="{74DE0CDB-BB1F-4A69-A0A2-9C32D0B6A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84530" y="552939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0">
              <a:extLst>
                <a:ext uri="{FF2B5EF4-FFF2-40B4-BE49-F238E27FC236}">
                  <a16:creationId xmlns:a16="http://schemas.microsoft.com/office/drawing/2014/main" id="{05BE2C0F-8AF8-4EB8-9EE8-0F65327A5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435517" y="552198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2">
              <a:extLst>
                <a:ext uri="{FF2B5EF4-FFF2-40B4-BE49-F238E27FC236}">
                  <a16:creationId xmlns:a16="http://schemas.microsoft.com/office/drawing/2014/main" id="{2A5CD3F7-632C-4582-87F6-584F870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95640" y="578970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3">
              <a:extLst>
                <a:ext uri="{FF2B5EF4-FFF2-40B4-BE49-F238E27FC236}">
                  <a16:creationId xmlns:a16="http://schemas.microsoft.com/office/drawing/2014/main" id="{51D68BBB-9910-4A2E-8881-4760A930C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65033" y="5771753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9">
              <a:extLst>
                <a:ext uri="{FF2B5EF4-FFF2-40B4-BE49-F238E27FC236}">
                  <a16:creationId xmlns:a16="http://schemas.microsoft.com/office/drawing/2014/main" id="{7EC690E3-A4DE-4B8A-A186-0F3B49BC2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07845" y="5826426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5">
              <a:extLst>
                <a:ext uri="{FF2B5EF4-FFF2-40B4-BE49-F238E27FC236}">
                  <a16:creationId xmlns:a16="http://schemas.microsoft.com/office/drawing/2014/main" id="{1BB18CCD-20C3-4BE5-A6BA-9339E8AB9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76143" y="6032065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7">
              <a:extLst>
                <a:ext uri="{FF2B5EF4-FFF2-40B4-BE49-F238E27FC236}">
                  <a16:creationId xmlns:a16="http://schemas.microsoft.com/office/drawing/2014/main" id="{BED0B41F-67D3-4AD8-9A8A-DA5DD871A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88139" y="6055729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9">
              <a:extLst>
                <a:ext uri="{FF2B5EF4-FFF2-40B4-BE49-F238E27FC236}">
                  <a16:creationId xmlns:a16="http://schemas.microsoft.com/office/drawing/2014/main" id="{BC7AB75D-8130-4CC6-96B3-BAD26C374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55287" y="6058995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1">
              <a:extLst>
                <a:ext uri="{FF2B5EF4-FFF2-40B4-BE49-F238E27FC236}">
                  <a16:creationId xmlns:a16="http://schemas.microsoft.com/office/drawing/2014/main" id="{A4118456-1C3E-447C-81DD-1F013BF5E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37087" y="607123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2">
              <a:extLst>
                <a:ext uri="{FF2B5EF4-FFF2-40B4-BE49-F238E27FC236}">
                  <a16:creationId xmlns:a16="http://schemas.microsoft.com/office/drawing/2014/main" id="{9C6D6B04-EC5A-4149-A53B-C73E97693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522245" y="634860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4">
              <a:extLst>
                <a:ext uri="{FF2B5EF4-FFF2-40B4-BE49-F238E27FC236}">
                  <a16:creationId xmlns:a16="http://schemas.microsoft.com/office/drawing/2014/main" id="{813095FE-556E-4A61-9BF3-732D49280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284869" y="6310329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1">
              <a:extLst>
                <a:ext uri="{FF2B5EF4-FFF2-40B4-BE49-F238E27FC236}">
                  <a16:creationId xmlns:a16="http://schemas.microsoft.com/office/drawing/2014/main" id="{21793E62-B549-4243-B8FA-B143D6B4A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793296" y="6312998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1">
              <a:extLst>
                <a:ext uri="{FF2B5EF4-FFF2-40B4-BE49-F238E27FC236}">
                  <a16:creationId xmlns:a16="http://schemas.microsoft.com/office/drawing/2014/main" id="{43ADD9DB-48ED-4A8C-9A75-0E93AB47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610793" y="607003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2">
              <a:extLst>
                <a:ext uri="{FF2B5EF4-FFF2-40B4-BE49-F238E27FC236}">
                  <a16:creationId xmlns:a16="http://schemas.microsoft.com/office/drawing/2014/main" id="{E7C72DF4-E774-4605-971D-0840BD069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32685" y="606930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3">
              <a:extLst>
                <a:ext uri="{FF2B5EF4-FFF2-40B4-BE49-F238E27FC236}">
                  <a16:creationId xmlns:a16="http://schemas.microsoft.com/office/drawing/2014/main" id="{23BFA407-416B-4086-A635-1FB860F0E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86396" y="6078286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4">
              <a:extLst>
                <a:ext uri="{FF2B5EF4-FFF2-40B4-BE49-F238E27FC236}">
                  <a16:creationId xmlns:a16="http://schemas.microsoft.com/office/drawing/2014/main" id="{7C8F4B70-75FD-4457-A219-00E8F9862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987068" y="610603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5">
              <a:extLst>
                <a:ext uri="{FF2B5EF4-FFF2-40B4-BE49-F238E27FC236}">
                  <a16:creationId xmlns:a16="http://schemas.microsoft.com/office/drawing/2014/main" id="{8B19E2D0-7290-4EC0-AB6B-7F7AD87BD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19459" y="61084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6">
              <a:extLst>
                <a:ext uri="{FF2B5EF4-FFF2-40B4-BE49-F238E27FC236}">
                  <a16:creationId xmlns:a16="http://schemas.microsoft.com/office/drawing/2014/main" id="{A19B4676-7AC8-4F42-A34D-1A39433EE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71808" y="6115007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7">
              <a:extLst>
                <a:ext uri="{FF2B5EF4-FFF2-40B4-BE49-F238E27FC236}">
                  <a16:creationId xmlns:a16="http://schemas.microsoft.com/office/drawing/2014/main" id="{8B7FE908-80E4-483B-A777-C7B4EC478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534717" y="611745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8">
              <a:extLst>
                <a:ext uri="{FF2B5EF4-FFF2-40B4-BE49-F238E27FC236}">
                  <a16:creationId xmlns:a16="http://schemas.microsoft.com/office/drawing/2014/main" id="{2681A8C9-F444-4E8C-B844-9F7949428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095661" y="6117455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9">
              <a:extLst>
                <a:ext uri="{FF2B5EF4-FFF2-40B4-BE49-F238E27FC236}">
                  <a16:creationId xmlns:a16="http://schemas.microsoft.com/office/drawing/2014/main" id="{D20ADAA4-D2A2-4685-98BF-248A08AE1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6" y="6117453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0">
              <a:extLst>
                <a:ext uri="{FF2B5EF4-FFF2-40B4-BE49-F238E27FC236}">
                  <a16:creationId xmlns:a16="http://schemas.microsoft.com/office/drawing/2014/main" id="{341DD6EA-CF88-4A3C-BAEE-501042763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469623" y="6117454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1">
              <a:extLst>
                <a:ext uri="{FF2B5EF4-FFF2-40B4-BE49-F238E27FC236}">
                  <a16:creationId xmlns:a16="http://schemas.microsoft.com/office/drawing/2014/main" id="{3D241D69-1838-4786-A9A3-E92867ABF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262664" y="612398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2">
              <a:extLst>
                <a:ext uri="{FF2B5EF4-FFF2-40B4-BE49-F238E27FC236}">
                  <a16:creationId xmlns:a16="http://schemas.microsoft.com/office/drawing/2014/main" id="{7A7396BB-7045-4151-AACC-8B8AF1ABD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01721" y="612724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3">
              <a:extLst>
                <a:ext uri="{FF2B5EF4-FFF2-40B4-BE49-F238E27FC236}">
                  <a16:creationId xmlns:a16="http://schemas.microsoft.com/office/drawing/2014/main" id="{83B1DF51-D55B-4AE2-A489-6922F6959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19919" y="613295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4">
              <a:extLst>
                <a:ext uri="{FF2B5EF4-FFF2-40B4-BE49-F238E27FC236}">
                  <a16:creationId xmlns:a16="http://schemas.microsoft.com/office/drawing/2014/main" id="{E41D6AEB-5E2A-4A68-9632-4AE137F1F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04466" y="6132959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3">
              <a:extLst>
                <a:ext uri="{FF2B5EF4-FFF2-40B4-BE49-F238E27FC236}">
                  <a16:creationId xmlns:a16="http://schemas.microsoft.com/office/drawing/2014/main" id="{BA517482-AC50-4901-A826-FBA4B1FC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13586" y="6178656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4">
              <a:extLst>
                <a:ext uri="{FF2B5EF4-FFF2-40B4-BE49-F238E27FC236}">
                  <a16:creationId xmlns:a16="http://schemas.microsoft.com/office/drawing/2014/main" id="{2A95EDEC-E641-4466-9ADD-86C263F3B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50675" y="617865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5">
              <a:extLst>
                <a:ext uri="{FF2B5EF4-FFF2-40B4-BE49-F238E27FC236}">
                  <a16:creationId xmlns:a16="http://schemas.microsoft.com/office/drawing/2014/main" id="{330903BB-74EF-422B-A451-76F6988AC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87821" y="6184369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7">
              <a:extLst>
                <a:ext uri="{FF2B5EF4-FFF2-40B4-BE49-F238E27FC236}">
                  <a16:creationId xmlns:a16="http://schemas.microsoft.com/office/drawing/2014/main" id="{24CE6A5E-8D30-4EA3-BC99-FFDDD534E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1700" y="619661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8">
              <a:extLst>
                <a:ext uri="{FF2B5EF4-FFF2-40B4-BE49-F238E27FC236}">
                  <a16:creationId xmlns:a16="http://schemas.microsoft.com/office/drawing/2014/main" id="{9DA5CEEA-CCF3-470C-9F26-89B2E0691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1998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9">
              <a:extLst>
                <a:ext uri="{FF2B5EF4-FFF2-40B4-BE49-F238E27FC236}">
                  <a16:creationId xmlns:a16="http://schemas.microsoft.com/office/drawing/2014/main" id="{99C33A0E-8550-4F20-BDDC-C85558B2E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49502" y="6187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20">
              <a:extLst>
                <a:ext uri="{FF2B5EF4-FFF2-40B4-BE49-F238E27FC236}">
                  <a16:creationId xmlns:a16="http://schemas.microsoft.com/office/drawing/2014/main" id="{08AB78FF-9221-4AC7-B053-CBFD5EC5E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521908" y="636552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1">
              <a:extLst>
                <a:ext uri="{FF2B5EF4-FFF2-40B4-BE49-F238E27FC236}">
                  <a16:creationId xmlns:a16="http://schemas.microsoft.com/office/drawing/2014/main" id="{D78AC1AB-3499-4D82-9A7A-D2991E6CD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29270" y="6372055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5">
              <a:extLst>
                <a:ext uri="{FF2B5EF4-FFF2-40B4-BE49-F238E27FC236}">
                  <a16:creationId xmlns:a16="http://schemas.microsoft.com/office/drawing/2014/main" id="{59E3CCFE-3C59-4B4D-A526-1DF92E8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26858" y="6375726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6">
              <a:extLst>
                <a:ext uri="{FF2B5EF4-FFF2-40B4-BE49-F238E27FC236}">
                  <a16:creationId xmlns:a16="http://schemas.microsoft.com/office/drawing/2014/main" id="{53464886-46EA-497B-9720-6F6857F6A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73104" y="6395720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7">
              <a:extLst>
                <a:ext uri="{FF2B5EF4-FFF2-40B4-BE49-F238E27FC236}">
                  <a16:creationId xmlns:a16="http://schemas.microsoft.com/office/drawing/2014/main" id="{7A5A5F60-422F-473E-9599-2EFA5B2AE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12498" y="6395719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28">
              <a:extLst>
                <a:ext uri="{FF2B5EF4-FFF2-40B4-BE49-F238E27FC236}">
                  <a16:creationId xmlns:a16="http://schemas.microsoft.com/office/drawing/2014/main" id="{F39522BC-A79E-4F47-8082-198FBEA11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591511" y="6398982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29">
              <a:extLst>
                <a:ext uri="{FF2B5EF4-FFF2-40B4-BE49-F238E27FC236}">
                  <a16:creationId xmlns:a16="http://schemas.microsoft.com/office/drawing/2014/main" id="{9D335F47-2A7F-4268-8DD0-80CDB1470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26878" y="6398982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3">
              <a:extLst>
                <a:ext uri="{FF2B5EF4-FFF2-40B4-BE49-F238E27FC236}">
                  <a16:creationId xmlns:a16="http://schemas.microsoft.com/office/drawing/2014/main" id="{783022F1-11AE-45F8-B3C3-E7C3FACF3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7" y="640796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6">
              <a:extLst>
                <a:ext uri="{FF2B5EF4-FFF2-40B4-BE49-F238E27FC236}">
                  <a16:creationId xmlns:a16="http://schemas.microsoft.com/office/drawing/2014/main" id="{C3BE7C45-A2E8-42A0-87FE-EDFBC1D52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41599" y="642019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7">
              <a:extLst>
                <a:ext uri="{FF2B5EF4-FFF2-40B4-BE49-F238E27FC236}">
                  <a16:creationId xmlns:a16="http://schemas.microsoft.com/office/drawing/2014/main" id="{0FBF3533-1FB0-420E-844F-94A37EE1C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079229" y="642346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8">
              <a:extLst>
                <a:ext uri="{FF2B5EF4-FFF2-40B4-BE49-F238E27FC236}">
                  <a16:creationId xmlns:a16="http://schemas.microsoft.com/office/drawing/2014/main" id="{1CCB36DC-B5BF-46A0-A742-E9B5DC245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341533" y="6425913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9">
              <a:extLst>
                <a:ext uri="{FF2B5EF4-FFF2-40B4-BE49-F238E27FC236}">
                  <a16:creationId xmlns:a16="http://schemas.microsoft.com/office/drawing/2014/main" id="{E454EFCE-AA31-4C57-979D-FF28DF95B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4324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0">
              <a:extLst>
                <a:ext uri="{FF2B5EF4-FFF2-40B4-BE49-F238E27FC236}">
                  <a16:creationId xmlns:a16="http://schemas.microsoft.com/office/drawing/2014/main" id="{34821773-2B56-4CA4-923A-DFCFA76B5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42498" y="6435704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2">
              <a:extLst>
                <a:ext uri="{FF2B5EF4-FFF2-40B4-BE49-F238E27FC236}">
                  <a16:creationId xmlns:a16="http://schemas.microsoft.com/office/drawing/2014/main" id="{B2A8D553-3CE0-48ED-ABA4-B1CA42EC4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705749" y="646263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3">
              <a:extLst>
                <a:ext uri="{FF2B5EF4-FFF2-40B4-BE49-F238E27FC236}">
                  <a16:creationId xmlns:a16="http://schemas.microsoft.com/office/drawing/2014/main" id="{AD6A1162-54E5-4A41-8F41-F2BF3A37E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0088" y="641818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4">
              <a:extLst>
                <a:ext uri="{FF2B5EF4-FFF2-40B4-BE49-F238E27FC236}">
                  <a16:creationId xmlns:a16="http://schemas.microsoft.com/office/drawing/2014/main" id="{13309420-D249-4ED4-AA5D-2975B4877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271930" y="646263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45">
              <a:extLst>
                <a:ext uri="{FF2B5EF4-FFF2-40B4-BE49-F238E27FC236}">
                  <a16:creationId xmlns:a16="http://schemas.microsoft.com/office/drawing/2014/main" id="{A23E00F9-EAE7-4D6B-A0B2-067A1FE49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82289" y="646834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8D5F0F75-672C-4716-AAC5-D39F2B93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617051" y="642632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349E3A15-73B7-4F07-A44E-7B75BF601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3610" y="635005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3">
              <a:extLst>
                <a:ext uri="{FF2B5EF4-FFF2-40B4-BE49-F238E27FC236}">
                  <a16:creationId xmlns:a16="http://schemas.microsoft.com/office/drawing/2014/main" id="{B460F882-3C95-44B1-AB26-6759DD59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2535" y="5479237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1">
              <a:extLst>
                <a:ext uri="{FF2B5EF4-FFF2-40B4-BE49-F238E27FC236}">
                  <a16:creationId xmlns:a16="http://schemas.microsoft.com/office/drawing/2014/main" id="{3AEE145B-46F9-445A-9E7E-716173BCF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8881" y="5512695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2">
              <a:extLst>
                <a:ext uri="{FF2B5EF4-FFF2-40B4-BE49-F238E27FC236}">
                  <a16:creationId xmlns:a16="http://schemas.microsoft.com/office/drawing/2014/main" id="{C559D3E2-0DBC-4547-BC00-60A83E47A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8190" y="55184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3">
              <a:extLst>
                <a:ext uri="{FF2B5EF4-FFF2-40B4-BE49-F238E27FC236}">
                  <a16:creationId xmlns:a16="http://schemas.microsoft.com/office/drawing/2014/main" id="{F3E7B8C7-7DC7-468C-91CC-824961A2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739" y="5524118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>
              <a:extLst>
                <a:ext uri="{FF2B5EF4-FFF2-40B4-BE49-F238E27FC236}">
                  <a16:creationId xmlns:a16="http://schemas.microsoft.com/office/drawing/2014/main" id="{9D2B31BB-A3AC-4292-B4E5-BC5F52749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674" y="5521671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5">
              <a:extLst>
                <a:ext uri="{FF2B5EF4-FFF2-40B4-BE49-F238E27FC236}">
                  <a16:creationId xmlns:a16="http://schemas.microsoft.com/office/drawing/2014/main" id="{32DB1E7E-4833-41CC-AC87-6BAEAFE9C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8671" y="552738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6">
              <a:extLst>
                <a:ext uri="{FF2B5EF4-FFF2-40B4-BE49-F238E27FC236}">
                  <a16:creationId xmlns:a16="http://schemas.microsoft.com/office/drawing/2014/main" id="{1B674A26-49C7-4604-95D1-894A5AD1B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91669" y="552738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7">
              <a:extLst>
                <a:ext uri="{FF2B5EF4-FFF2-40B4-BE49-F238E27FC236}">
                  <a16:creationId xmlns:a16="http://schemas.microsoft.com/office/drawing/2014/main" id="{7D981404-4D96-4A9E-BD2F-2B1C82E9F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75783" y="552411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9">
              <a:extLst>
                <a:ext uri="{FF2B5EF4-FFF2-40B4-BE49-F238E27FC236}">
                  <a16:creationId xmlns:a16="http://schemas.microsoft.com/office/drawing/2014/main" id="{5C545757-0463-4AF1-9BB2-6865E44F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259" y="552790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0">
              <a:extLst>
                <a:ext uri="{FF2B5EF4-FFF2-40B4-BE49-F238E27FC236}">
                  <a16:creationId xmlns:a16="http://schemas.microsoft.com/office/drawing/2014/main" id="{00459AAE-3011-4F89-8A4E-613D2A733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98210" y="556655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1">
              <a:extLst>
                <a:ext uri="{FF2B5EF4-FFF2-40B4-BE49-F238E27FC236}">
                  <a16:creationId xmlns:a16="http://schemas.microsoft.com/office/drawing/2014/main" id="{8C4AD92E-B314-45C4-80D2-85C7334AB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44565" y="5582057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0EE8973D-C3A8-4492-8BF8-E1BD5214D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4600" y="576974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940E1ED8-E032-4984-86EB-711F132CD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4752" y="577219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id="{1E148223-D795-405C-B94F-5CD18996E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471" y="577871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20A65903-767B-4F42-9D6D-CBEF7B55D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27791" y="577545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CFF03BAF-5274-4D27-873A-CA3947FAD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0932" y="578442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3">
              <a:extLst>
                <a:ext uri="{FF2B5EF4-FFF2-40B4-BE49-F238E27FC236}">
                  <a16:creationId xmlns:a16="http://schemas.microsoft.com/office/drawing/2014/main" id="{39912D23-7400-475C-B7BC-051E37895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28881" y="576647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53EA24FB-6C37-4094-89BE-BC9F277FC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4960" y="579014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6">
              <a:extLst>
                <a:ext uri="{FF2B5EF4-FFF2-40B4-BE49-F238E27FC236}">
                  <a16:creationId xmlns:a16="http://schemas.microsoft.com/office/drawing/2014/main" id="{090DA882-3E5F-47E2-A901-ED33177FB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92" y="576793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9">
              <a:extLst>
                <a:ext uri="{FF2B5EF4-FFF2-40B4-BE49-F238E27FC236}">
                  <a16:creationId xmlns:a16="http://schemas.microsoft.com/office/drawing/2014/main" id="{13DAF9D2-C10F-4FA0-8AAA-EF033FD2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2525" y="582115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0">
              <a:extLst>
                <a:ext uri="{FF2B5EF4-FFF2-40B4-BE49-F238E27FC236}">
                  <a16:creationId xmlns:a16="http://schemas.microsoft.com/office/drawing/2014/main" id="{1DCE6699-4F41-4E6C-B4B4-116F5645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29428" y="58513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05">
              <a:extLst>
                <a:ext uri="{FF2B5EF4-FFF2-40B4-BE49-F238E27FC236}">
                  <a16:creationId xmlns:a16="http://schemas.microsoft.com/office/drawing/2014/main" id="{0D5DA8DB-8A13-4D6E-9F40-E24A7F8F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8023" y="602678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6">
              <a:extLst>
                <a:ext uri="{FF2B5EF4-FFF2-40B4-BE49-F238E27FC236}">
                  <a16:creationId xmlns:a16="http://schemas.microsoft.com/office/drawing/2014/main" id="{00E93E64-19B4-465D-85DE-FD45DFAD5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0286" y="603821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7">
              <a:extLst>
                <a:ext uri="{FF2B5EF4-FFF2-40B4-BE49-F238E27FC236}">
                  <a16:creationId xmlns:a16="http://schemas.microsoft.com/office/drawing/2014/main" id="{9E00DA49-033D-45D2-8D7C-0DE5BC6EA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735" y="605045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08">
              <a:extLst>
                <a:ext uri="{FF2B5EF4-FFF2-40B4-BE49-F238E27FC236}">
                  <a16:creationId xmlns:a16="http://schemas.microsoft.com/office/drawing/2014/main" id="{C9BB8FB7-501F-4EF7-811C-DFC36C697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3512" y="605045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9">
              <a:extLst>
                <a:ext uri="{FF2B5EF4-FFF2-40B4-BE49-F238E27FC236}">
                  <a16:creationId xmlns:a16="http://schemas.microsoft.com/office/drawing/2014/main" id="{70F631DA-C640-4FC1-A59E-F133F83BA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15587" y="605371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0">
              <a:extLst>
                <a:ext uri="{FF2B5EF4-FFF2-40B4-BE49-F238E27FC236}">
                  <a16:creationId xmlns:a16="http://schemas.microsoft.com/office/drawing/2014/main" id="{C0C246D6-738C-4854-BDD0-6669E99D6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714" y="605370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1">
              <a:extLst>
                <a:ext uri="{FF2B5EF4-FFF2-40B4-BE49-F238E27FC236}">
                  <a16:creationId xmlns:a16="http://schemas.microsoft.com/office/drawing/2014/main" id="{2B88D097-4630-4514-BD1C-D1FC57D059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6827" y="606595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12">
              <a:extLst>
                <a:ext uri="{FF2B5EF4-FFF2-40B4-BE49-F238E27FC236}">
                  <a16:creationId xmlns:a16="http://schemas.microsoft.com/office/drawing/2014/main" id="{895172E5-4D7B-4E9E-9DC0-7AC40AFE2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963" y="606595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2">
              <a:extLst>
                <a:ext uri="{FF2B5EF4-FFF2-40B4-BE49-F238E27FC236}">
                  <a16:creationId xmlns:a16="http://schemas.microsoft.com/office/drawing/2014/main" id="{E16BE8D6-8745-46D3-BB8C-7D9F905F2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05" y="6298524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3">
              <a:extLst>
                <a:ext uri="{FF2B5EF4-FFF2-40B4-BE49-F238E27FC236}">
                  <a16:creationId xmlns:a16="http://schemas.microsoft.com/office/drawing/2014/main" id="{B21B0D38-9A6B-4C03-9C68-BFCDD0CE3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120" y="6277308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0">
              <a:extLst>
                <a:ext uri="{FF2B5EF4-FFF2-40B4-BE49-F238E27FC236}">
                  <a16:creationId xmlns:a16="http://schemas.microsoft.com/office/drawing/2014/main" id="{BD88B61E-A1B6-4C3F-9CDA-F14697C39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6243" y="6277308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2">
              <a:extLst>
                <a:ext uri="{FF2B5EF4-FFF2-40B4-BE49-F238E27FC236}">
                  <a16:creationId xmlns:a16="http://schemas.microsoft.com/office/drawing/2014/main" id="{7F412678-E91D-445B-B569-92A65FE4F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58397" y="630750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34">
              <a:extLst>
                <a:ext uri="{FF2B5EF4-FFF2-40B4-BE49-F238E27FC236}">
                  <a16:creationId xmlns:a16="http://schemas.microsoft.com/office/drawing/2014/main" id="{D5C03A86-E86B-4343-BE21-5E5D4DF2F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16135" y="6305053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35">
              <a:extLst>
                <a:ext uri="{FF2B5EF4-FFF2-40B4-BE49-F238E27FC236}">
                  <a16:creationId xmlns:a16="http://schemas.microsoft.com/office/drawing/2014/main" id="{7E23784D-2CA3-4407-A29D-F04954A44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5185" y="6314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41">
              <a:extLst>
                <a:ext uri="{FF2B5EF4-FFF2-40B4-BE49-F238E27FC236}">
                  <a16:creationId xmlns:a16="http://schemas.microsoft.com/office/drawing/2014/main" id="{9B6ED33F-264E-4FE0-BB23-5923775E2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625" y="633198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CE917B1B-8131-4DE5-AD2C-71A079AA4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3161" y="5553203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7">
              <a:extLst>
                <a:ext uri="{FF2B5EF4-FFF2-40B4-BE49-F238E27FC236}">
                  <a16:creationId xmlns:a16="http://schemas.microsoft.com/office/drawing/2014/main" id="{5E8CF6E6-E598-4397-91BA-6C2A426A8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9595" y="5546674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4B4D2234-D9B8-4F69-A88F-BAC72429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97773" y="55621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FAC6F190-5E32-4356-8ACA-C8D84EBD7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48018" y="557686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05549845-8416-4013-9839-D79CB20AB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038" y="5556465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467A23A5-6422-47E9-9190-43A9501C8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41065" y="558666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AA5E43AB-DA6B-477B-94EF-BF73ACCE3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5091" y="5598084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2">
              <a:extLst>
                <a:ext uri="{FF2B5EF4-FFF2-40B4-BE49-F238E27FC236}">
                  <a16:creationId xmlns:a16="http://schemas.microsoft.com/office/drawing/2014/main" id="{90CBC3ED-5170-4805-987F-F3964917F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2801" y="580127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3">
              <a:extLst>
                <a:ext uri="{FF2B5EF4-FFF2-40B4-BE49-F238E27FC236}">
                  <a16:creationId xmlns:a16="http://schemas.microsoft.com/office/drawing/2014/main" id="{C14C5E5E-6018-4BB4-8238-A6B217328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40515" y="5780056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4">
              <a:extLst>
                <a:ext uri="{FF2B5EF4-FFF2-40B4-BE49-F238E27FC236}">
                  <a16:creationId xmlns:a16="http://schemas.microsoft.com/office/drawing/2014/main" id="{A1D002AF-6CBB-4688-B6CC-623D057EA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787" y="58159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5">
              <a:extLst>
                <a:ext uri="{FF2B5EF4-FFF2-40B4-BE49-F238E27FC236}">
                  <a16:creationId xmlns:a16="http://schemas.microsoft.com/office/drawing/2014/main" id="{A3BCCB11-25A2-4C56-96AC-E8B384E20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55168" y="583391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48470416-A7F5-4041-B3E7-BF525DD8B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58192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75">
              <a:extLst>
                <a:ext uri="{FF2B5EF4-FFF2-40B4-BE49-F238E27FC236}">
                  <a16:creationId xmlns:a16="http://schemas.microsoft.com/office/drawing/2014/main" id="{6763146B-0E01-4BC3-A3E6-573690558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67433" y="578005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77">
              <a:extLst>
                <a:ext uri="{FF2B5EF4-FFF2-40B4-BE49-F238E27FC236}">
                  <a16:creationId xmlns:a16="http://schemas.microsoft.com/office/drawing/2014/main" id="{C324338F-04C1-419D-90C1-D83AA1B76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8564" y="586492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1">
              <a:extLst>
                <a:ext uri="{FF2B5EF4-FFF2-40B4-BE49-F238E27FC236}">
                  <a16:creationId xmlns:a16="http://schemas.microsoft.com/office/drawing/2014/main" id="{77835AED-A441-4532-AF89-B3FF7CFD5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5527" y="606475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2">
              <a:extLst>
                <a:ext uri="{FF2B5EF4-FFF2-40B4-BE49-F238E27FC236}">
                  <a16:creationId xmlns:a16="http://schemas.microsoft.com/office/drawing/2014/main" id="{F2B6F66E-9B92-42DA-9FA1-35F0ECE1A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1481" y="6064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3">
              <a:extLst>
                <a:ext uri="{FF2B5EF4-FFF2-40B4-BE49-F238E27FC236}">
                  <a16:creationId xmlns:a16="http://schemas.microsoft.com/office/drawing/2014/main" id="{AB5426E1-AAC8-413F-8343-E690D3576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11063" y="607301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4">
              <a:extLst>
                <a:ext uri="{FF2B5EF4-FFF2-40B4-BE49-F238E27FC236}">
                  <a16:creationId xmlns:a16="http://schemas.microsoft.com/office/drawing/2014/main" id="{6EDE8D39-527D-48EC-A60E-822896A70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9758" y="610075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5">
              <a:extLst>
                <a:ext uri="{FF2B5EF4-FFF2-40B4-BE49-F238E27FC236}">
                  <a16:creationId xmlns:a16="http://schemas.microsoft.com/office/drawing/2014/main" id="{63CA0069-4DAE-4E19-9375-30664E136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7749" y="610320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6">
              <a:extLst>
                <a:ext uri="{FF2B5EF4-FFF2-40B4-BE49-F238E27FC236}">
                  <a16:creationId xmlns:a16="http://schemas.microsoft.com/office/drawing/2014/main" id="{EE4F3DAA-A482-4317-AC07-D9EACF4AB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6156" y="610973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7">
              <a:extLst>
                <a:ext uri="{FF2B5EF4-FFF2-40B4-BE49-F238E27FC236}">
                  <a16:creationId xmlns:a16="http://schemas.microsoft.com/office/drawing/2014/main" id="{C4558B65-3D1B-4341-9469-54BDB407D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99824" y="611217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8">
              <a:extLst>
                <a:ext uri="{FF2B5EF4-FFF2-40B4-BE49-F238E27FC236}">
                  <a16:creationId xmlns:a16="http://schemas.microsoft.com/office/drawing/2014/main" id="{8A11C831-3A34-41C8-BF81-577F36D3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1416" y="611217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9">
              <a:extLst>
                <a:ext uri="{FF2B5EF4-FFF2-40B4-BE49-F238E27FC236}">
                  <a16:creationId xmlns:a16="http://schemas.microsoft.com/office/drawing/2014/main" id="{3BAA8579-0187-4116-9506-0798BD48B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4601" y="6112177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0">
              <a:extLst>
                <a:ext uri="{FF2B5EF4-FFF2-40B4-BE49-F238E27FC236}">
                  <a16:creationId xmlns:a16="http://schemas.microsoft.com/office/drawing/2014/main" id="{B66832E9-B0E5-4132-99E9-2286FE26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26949" y="611217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1">
              <a:extLst>
                <a:ext uri="{FF2B5EF4-FFF2-40B4-BE49-F238E27FC236}">
                  <a16:creationId xmlns:a16="http://schemas.microsoft.com/office/drawing/2014/main" id="{1F5F17DC-C7BC-4D44-BFD1-1D5002D67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24162" y="611870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2">
              <a:extLst>
                <a:ext uri="{FF2B5EF4-FFF2-40B4-BE49-F238E27FC236}">
                  <a16:creationId xmlns:a16="http://schemas.microsoft.com/office/drawing/2014/main" id="{AAD24A6B-1C15-45BF-A44D-C5DCFDF7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01940" y="612197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03">
              <a:extLst>
                <a:ext uri="{FF2B5EF4-FFF2-40B4-BE49-F238E27FC236}">
                  <a16:creationId xmlns:a16="http://schemas.microsoft.com/office/drawing/2014/main" id="{B2B7773D-7624-4799-8DC2-2125C7B58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4247" y="612768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4">
              <a:extLst>
                <a:ext uri="{FF2B5EF4-FFF2-40B4-BE49-F238E27FC236}">
                  <a16:creationId xmlns:a16="http://schemas.microsoft.com/office/drawing/2014/main" id="{43BDB876-DF8F-473C-94AD-3B85C7D0D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3513" y="612768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3">
              <a:extLst>
                <a:ext uri="{FF2B5EF4-FFF2-40B4-BE49-F238E27FC236}">
                  <a16:creationId xmlns:a16="http://schemas.microsoft.com/office/drawing/2014/main" id="{E7BAEA9F-0A15-4A6A-9DE3-17E52616D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1734" y="617338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14">
              <a:extLst>
                <a:ext uri="{FF2B5EF4-FFF2-40B4-BE49-F238E27FC236}">
                  <a16:creationId xmlns:a16="http://schemas.microsoft.com/office/drawing/2014/main" id="{F44C7BB7-3BF8-4B57-8300-B074761B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8188" y="61733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5">
              <a:extLst>
                <a:ext uri="{FF2B5EF4-FFF2-40B4-BE49-F238E27FC236}">
                  <a16:creationId xmlns:a16="http://schemas.microsoft.com/office/drawing/2014/main" id="{5C9E2587-EA6E-4862-835F-7E8AC5DFC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31042" y="617909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7">
              <a:extLst>
                <a:ext uri="{FF2B5EF4-FFF2-40B4-BE49-F238E27FC236}">
                  <a16:creationId xmlns:a16="http://schemas.microsoft.com/office/drawing/2014/main" id="{9FDF4C88-B02F-4199-9B67-75901180B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6279" y="61913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8">
              <a:extLst>
                <a:ext uri="{FF2B5EF4-FFF2-40B4-BE49-F238E27FC236}">
                  <a16:creationId xmlns:a16="http://schemas.microsoft.com/office/drawing/2014/main" id="{5640818D-9BF5-4056-A10A-B26AE5494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3" y="619459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9">
              <a:extLst>
                <a:ext uri="{FF2B5EF4-FFF2-40B4-BE49-F238E27FC236}">
                  <a16:creationId xmlns:a16="http://schemas.microsoft.com/office/drawing/2014/main" id="{DCBD257A-A1D2-4931-9090-48B1E21D5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7958" y="618235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0">
              <a:extLst>
                <a:ext uri="{FF2B5EF4-FFF2-40B4-BE49-F238E27FC236}">
                  <a16:creationId xmlns:a16="http://schemas.microsoft.com/office/drawing/2014/main" id="{EF75A49A-C910-4E27-B0E0-AF15C2B3D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81754" y="636025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1">
              <a:extLst>
                <a:ext uri="{FF2B5EF4-FFF2-40B4-BE49-F238E27FC236}">
                  <a16:creationId xmlns:a16="http://schemas.microsoft.com/office/drawing/2014/main" id="{09175BB4-78AB-4F07-9A7C-195C9FF50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1985" y="636677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5">
              <a:extLst>
                <a:ext uri="{FF2B5EF4-FFF2-40B4-BE49-F238E27FC236}">
                  <a16:creationId xmlns:a16="http://schemas.microsoft.com/office/drawing/2014/main" id="{E4647752-F098-4C74-8685-415ADC8BF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0219" y="637045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6">
              <a:extLst>
                <a:ext uri="{FF2B5EF4-FFF2-40B4-BE49-F238E27FC236}">
                  <a16:creationId xmlns:a16="http://schemas.microsoft.com/office/drawing/2014/main" id="{AF23AEF6-4648-479D-9E57-75D4087D0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6390444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7">
              <a:extLst>
                <a:ext uri="{FF2B5EF4-FFF2-40B4-BE49-F238E27FC236}">
                  <a16:creationId xmlns:a16="http://schemas.microsoft.com/office/drawing/2014/main" id="{A85CD8C4-1E33-42C9-BCBB-91B9CDE9E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75213" y="6390443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8">
              <a:extLst>
                <a:ext uri="{FF2B5EF4-FFF2-40B4-BE49-F238E27FC236}">
                  <a16:creationId xmlns:a16="http://schemas.microsoft.com/office/drawing/2014/main" id="{32D2257B-0B7A-4918-A6B3-74552983C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02403" y="6393706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9">
              <a:extLst>
                <a:ext uri="{FF2B5EF4-FFF2-40B4-BE49-F238E27FC236}">
                  <a16:creationId xmlns:a16="http://schemas.microsoft.com/office/drawing/2014/main" id="{B6E8A044-F3AC-48ED-B8A6-D2EDD3F6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50199" y="63937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3">
              <a:extLst>
                <a:ext uri="{FF2B5EF4-FFF2-40B4-BE49-F238E27FC236}">
                  <a16:creationId xmlns:a16="http://schemas.microsoft.com/office/drawing/2014/main" id="{248AF2CF-3B97-49B3-8E08-2820E763B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357015" y="64026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6">
              <a:extLst>
                <a:ext uri="{FF2B5EF4-FFF2-40B4-BE49-F238E27FC236}">
                  <a16:creationId xmlns:a16="http://schemas.microsoft.com/office/drawing/2014/main" id="{B5BEC596-B534-44B2-B1B8-78C1FBBA3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5860" y="641492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7">
              <a:extLst>
                <a:ext uri="{FF2B5EF4-FFF2-40B4-BE49-F238E27FC236}">
                  <a16:creationId xmlns:a16="http://schemas.microsoft.com/office/drawing/2014/main" id="{F45F86F4-28DB-49BC-8B6B-B703086F4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18231" y="641818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8">
              <a:extLst>
                <a:ext uri="{FF2B5EF4-FFF2-40B4-BE49-F238E27FC236}">
                  <a16:creationId xmlns:a16="http://schemas.microsoft.com/office/drawing/2014/main" id="{2932A0BD-C987-4A93-91DC-E277DC89C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65674" y="6420637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9">
              <a:extLst>
                <a:ext uri="{FF2B5EF4-FFF2-40B4-BE49-F238E27FC236}">
                  <a16:creationId xmlns:a16="http://schemas.microsoft.com/office/drawing/2014/main" id="{DD6B3E88-4337-44F0-80CD-D96F69C2F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2" y="642716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0">
              <a:extLst>
                <a:ext uri="{FF2B5EF4-FFF2-40B4-BE49-F238E27FC236}">
                  <a16:creationId xmlns:a16="http://schemas.microsoft.com/office/drawing/2014/main" id="{2A481A9C-8E49-4886-B0B8-B391B54DE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45213" y="6430428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2">
              <a:extLst>
                <a:ext uri="{FF2B5EF4-FFF2-40B4-BE49-F238E27FC236}">
                  <a16:creationId xmlns:a16="http://schemas.microsoft.com/office/drawing/2014/main" id="{F74D151E-F322-43E1-AAAA-39C16A828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15774" y="6457357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3">
              <a:extLst>
                <a:ext uri="{FF2B5EF4-FFF2-40B4-BE49-F238E27FC236}">
                  <a16:creationId xmlns:a16="http://schemas.microsoft.com/office/drawing/2014/main" id="{BF3063F9-CB9B-4822-865E-5BFC90AF9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42843" y="6460620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4">
              <a:extLst>
                <a:ext uri="{FF2B5EF4-FFF2-40B4-BE49-F238E27FC236}">
                  <a16:creationId xmlns:a16="http://schemas.microsoft.com/office/drawing/2014/main" id="{F541B440-1CE7-46DE-8E58-B472C9E6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1352" y="645735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5">
              <a:extLst>
                <a:ext uri="{FF2B5EF4-FFF2-40B4-BE49-F238E27FC236}">
                  <a16:creationId xmlns:a16="http://schemas.microsoft.com/office/drawing/2014/main" id="{25E18B25-35CB-4DFC-B428-063F245D0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1373" y="646307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">
              <a:extLst>
                <a:ext uri="{FF2B5EF4-FFF2-40B4-BE49-F238E27FC236}">
                  <a16:creationId xmlns:a16="http://schemas.microsoft.com/office/drawing/2014/main" id="{AC3EF75E-9D39-42A1-8744-0314BE64A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76864" y="642104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9">
              <a:extLst>
                <a:ext uri="{FF2B5EF4-FFF2-40B4-BE49-F238E27FC236}">
                  <a16:creationId xmlns:a16="http://schemas.microsoft.com/office/drawing/2014/main" id="{5B830616-AB5F-4414-891C-D7D65A1C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20744" y="578106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3">
              <a:extLst>
                <a:ext uri="{FF2B5EF4-FFF2-40B4-BE49-F238E27FC236}">
                  <a16:creationId xmlns:a16="http://schemas.microsoft.com/office/drawing/2014/main" id="{B84FCDC4-EB04-49F6-83E1-AE030D913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9809" y="5814737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29">
              <a:extLst>
                <a:ext uri="{FF2B5EF4-FFF2-40B4-BE49-F238E27FC236}">
                  <a16:creationId xmlns:a16="http://schemas.microsoft.com/office/drawing/2014/main" id="{297CFE06-B273-4E3A-828B-7F2391E72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0782" y="5569170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33">
              <a:extLst>
                <a:ext uri="{FF2B5EF4-FFF2-40B4-BE49-F238E27FC236}">
                  <a16:creationId xmlns:a16="http://schemas.microsoft.com/office/drawing/2014/main" id="{3DB916FA-F738-4FDC-856A-EC97DEA0F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04120" y="55980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44">
              <a:extLst>
                <a:ext uri="{FF2B5EF4-FFF2-40B4-BE49-F238E27FC236}">
                  <a16:creationId xmlns:a16="http://schemas.microsoft.com/office/drawing/2014/main" id="{84355883-FB7A-47AA-BA56-AF9F91552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7282" y="555320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4" name="Freeform 142">
            <a:extLst>
              <a:ext uri="{FF2B5EF4-FFF2-40B4-BE49-F238E27FC236}">
                <a16:creationId xmlns:a16="http://schemas.microsoft.com/office/drawing/2014/main" id="{869C3428-7E23-4E31-828E-09F276DA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20574" y="67621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7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F62AAC-1C5B-406E-8F1E-5B0FD8E9D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A708C-26E9-9935-07E8-13413D8D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718366"/>
            <a:ext cx="9483513" cy="94465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2268EF-1ED3-4797-8355-F5078CB18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700" y="1883764"/>
            <a:ext cx="8978579" cy="409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7540D-B497-F265-F89D-E51EB798D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967" y="2478755"/>
            <a:ext cx="7598826" cy="294561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i="1" dirty="0"/>
              <a:t>The DevOps Handbook</a:t>
            </a:r>
            <a:r>
              <a:rPr lang="en-US" dirty="0"/>
              <a:t>, 2nd Ed.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Google SRE. (n.d.). </a:t>
            </a:r>
            <a:r>
              <a:rPr lang="en-US" i="1" dirty="0"/>
              <a:t>On-call</a:t>
            </a:r>
            <a:r>
              <a:rPr lang="en-US" dirty="0"/>
              <a:t>. In </a:t>
            </a:r>
            <a:r>
              <a:rPr lang="en-US" i="1" dirty="0"/>
              <a:t>The Site Reliability Workbook</a:t>
            </a:r>
            <a:r>
              <a:rPr lang="en-US" dirty="0"/>
              <a:t>. </a:t>
            </a:r>
            <a:r>
              <a:rPr lang="en-US" dirty="0">
                <a:hlinkClick r:id="rId2"/>
              </a:rPr>
              <a:t>https://sre.google/workbook/on-call/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PagerDuty. (n.d.). Going On‑Call: Best Practices for On‑Call Teams. Retrieved from https://</a:t>
            </a:r>
            <a:r>
              <a:rPr lang="en-US" dirty="0" err="1"/>
              <a:t>goingoncall.pagerduty.com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CCD93E-51C6-47E1-8405-8D870E6B5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4460" y="-5553"/>
            <a:ext cx="781459" cy="6853105"/>
            <a:chOff x="11084460" y="-5553"/>
            <a:chExt cx="781459" cy="6853105"/>
          </a:xfrm>
        </p:grpSpPr>
        <p:sp>
          <p:nvSpPr>
            <p:cNvPr id="15" name="Freeform 59">
              <a:extLst>
                <a:ext uri="{FF2B5EF4-FFF2-40B4-BE49-F238E27FC236}">
                  <a16:creationId xmlns:a16="http://schemas.microsoft.com/office/drawing/2014/main" id="{781905C4-1133-4589-891D-4E6052BC9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5558" y="670863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B549DF45-2D76-437C-ACBF-763DF06F3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122" y="65743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B49F2B88-F0AA-40D6-997C-4CD28AD29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3494" y="88847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0">
              <a:extLst>
                <a:ext uri="{FF2B5EF4-FFF2-40B4-BE49-F238E27FC236}">
                  <a16:creationId xmlns:a16="http://schemas.microsoft.com/office/drawing/2014/main" id="{36A4A66A-D1F4-4383-8D28-A68695937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8153" y="112627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1">
              <a:extLst>
                <a:ext uri="{FF2B5EF4-FFF2-40B4-BE49-F238E27FC236}">
                  <a16:creationId xmlns:a16="http://schemas.microsoft.com/office/drawing/2014/main" id="{1A73A306-1140-4842-AB32-DEFA0C75D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1203" y="213932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2">
              <a:extLst>
                <a:ext uri="{FF2B5EF4-FFF2-40B4-BE49-F238E27FC236}">
                  <a16:creationId xmlns:a16="http://schemas.microsoft.com/office/drawing/2014/main" id="{9E9F1E99-2F3F-4867-BBFE-FCA8F92CA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9039" y="191687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3">
              <a:extLst>
                <a:ext uri="{FF2B5EF4-FFF2-40B4-BE49-F238E27FC236}">
                  <a16:creationId xmlns:a16="http://schemas.microsoft.com/office/drawing/2014/main" id="{015B614E-DBF6-4DE6-9339-24B527AE0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1596" y="1602084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2D99F085-1658-457C-A1E7-8BB59784E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2612" y="45284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6">
              <a:extLst>
                <a:ext uri="{FF2B5EF4-FFF2-40B4-BE49-F238E27FC236}">
                  <a16:creationId xmlns:a16="http://schemas.microsoft.com/office/drawing/2014/main" id="{72314D71-6CB0-478C-A2EE-9DD68D4B0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2581" y="10683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9">
              <a:extLst>
                <a:ext uri="{FF2B5EF4-FFF2-40B4-BE49-F238E27FC236}">
                  <a16:creationId xmlns:a16="http://schemas.microsoft.com/office/drawing/2014/main" id="{CFF40123-9723-4AED-B3F6-54C54E54A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7384" y="138973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0">
              <a:extLst>
                <a:ext uri="{FF2B5EF4-FFF2-40B4-BE49-F238E27FC236}">
                  <a16:creationId xmlns:a16="http://schemas.microsoft.com/office/drawing/2014/main" id="{18149ACA-B455-497E-A336-7CA5EA3FF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5236" y="20126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2">
              <a:extLst>
                <a:ext uri="{FF2B5EF4-FFF2-40B4-BE49-F238E27FC236}">
                  <a16:creationId xmlns:a16="http://schemas.microsoft.com/office/drawing/2014/main" id="{BEA79FD9-FE3C-474C-9635-FA1AC8B10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8261" y="2886960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3">
              <a:extLst>
                <a:ext uri="{FF2B5EF4-FFF2-40B4-BE49-F238E27FC236}">
                  <a16:creationId xmlns:a16="http://schemas.microsoft.com/office/drawing/2014/main" id="{5A1C9036-2209-48AB-9A45-1CF7A88BC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9619" y="402557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4">
              <a:extLst>
                <a:ext uri="{FF2B5EF4-FFF2-40B4-BE49-F238E27FC236}">
                  <a16:creationId xmlns:a16="http://schemas.microsoft.com/office/drawing/2014/main" id="{949D7B76-E779-437D-BF53-4B314E304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7570" y="261865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5">
              <a:extLst>
                <a:ext uri="{FF2B5EF4-FFF2-40B4-BE49-F238E27FC236}">
                  <a16:creationId xmlns:a16="http://schemas.microsoft.com/office/drawing/2014/main" id="{6C7666CC-2CD8-49CF-97E8-03A4748E5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8201" y="376266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6">
              <a:extLst>
                <a:ext uri="{FF2B5EF4-FFF2-40B4-BE49-F238E27FC236}">
                  <a16:creationId xmlns:a16="http://schemas.microsoft.com/office/drawing/2014/main" id="{6694159E-961A-40AD-9710-DE5D858BE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5983" y="530910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7">
              <a:extLst>
                <a:ext uri="{FF2B5EF4-FFF2-40B4-BE49-F238E27FC236}">
                  <a16:creationId xmlns:a16="http://schemas.microsoft.com/office/drawing/2014/main" id="{3415C869-BF38-4F37-A07D-99863F6F0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66163" y="452512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8">
              <a:extLst>
                <a:ext uri="{FF2B5EF4-FFF2-40B4-BE49-F238E27FC236}">
                  <a16:creationId xmlns:a16="http://schemas.microsoft.com/office/drawing/2014/main" id="{C532C6F8-F368-4C0C-A0C7-26ED5B5C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3551" y="3182385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9">
              <a:extLst>
                <a:ext uri="{FF2B5EF4-FFF2-40B4-BE49-F238E27FC236}">
                  <a16:creationId xmlns:a16="http://schemas.microsoft.com/office/drawing/2014/main" id="{CE0F0051-9235-439E-906C-6D4734860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2808" y="559134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70">
              <a:extLst>
                <a:ext uri="{FF2B5EF4-FFF2-40B4-BE49-F238E27FC236}">
                  <a16:creationId xmlns:a16="http://schemas.microsoft.com/office/drawing/2014/main" id="{595300AA-1720-4A83-A1A6-AEAC14DC4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37021" y="618309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1">
              <a:extLst>
                <a:ext uri="{FF2B5EF4-FFF2-40B4-BE49-F238E27FC236}">
                  <a16:creationId xmlns:a16="http://schemas.microsoft.com/office/drawing/2014/main" id="{4C3205CA-C6A4-4BC9-A856-44012512D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4351" y="5070698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2">
              <a:extLst>
                <a:ext uri="{FF2B5EF4-FFF2-40B4-BE49-F238E27FC236}">
                  <a16:creationId xmlns:a16="http://schemas.microsoft.com/office/drawing/2014/main" id="{2ADF09EA-ED2B-435A-98A9-C04F61AEC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1088" y="484383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3">
              <a:extLst>
                <a:ext uri="{FF2B5EF4-FFF2-40B4-BE49-F238E27FC236}">
                  <a16:creationId xmlns:a16="http://schemas.microsoft.com/office/drawing/2014/main" id="{FECDE996-00DD-4523-A839-977B3099D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5961" y="434420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4">
              <a:extLst>
                <a:ext uri="{FF2B5EF4-FFF2-40B4-BE49-F238E27FC236}">
                  <a16:creationId xmlns:a16="http://schemas.microsoft.com/office/drawing/2014/main" id="{41E13E80-7416-41BF-9F70-0471C3755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3913" y="59244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5">
              <a:extLst>
                <a:ext uri="{FF2B5EF4-FFF2-40B4-BE49-F238E27FC236}">
                  <a16:creationId xmlns:a16="http://schemas.microsoft.com/office/drawing/2014/main" id="{E0904C63-D5F2-4DEC-BC8B-20A26201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922" y="237888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7">
              <a:extLst>
                <a:ext uri="{FF2B5EF4-FFF2-40B4-BE49-F238E27FC236}">
                  <a16:creationId xmlns:a16="http://schemas.microsoft.com/office/drawing/2014/main" id="{E8FF1427-C8C3-4A62-BA09-C39CD288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4168" y="354316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5">
              <a:extLst>
                <a:ext uri="{FF2B5EF4-FFF2-40B4-BE49-F238E27FC236}">
                  <a16:creationId xmlns:a16="http://schemas.microsoft.com/office/drawing/2014/main" id="{8A423576-FAF7-451E-8E03-BD83EB4C2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40427" y="637098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7">
              <a:extLst>
                <a:ext uri="{FF2B5EF4-FFF2-40B4-BE49-F238E27FC236}">
                  <a16:creationId xmlns:a16="http://schemas.microsoft.com/office/drawing/2014/main" id="{6E983BE2-E9E0-42E2-9321-D69CE9C5D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7906" y="666226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8">
              <a:extLst>
                <a:ext uri="{FF2B5EF4-FFF2-40B4-BE49-F238E27FC236}">
                  <a16:creationId xmlns:a16="http://schemas.microsoft.com/office/drawing/2014/main" id="{D3F95FF6-487C-4B8A-8366-D3ED41932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8467" y="564043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7BEB0739-EF74-4D95-80D7-4173F5B98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6657" y="397835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5">
              <a:extLst>
                <a:ext uri="{FF2B5EF4-FFF2-40B4-BE49-F238E27FC236}">
                  <a16:creationId xmlns:a16="http://schemas.microsoft.com/office/drawing/2014/main" id="{783B7BCE-EE41-439B-B505-CCE4A75EA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8643" y="191833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6">
              <a:extLst>
                <a:ext uri="{FF2B5EF4-FFF2-40B4-BE49-F238E27FC236}">
                  <a16:creationId xmlns:a16="http://schemas.microsoft.com/office/drawing/2014/main" id="{3C74358B-9A47-45F3-8386-A5618A504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280" y="52545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7">
              <a:extLst>
                <a:ext uri="{FF2B5EF4-FFF2-40B4-BE49-F238E27FC236}">
                  <a16:creationId xmlns:a16="http://schemas.microsoft.com/office/drawing/2014/main" id="{99DE0B49-D1D7-4B06-9F02-E82BAD335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4045" y="22054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8">
              <a:extLst>
                <a:ext uri="{FF2B5EF4-FFF2-40B4-BE49-F238E27FC236}">
                  <a16:creationId xmlns:a16="http://schemas.microsoft.com/office/drawing/2014/main" id="{3E40A68B-6E09-47B3-B503-187E6DB05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951" y="113529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9">
              <a:extLst>
                <a:ext uri="{FF2B5EF4-FFF2-40B4-BE49-F238E27FC236}">
                  <a16:creationId xmlns:a16="http://schemas.microsoft.com/office/drawing/2014/main" id="{D689A519-2610-420E-A0A9-969BFF67B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9148" y="1636624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0">
              <a:extLst>
                <a:ext uri="{FF2B5EF4-FFF2-40B4-BE49-F238E27FC236}">
                  <a16:creationId xmlns:a16="http://schemas.microsoft.com/office/drawing/2014/main" id="{6FBC6584-911F-4264-B473-D2BF13165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6004" y="27761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1">
              <a:extLst>
                <a:ext uri="{FF2B5EF4-FFF2-40B4-BE49-F238E27FC236}">
                  <a16:creationId xmlns:a16="http://schemas.microsoft.com/office/drawing/2014/main" id="{43BA3088-9071-4CB5-AA87-D26ADA6A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7203" y="13651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2">
              <a:extLst>
                <a:ext uri="{FF2B5EF4-FFF2-40B4-BE49-F238E27FC236}">
                  <a16:creationId xmlns:a16="http://schemas.microsoft.com/office/drawing/2014/main" id="{036754A1-5FF1-4DAF-865F-51A8F732D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6706" y="84646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2">
              <a:extLst>
                <a:ext uri="{FF2B5EF4-FFF2-40B4-BE49-F238E27FC236}">
                  <a16:creationId xmlns:a16="http://schemas.microsoft.com/office/drawing/2014/main" id="{3113C36F-F2C1-4AEF-907E-B011FC7D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9267" y="15726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3">
              <a:extLst>
                <a:ext uri="{FF2B5EF4-FFF2-40B4-BE49-F238E27FC236}">
                  <a16:creationId xmlns:a16="http://schemas.microsoft.com/office/drawing/2014/main" id="{05297B79-2217-4E20-ADCE-55A99DFC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1768" y="208501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30">
              <a:extLst>
                <a:ext uri="{FF2B5EF4-FFF2-40B4-BE49-F238E27FC236}">
                  <a16:creationId xmlns:a16="http://schemas.microsoft.com/office/drawing/2014/main" id="{CDFBCAF2-7156-47B5-B4CD-4C9A6B0C5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989" y="49775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1">
              <a:extLst>
                <a:ext uri="{FF2B5EF4-FFF2-40B4-BE49-F238E27FC236}">
                  <a16:creationId xmlns:a16="http://schemas.microsoft.com/office/drawing/2014/main" id="{6141C6ED-A205-4582-B2B7-28AEFFCE9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4755" y="1047421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2">
              <a:extLst>
                <a:ext uri="{FF2B5EF4-FFF2-40B4-BE49-F238E27FC236}">
                  <a16:creationId xmlns:a16="http://schemas.microsoft.com/office/drawing/2014/main" id="{45D98E0C-835E-42DB-8E99-55F88B5D3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6410" y="1873893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4">
              <a:extLst>
                <a:ext uri="{FF2B5EF4-FFF2-40B4-BE49-F238E27FC236}">
                  <a16:creationId xmlns:a16="http://schemas.microsoft.com/office/drawing/2014/main" id="{C1A190CA-579E-475F-A682-AE831D0B6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6558" y="200578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5">
              <a:extLst>
                <a:ext uri="{FF2B5EF4-FFF2-40B4-BE49-F238E27FC236}">
                  <a16:creationId xmlns:a16="http://schemas.microsoft.com/office/drawing/2014/main" id="{95752704-828A-4BF6-9D5B-7EE272F3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12094" y="817763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41">
              <a:extLst>
                <a:ext uri="{FF2B5EF4-FFF2-40B4-BE49-F238E27FC236}">
                  <a16:creationId xmlns:a16="http://schemas.microsoft.com/office/drawing/2014/main" id="{1DDC7947-4F4F-4B68-8A9A-5B08914D3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6842" y="120201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1">
              <a:extLst>
                <a:ext uri="{FF2B5EF4-FFF2-40B4-BE49-F238E27FC236}">
                  <a16:creationId xmlns:a16="http://schemas.microsoft.com/office/drawing/2014/main" id="{F9B6A847-04BE-4DA2-9766-403B52C53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7463" y="27004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92">
              <a:extLst>
                <a:ext uri="{FF2B5EF4-FFF2-40B4-BE49-F238E27FC236}">
                  <a16:creationId xmlns:a16="http://schemas.microsoft.com/office/drawing/2014/main" id="{E0120860-FA73-465D-98A8-0A80630A7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6503" y="235689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3">
              <a:extLst>
                <a:ext uri="{FF2B5EF4-FFF2-40B4-BE49-F238E27FC236}">
                  <a16:creationId xmlns:a16="http://schemas.microsoft.com/office/drawing/2014/main" id="{73B154EA-FA98-4BA2-B207-56A75AF5F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6005" y="328527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4">
              <a:extLst>
                <a:ext uri="{FF2B5EF4-FFF2-40B4-BE49-F238E27FC236}">
                  <a16:creationId xmlns:a16="http://schemas.microsoft.com/office/drawing/2014/main" id="{CD9D9A2E-D334-4FF7-AE1B-3C73FF735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1111" y="530384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95">
              <a:extLst>
                <a:ext uri="{FF2B5EF4-FFF2-40B4-BE49-F238E27FC236}">
                  <a16:creationId xmlns:a16="http://schemas.microsoft.com/office/drawing/2014/main" id="{C3CEB375-641F-4ACA-BFE8-15BCE9CFB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9462" y="299225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6">
              <a:extLst>
                <a:ext uri="{FF2B5EF4-FFF2-40B4-BE49-F238E27FC236}">
                  <a16:creationId xmlns:a16="http://schemas.microsoft.com/office/drawing/2014/main" id="{64C2C2DC-ADC8-45C1-9176-0BE21158B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4848" y="3511815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97">
              <a:extLst>
                <a:ext uri="{FF2B5EF4-FFF2-40B4-BE49-F238E27FC236}">
                  <a16:creationId xmlns:a16="http://schemas.microsoft.com/office/drawing/2014/main" id="{6DC6FE9E-EE79-4AAD-B79F-D1320F972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4160" y="47206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8">
              <a:extLst>
                <a:ext uri="{FF2B5EF4-FFF2-40B4-BE49-F238E27FC236}">
                  <a16:creationId xmlns:a16="http://schemas.microsoft.com/office/drawing/2014/main" id="{4A065DC5-0B08-4188-9CAC-C782BE334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6645" y="4202207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99">
              <a:extLst>
                <a:ext uri="{FF2B5EF4-FFF2-40B4-BE49-F238E27FC236}">
                  <a16:creationId xmlns:a16="http://schemas.microsoft.com/office/drawing/2014/main" id="{77933EC7-7607-4F9B-8946-946926844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9540" y="4410065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00">
              <a:extLst>
                <a:ext uri="{FF2B5EF4-FFF2-40B4-BE49-F238E27FC236}">
                  <a16:creationId xmlns:a16="http://schemas.microsoft.com/office/drawing/2014/main" id="{98A0955A-87AB-4E27-A4EB-390D5A997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049" y="383064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01">
              <a:extLst>
                <a:ext uri="{FF2B5EF4-FFF2-40B4-BE49-F238E27FC236}">
                  <a16:creationId xmlns:a16="http://schemas.microsoft.com/office/drawing/2014/main" id="{D0D3E081-021C-476C-A0B4-025460A08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3766" y="503885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2">
              <a:extLst>
                <a:ext uri="{FF2B5EF4-FFF2-40B4-BE49-F238E27FC236}">
                  <a16:creationId xmlns:a16="http://schemas.microsoft.com/office/drawing/2014/main" id="{73D4B676-80A8-44CB-A417-17AF4DE19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945" y="5599239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03">
              <a:extLst>
                <a:ext uri="{FF2B5EF4-FFF2-40B4-BE49-F238E27FC236}">
                  <a16:creationId xmlns:a16="http://schemas.microsoft.com/office/drawing/2014/main" id="{B0210B7F-84AA-41BE-87D2-9F5260010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2853" y="5869661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4">
              <a:extLst>
                <a:ext uri="{FF2B5EF4-FFF2-40B4-BE49-F238E27FC236}">
                  <a16:creationId xmlns:a16="http://schemas.microsoft.com/office/drawing/2014/main" id="{17B17F87-1255-4200-A4C5-1F8661A38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8313" y="240057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3">
              <a:extLst>
                <a:ext uri="{FF2B5EF4-FFF2-40B4-BE49-F238E27FC236}">
                  <a16:creationId xmlns:a16="http://schemas.microsoft.com/office/drawing/2014/main" id="{D55CF0FB-1894-4689-808C-524F20F21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9654" y="478849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14">
              <a:extLst>
                <a:ext uri="{FF2B5EF4-FFF2-40B4-BE49-F238E27FC236}">
                  <a16:creationId xmlns:a16="http://schemas.microsoft.com/office/drawing/2014/main" id="{6D672041-E9F6-41CA-8F94-8F92F4F52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3058" y="355480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15">
              <a:extLst>
                <a:ext uri="{FF2B5EF4-FFF2-40B4-BE49-F238E27FC236}">
                  <a16:creationId xmlns:a16="http://schemas.microsoft.com/office/drawing/2014/main" id="{F2980BBB-6C11-4661-B664-64A509E7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7345" y="42176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17">
              <a:extLst>
                <a:ext uri="{FF2B5EF4-FFF2-40B4-BE49-F238E27FC236}">
                  <a16:creationId xmlns:a16="http://schemas.microsoft.com/office/drawing/2014/main" id="{74418F40-0BE6-45C5-A622-A4EC9ECC7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4662" y="591334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8">
              <a:extLst>
                <a:ext uri="{FF2B5EF4-FFF2-40B4-BE49-F238E27FC236}">
                  <a16:creationId xmlns:a16="http://schemas.microsoft.com/office/drawing/2014/main" id="{689670C9-875E-4A8F-8485-379483869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78" y="649102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9">
              <a:extLst>
                <a:ext uri="{FF2B5EF4-FFF2-40B4-BE49-F238E27FC236}">
                  <a16:creationId xmlns:a16="http://schemas.microsoft.com/office/drawing/2014/main" id="{B73F6F9B-7042-48A0-8AAB-CFD4AE104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0752" y="622265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20">
              <a:extLst>
                <a:ext uri="{FF2B5EF4-FFF2-40B4-BE49-F238E27FC236}">
                  <a16:creationId xmlns:a16="http://schemas.microsoft.com/office/drawing/2014/main" id="{D9922668-2B6F-4226-BEBD-91DBE7EB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7987" y="379537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21">
              <a:extLst>
                <a:ext uri="{FF2B5EF4-FFF2-40B4-BE49-F238E27FC236}">
                  <a16:creationId xmlns:a16="http://schemas.microsoft.com/office/drawing/2014/main" id="{25E4C9F4-6F2B-48AB-A99B-392DE5473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6278" y="3572831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25">
              <a:extLst>
                <a:ext uri="{FF2B5EF4-FFF2-40B4-BE49-F238E27FC236}">
                  <a16:creationId xmlns:a16="http://schemas.microsoft.com/office/drawing/2014/main" id="{65715319-1FF9-45E8-9E9A-C674AF42E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8374" y="237101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26">
              <a:extLst>
                <a:ext uri="{FF2B5EF4-FFF2-40B4-BE49-F238E27FC236}">
                  <a16:creationId xmlns:a16="http://schemas.microsoft.com/office/drawing/2014/main" id="{12649F26-7CDE-4DB8-83B3-EF3782AD0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6608" y="3222992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27">
              <a:extLst>
                <a:ext uri="{FF2B5EF4-FFF2-40B4-BE49-F238E27FC236}">
                  <a16:creationId xmlns:a16="http://schemas.microsoft.com/office/drawing/2014/main" id="{2FE4021B-DAF2-4374-BA57-A3492434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8" y="41906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28">
              <a:extLst>
                <a:ext uri="{FF2B5EF4-FFF2-40B4-BE49-F238E27FC236}">
                  <a16:creationId xmlns:a16="http://schemas.microsoft.com/office/drawing/2014/main" id="{DF5BAFBB-6EF3-4AB2-AEB6-101F5E93B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944" y="2715183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29">
              <a:extLst>
                <a:ext uri="{FF2B5EF4-FFF2-40B4-BE49-F238E27FC236}">
                  <a16:creationId xmlns:a16="http://schemas.microsoft.com/office/drawing/2014/main" id="{237BBB0E-5E66-4455-9E38-5A7A576FA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0021" y="465589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3">
              <a:extLst>
                <a:ext uri="{FF2B5EF4-FFF2-40B4-BE49-F238E27FC236}">
                  <a16:creationId xmlns:a16="http://schemas.microsoft.com/office/drawing/2014/main" id="{F3737C72-7122-4969-90DB-9F1A2A2E7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0849" y="446188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36">
              <a:extLst>
                <a:ext uri="{FF2B5EF4-FFF2-40B4-BE49-F238E27FC236}">
                  <a16:creationId xmlns:a16="http://schemas.microsoft.com/office/drawing/2014/main" id="{E0471B7E-606B-4DF6-97A3-C86A23004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8988" y="5571356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37">
              <a:extLst>
                <a:ext uri="{FF2B5EF4-FFF2-40B4-BE49-F238E27FC236}">
                  <a16:creationId xmlns:a16="http://schemas.microsoft.com/office/drawing/2014/main" id="{90E27B31-5A24-46EB-85BE-DC5C886BC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3483" y="5221486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38">
              <a:extLst>
                <a:ext uri="{FF2B5EF4-FFF2-40B4-BE49-F238E27FC236}">
                  <a16:creationId xmlns:a16="http://schemas.microsoft.com/office/drawing/2014/main" id="{2EDC5D7B-EB07-447D-B76E-A07A6632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3252" y="4971400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39">
              <a:extLst>
                <a:ext uri="{FF2B5EF4-FFF2-40B4-BE49-F238E27FC236}">
                  <a16:creationId xmlns:a16="http://schemas.microsoft.com/office/drawing/2014/main" id="{BC74D79F-6756-4F06-A0F5-DC43209C5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5998" y="649551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40">
              <a:extLst>
                <a:ext uri="{FF2B5EF4-FFF2-40B4-BE49-F238E27FC236}">
                  <a16:creationId xmlns:a16="http://schemas.microsoft.com/office/drawing/2014/main" id="{2210FDBB-A853-4414-A030-69E1F4295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7675" y="2936171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42">
              <a:extLst>
                <a:ext uri="{FF2B5EF4-FFF2-40B4-BE49-F238E27FC236}">
                  <a16:creationId xmlns:a16="http://schemas.microsoft.com/office/drawing/2014/main" id="{9AAC29D9-EC94-4008-824A-E1F0F2187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0411" y="470106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3">
              <a:extLst>
                <a:ext uri="{FF2B5EF4-FFF2-40B4-BE49-F238E27FC236}">
                  <a16:creationId xmlns:a16="http://schemas.microsoft.com/office/drawing/2014/main" id="{8B39C842-398E-4937-A696-BFFC3860B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4434" y="579327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44">
              <a:extLst>
                <a:ext uri="{FF2B5EF4-FFF2-40B4-BE49-F238E27FC236}">
                  <a16:creationId xmlns:a16="http://schemas.microsoft.com/office/drawing/2014/main" id="{7088F78F-878E-460B-87EC-BA3BF1B54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8857" y="602332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45">
              <a:extLst>
                <a:ext uri="{FF2B5EF4-FFF2-40B4-BE49-F238E27FC236}">
                  <a16:creationId xmlns:a16="http://schemas.microsoft.com/office/drawing/2014/main" id="{63E026E2-AE0E-499A-A8FA-39274DFB0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167" y="623499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">
              <a:extLst>
                <a:ext uri="{FF2B5EF4-FFF2-40B4-BE49-F238E27FC236}">
                  <a16:creationId xmlns:a16="http://schemas.microsoft.com/office/drawing/2014/main" id="{550BA48D-6442-47A4-95D9-5C452FF88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710" y="673791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06EF15E3-76AB-4075-B334-94FD017C5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1761" y="334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6">
              <a:extLst>
                <a:ext uri="{FF2B5EF4-FFF2-40B4-BE49-F238E27FC236}">
                  <a16:creationId xmlns:a16="http://schemas.microsoft.com/office/drawing/2014/main" id="{9FED76EA-CA3D-4690-9FCE-768160FAB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5063" y="1324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5518529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395</Words>
  <Application>Microsoft Macintosh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Avenir Next LT Pro</vt:lpstr>
      <vt:lpstr>Courier New</vt:lpstr>
      <vt:lpstr>Modern Love</vt:lpstr>
      <vt:lpstr>Times New Roman</vt:lpstr>
      <vt:lpstr>Wingdings</vt:lpstr>
      <vt:lpstr>BohemianVTI</vt:lpstr>
      <vt:lpstr>Pager Rotation Duties in DevOps</vt:lpstr>
      <vt:lpstr>What are Pager Rotation Duties?</vt:lpstr>
      <vt:lpstr>Why Pager Duties Matter in DevOps</vt:lpstr>
      <vt:lpstr>Industry Best Practices</vt:lpstr>
      <vt:lpstr>Tools for Managing On-Call Schedules</vt:lpstr>
      <vt:lpstr>Reducing Alert Fatigue</vt:lpstr>
      <vt:lpstr>Fostering a Healthy On-Call Culture</vt:lpstr>
      <vt:lpstr>Example  On-Call Rotation Policy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Arely Gil</dc:creator>
  <cp:lastModifiedBy>Arely Gil</cp:lastModifiedBy>
  <cp:revision>2</cp:revision>
  <dcterms:created xsi:type="dcterms:W3CDTF">2025-07-02T01:13:53Z</dcterms:created>
  <dcterms:modified xsi:type="dcterms:W3CDTF">2025-07-03T00:31:45Z</dcterms:modified>
</cp:coreProperties>
</file>