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382D"/>
    <a:srgbClr val="623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CCE49-F8EA-4057-81FE-B285AED4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364F1-45FA-4738-B389-D663C9622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88868-C0A7-485B-B43C-1BD81630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FDDDA-FEC8-470D-98DE-968FADB5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AFDA6-63A5-4CFE-BC09-D33889AD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7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63DE0-D554-44CF-B01F-91235F15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EAF6F-7144-47F1-83FF-E4900C94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4B0F9-CA5A-4EE8-9BCE-F3AF2832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2E428-F0AF-4B5F-A05B-5F70C0B9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40E33-0609-45AB-BF8E-784639EF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7E22B1-CA55-4477-800F-5FBB10702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C4D32-46A8-420D-9D75-6F78AAC5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EC114-0B6E-479E-865F-9B063809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4EC35-7F82-4D42-858F-61D15B48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FD314-A97E-4ECE-B1C0-A2DB8C69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5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8C8B5-F18D-4C86-B26E-52653C7A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6F4C1-FB90-4929-87D0-15F47760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0C586-36EF-425B-A800-3E24C871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C341E-C882-4AB6-BF0C-A8E4BE39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FF9A6-485E-4C2E-874C-8BAC22B7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27B80-3201-40BB-94F8-342EC521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E3144-7D38-4C44-91E8-B53E7E80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887F-F699-4E29-AA67-1EB50266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A09DA-732C-42F7-8089-977D635F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BFDA0-38A3-4D8A-9211-A11E7408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64E2B-41EF-446E-8B1C-0E1B7B37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3E7C1-91C3-440A-86B8-B28574B68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1CDF8B-D92B-40F7-9BE6-433F67D8A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C386D-706B-431F-9E47-6B7EE1D0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1CE8B-5742-49CE-B9C5-2568546A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27A1B-837B-42F8-91FC-1DF95FB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5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A8526-18EF-4F11-95EC-BF44914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D73B06-7543-46B9-BC05-B8E178FA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C7DF0-66D2-4265-A396-A1E3567EF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FE5F77-B40D-471A-B711-65412466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2D8D19-D2D9-4E9C-935C-7A560CFBD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CA802-4740-4701-8D96-4E326FD0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FAB529-1ADB-4DB3-BE3D-133ED742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905BF1-A33D-4254-A5FF-06ADD271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2EDE3-EFFF-4443-9D61-1DC95599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21B4A-CB0F-45C5-B816-ABA39B6D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74A976-5F71-430A-AD07-D1A642B2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714D4-FEF5-40AC-A769-3A61A645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9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4D17CF-713E-4B11-9EF7-EE2C3F8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7AACB6-9B86-4A8E-AF7C-1377392E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F6A0F-89A6-44D6-8779-CF71625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1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BA123-133E-494D-B0D4-D41BA361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BEE46-8E09-4129-809E-8450DE37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20254-29B9-4129-B882-B9138401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CB4F8B-61A4-4625-AD2A-7898A8B1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EC0520-EE80-4A00-B886-4581C030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A1CD6-B0AD-4B93-9BFF-0D4F7E9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C4232-E9AD-4FA0-A907-95C57888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4A32D3-823E-4E9A-9949-5A57194C2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81C3F-F83B-488E-9AF3-DBA78CAB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C2079-8B71-44AF-A66E-A7B391E7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946C4-E066-43C3-927B-D2173922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0973C-FF5C-4797-914E-19F60AFC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79E16-765A-41F5-8028-AF49065D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5FC1B-01C3-4E0D-A36A-D28D7BEA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61A56-FB0C-4B5C-BAA8-11F7AB2E1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7B6B-1296-4295-8263-177B37C0CC1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0B749-CCD3-4314-ACF9-92276262F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267CB-B934-40CD-9652-6ED825C75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B87-366C-49A6-8EC7-80D5B25F3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9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174BED-EA6E-497C-B88E-9B5863F6D8B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6" b="91525" l="2685" r="97315">
                        <a14:foregroundMark x1="70805" y1="63051" x2="70805" y2="63051"/>
                        <a14:foregroundMark x1="62584" y1="11525" x2="62584" y2="11525"/>
                        <a14:foregroundMark x1="56711" y1="21695" x2="56711" y2="21695"/>
                        <a14:foregroundMark x1="58725" y1="29831" x2="58725" y2="29831"/>
                        <a14:foregroundMark x1="61074" y1="31186" x2="61074" y2="31186"/>
                        <a14:foregroundMark x1="34899" y1="23051" x2="34899" y2="23051"/>
                        <a14:foregroundMark x1="42953" y1="25085" x2="42953" y2="25085"/>
                        <a14:foregroundMark x1="20638" y1="10847" x2="20638" y2="108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844"/>
          <a:stretch/>
        </p:blipFill>
        <p:spPr>
          <a:xfrm>
            <a:off x="1729008" y="1864312"/>
            <a:ext cx="1800000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0D948E-A08B-43F6-AD88-1E4EF83C7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6" b="91525" l="2685" r="97315">
                        <a14:foregroundMark x1="70805" y1="63051" x2="70805" y2="63051"/>
                        <a14:foregroundMark x1="62584" y1="11525" x2="62584" y2="11525"/>
                        <a14:foregroundMark x1="56711" y1="21695" x2="56711" y2="21695"/>
                        <a14:foregroundMark x1="58725" y1="29831" x2="58725" y2="29831"/>
                        <a14:foregroundMark x1="61074" y1="31186" x2="61074" y2="31186"/>
                        <a14:foregroundMark x1="34899" y1="23051" x2="34899" y2="23051"/>
                        <a14:foregroundMark x1="42953" y1="25085" x2="42953" y2="25085"/>
                        <a14:foregroundMark x1="20638" y1="10847" x2="20638" y2="108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503"/>
          <a:stretch/>
        </p:blipFill>
        <p:spPr>
          <a:xfrm>
            <a:off x="4208238" y="155252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B0EF057-4E57-4FDA-BC73-2443BCE05EFF}"/>
              </a:ext>
            </a:extLst>
          </p:cNvPr>
          <p:cNvGrpSpPr/>
          <p:nvPr/>
        </p:nvGrpSpPr>
        <p:grpSpPr>
          <a:xfrm>
            <a:off x="2374113" y="1799499"/>
            <a:ext cx="1784442" cy="1797142"/>
            <a:chOff x="2394433" y="1804579"/>
            <a:chExt cx="1784442" cy="17971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5D9C058-4657-4BCD-B5BB-4FF059423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433" y="1804579"/>
              <a:ext cx="1784442" cy="1797142"/>
            </a:xfrm>
            <a:prstGeom prst="rect">
              <a:avLst/>
            </a:prstGeom>
          </p:spPr>
        </p:pic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38DBD696-C4BF-4877-B2B5-828EEAE757A1}"/>
                </a:ext>
              </a:extLst>
            </p:cNvPr>
            <p:cNvSpPr/>
            <p:nvPr/>
          </p:nvSpPr>
          <p:spPr>
            <a:xfrm rot="6605782">
              <a:off x="2756924" y="2347262"/>
              <a:ext cx="927696" cy="1207540"/>
            </a:xfrm>
            <a:prstGeom prst="arc">
              <a:avLst>
                <a:gd name="adj1" fmla="val 16357288"/>
                <a:gd name="adj2" fmla="val 0"/>
              </a:avLst>
            </a:prstGeom>
            <a:ln w="57150">
              <a:solidFill>
                <a:srgbClr val="5F382D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01368CE7-F94B-4544-95C9-9FFC033586F0}"/>
                </a:ext>
              </a:extLst>
            </p:cNvPr>
            <p:cNvSpPr/>
            <p:nvPr/>
          </p:nvSpPr>
          <p:spPr>
            <a:xfrm rot="6343830">
              <a:off x="2987294" y="2786215"/>
              <a:ext cx="331276" cy="760514"/>
            </a:xfrm>
            <a:prstGeom prst="arc">
              <a:avLst/>
            </a:prstGeom>
            <a:ln w="57150">
              <a:solidFill>
                <a:srgbClr val="5F382D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A72EB9E-8587-40E6-A7B6-DF4C02212776}"/>
              </a:ext>
            </a:extLst>
          </p:cNvPr>
          <p:cNvGrpSpPr/>
          <p:nvPr/>
        </p:nvGrpSpPr>
        <p:grpSpPr>
          <a:xfrm>
            <a:off x="4406219" y="2794000"/>
            <a:ext cx="1784442" cy="1790792"/>
            <a:chOff x="4406219" y="2794000"/>
            <a:chExt cx="1784442" cy="17907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1B2BCBF-8F2E-4AE7-A5EC-7DD57DE6E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219" y="2794000"/>
              <a:ext cx="1784442" cy="1790792"/>
            </a:xfrm>
            <a:prstGeom prst="rect">
              <a:avLst/>
            </a:prstGeom>
          </p:spPr>
        </p:pic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ECC0328F-E020-49FC-9FC2-54184D417162}"/>
                </a:ext>
              </a:extLst>
            </p:cNvPr>
            <p:cNvSpPr/>
            <p:nvPr/>
          </p:nvSpPr>
          <p:spPr>
            <a:xfrm rot="20787986">
              <a:off x="4880405" y="2980669"/>
              <a:ext cx="1006353" cy="1216693"/>
            </a:xfrm>
            <a:prstGeom prst="arc">
              <a:avLst>
                <a:gd name="adj1" fmla="val 15943286"/>
                <a:gd name="adj2" fmla="val 0"/>
              </a:avLst>
            </a:prstGeom>
            <a:ln w="57150">
              <a:solidFill>
                <a:srgbClr val="5F382D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983B83A4-3188-4708-8385-349B0CCAB63D}"/>
                </a:ext>
              </a:extLst>
            </p:cNvPr>
            <p:cNvSpPr/>
            <p:nvPr/>
          </p:nvSpPr>
          <p:spPr>
            <a:xfrm rot="19719366">
              <a:off x="4860213" y="3091978"/>
              <a:ext cx="736111" cy="622534"/>
            </a:xfrm>
            <a:prstGeom prst="arc">
              <a:avLst>
                <a:gd name="adj1" fmla="val 16049291"/>
                <a:gd name="adj2" fmla="val 20694261"/>
              </a:avLst>
            </a:prstGeom>
            <a:ln w="57150">
              <a:solidFill>
                <a:srgbClr val="5F382D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30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E8D4A4-C629-4953-A588-2812BBC7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34" b="98644" l="1024" r="97611">
                        <a14:foregroundMark x1="69625" y1="9831" x2="69625" y2="9831"/>
                        <a14:foregroundMark x1="76109" y1="10169" x2="76109" y2="10169"/>
                        <a14:foregroundMark x1="66894" y1="86441" x2="66894" y2="86441"/>
                        <a14:foregroundMark x1="55631" y1="86102" x2="55631" y2="86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58" y="1684018"/>
            <a:ext cx="1786283" cy="1798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6E1726-6466-42FA-9292-73DBF62353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62" b="94218" l="2048" r="91809">
                        <a14:foregroundMark x1="55973" y1="17687" x2="55973" y2="17687"/>
                        <a14:foregroundMark x1="68601" y1="15986" x2="68601" y2="15986"/>
                        <a14:foregroundMark x1="76451" y1="14626" x2="76451" y2="14626"/>
                        <a14:foregroundMark x1="79522" y1="18027" x2="79522" y2="18027"/>
                        <a14:foregroundMark x1="83276" y1="18027" x2="83276" y2="18027"/>
                        <a14:foregroundMark x1="81911" y1="24490" x2="81911" y2="24490"/>
                        <a14:foregroundMark x1="88396" y1="35714" x2="88396" y2="35714"/>
                        <a14:foregroundMark x1="56997" y1="94218" x2="56997" y2="942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424"/>
          <a:stretch/>
        </p:blipFill>
        <p:spPr>
          <a:xfrm>
            <a:off x="1006777" y="1714929"/>
            <a:ext cx="178628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11106F-8499-4258-86F3-C239CE79B7D9}"/>
              </a:ext>
            </a:extLst>
          </p:cNvPr>
          <p:cNvGrpSpPr/>
          <p:nvPr/>
        </p:nvGrpSpPr>
        <p:grpSpPr>
          <a:xfrm>
            <a:off x="2181609" y="1399052"/>
            <a:ext cx="1784442" cy="1797142"/>
            <a:chOff x="2181609" y="1399052"/>
            <a:chExt cx="1784442" cy="17971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F149679-54B7-41C9-9E64-7A2904781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609" y="1399052"/>
              <a:ext cx="1784442" cy="1797142"/>
            </a:xfrm>
            <a:prstGeom prst="rect">
              <a:avLst/>
            </a:prstGeom>
          </p:spPr>
        </p:pic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757626EF-6046-4463-8B4E-C0824B2B6018}"/>
                </a:ext>
              </a:extLst>
            </p:cNvPr>
            <p:cNvSpPr/>
            <p:nvPr/>
          </p:nvSpPr>
          <p:spPr>
            <a:xfrm rot="13428179">
              <a:off x="2378704" y="2198255"/>
              <a:ext cx="988163" cy="753346"/>
            </a:xfrm>
            <a:prstGeom prst="arc">
              <a:avLst>
                <a:gd name="adj1" fmla="val 16049291"/>
                <a:gd name="adj2" fmla="val 20694261"/>
              </a:avLst>
            </a:prstGeom>
            <a:ln w="57150">
              <a:solidFill>
                <a:srgbClr val="5F382D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4F61814-F949-4925-9A3F-D644D98F6E7A}"/>
              </a:ext>
            </a:extLst>
          </p:cNvPr>
          <p:cNvGrpSpPr/>
          <p:nvPr/>
        </p:nvGrpSpPr>
        <p:grpSpPr>
          <a:xfrm>
            <a:off x="8690897" y="2068654"/>
            <a:ext cx="1784442" cy="1790792"/>
            <a:chOff x="8690897" y="2068654"/>
            <a:chExt cx="1784442" cy="17907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C6B3368-5E21-4B39-8FB8-F0212850B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897" y="2068654"/>
              <a:ext cx="1784442" cy="1790792"/>
            </a:xfrm>
            <a:prstGeom prst="rect">
              <a:avLst/>
            </a:prstGeom>
          </p:spPr>
        </p:pic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BFFAB733-35B9-4FBB-8098-04FA63508296}"/>
                </a:ext>
              </a:extLst>
            </p:cNvPr>
            <p:cNvSpPr/>
            <p:nvPr/>
          </p:nvSpPr>
          <p:spPr>
            <a:xfrm rot="9531430">
              <a:off x="9089036" y="2886569"/>
              <a:ext cx="988163" cy="753346"/>
            </a:xfrm>
            <a:prstGeom prst="arc">
              <a:avLst>
                <a:gd name="adj1" fmla="val 16049291"/>
                <a:gd name="adj2" fmla="val 20694261"/>
              </a:avLst>
            </a:prstGeom>
            <a:ln w="57150">
              <a:solidFill>
                <a:srgbClr val="5F382D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1ABC3C8-1A23-4287-9405-3A89363CA270}"/>
              </a:ext>
            </a:extLst>
          </p:cNvPr>
          <p:cNvGrpSpPr/>
          <p:nvPr/>
        </p:nvGrpSpPr>
        <p:grpSpPr>
          <a:xfrm>
            <a:off x="4210434" y="3792772"/>
            <a:ext cx="1784442" cy="1797142"/>
            <a:chOff x="4210434" y="3792772"/>
            <a:chExt cx="1784442" cy="179714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4425043-CF17-4D12-AB8D-04788F55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434" y="3792772"/>
              <a:ext cx="1784442" cy="1797142"/>
            </a:xfrm>
            <a:prstGeom prst="rect">
              <a:avLst/>
            </a:prstGeom>
          </p:spPr>
        </p:pic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D69F5639-AF14-4834-9513-4A0AAB4499FD}"/>
                </a:ext>
              </a:extLst>
            </p:cNvPr>
            <p:cNvSpPr/>
            <p:nvPr/>
          </p:nvSpPr>
          <p:spPr>
            <a:xfrm rot="5635146">
              <a:off x="4912354" y="4430050"/>
              <a:ext cx="988163" cy="753346"/>
            </a:xfrm>
            <a:prstGeom prst="arc">
              <a:avLst>
                <a:gd name="adj1" fmla="val 16049291"/>
                <a:gd name="adj2" fmla="val 20694261"/>
              </a:avLst>
            </a:prstGeom>
            <a:ln w="57150">
              <a:solidFill>
                <a:srgbClr val="5F382D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0CD1DDF-F276-4D7E-9E0E-6A701EC1D5C2}"/>
              </a:ext>
            </a:extLst>
          </p:cNvPr>
          <p:cNvGrpSpPr/>
          <p:nvPr/>
        </p:nvGrpSpPr>
        <p:grpSpPr>
          <a:xfrm>
            <a:off x="5520463" y="766491"/>
            <a:ext cx="1784442" cy="1790792"/>
            <a:chOff x="5520463" y="766491"/>
            <a:chExt cx="1784442" cy="179079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3CBE1D-783C-4288-9664-F0A8045CD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463" y="766491"/>
              <a:ext cx="1784442" cy="1790792"/>
            </a:xfrm>
            <a:prstGeom prst="rect">
              <a:avLst/>
            </a:prstGeom>
          </p:spPr>
        </p:pic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D412E69B-A9F2-4525-A27C-7CE253722781}"/>
                </a:ext>
              </a:extLst>
            </p:cNvPr>
            <p:cNvSpPr/>
            <p:nvPr/>
          </p:nvSpPr>
          <p:spPr>
            <a:xfrm rot="2131549">
              <a:off x="6090321" y="1067874"/>
              <a:ext cx="988163" cy="753346"/>
            </a:xfrm>
            <a:prstGeom prst="arc">
              <a:avLst>
                <a:gd name="adj1" fmla="val 16049291"/>
                <a:gd name="adj2" fmla="val 20694261"/>
              </a:avLst>
            </a:prstGeom>
            <a:ln w="57150">
              <a:solidFill>
                <a:srgbClr val="5F382D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54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130F5B-66BE-4729-A1EE-B730A02042A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20" l="1024" r="99317">
                        <a14:foregroundMark x1="53242" y1="9864" x2="53242" y2="9864"/>
                        <a14:foregroundMark x1="58362" y1="3741" x2="58362" y2="3741"/>
                        <a14:foregroundMark x1="62457" y1="4082" x2="62457" y2="4082"/>
                        <a14:foregroundMark x1="14676" y1="61565" x2="14676" y2="61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39" y="1570164"/>
            <a:ext cx="18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26A42A-7FBF-46FE-9772-177E678B963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99" l="2055" r="98288">
                        <a14:foregroundMark x1="53082" y1="4082" x2="53082" y2="4082"/>
                        <a14:foregroundMark x1="52740" y1="10884" x2="52740" y2="10884"/>
                        <a14:foregroundMark x1="54795" y1="87415" x2="54795" y2="880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76" y="670164"/>
            <a:ext cx="18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41DE3C-9E8B-41A7-90B8-3D2F1ED6AEA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8" b="98983" l="1370" r="99315">
                        <a14:foregroundMark x1="53425" y1="10508" x2="53425" y2="10508"/>
                        <a14:foregroundMark x1="65753" y1="5763" x2="65753" y2="5763"/>
                        <a14:foregroundMark x1="73630" y1="8814" x2="73630" y2="8814"/>
                        <a14:foregroundMark x1="86986" y1="64068" x2="86986" y2="64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77" y="1222721"/>
            <a:ext cx="1800000" cy="1798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86E3BD-7882-4687-89EA-B7DD484AEEA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762" b="100000" l="5822" r="94521">
                        <a14:foregroundMark x1="23630" y1="21088" x2="23630" y2="21088"/>
                        <a14:foregroundMark x1="41781" y1="4762" x2="41781" y2="4762"/>
                        <a14:foregroundMark x1="5822" y1="48980" x2="5822" y2="48980"/>
                        <a14:foregroundMark x1="65753" y1="93537" x2="65753" y2="93537"/>
                        <a14:foregroundMark x1="79452" y1="82313" x2="79452" y2="82313"/>
                        <a14:foregroundMark x1="94521" y1="51701" x2="94521" y2="51701"/>
                        <a14:foregroundMark x1="82534" y1="32313" x2="82534" y2="32313"/>
                        <a14:foregroundMark x1="43493" y1="11224" x2="43493" y2="11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6" y="16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3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元标</dc:creator>
  <cp:lastModifiedBy>汪 元标</cp:lastModifiedBy>
  <cp:revision>6</cp:revision>
  <dcterms:created xsi:type="dcterms:W3CDTF">2019-07-16T15:46:55Z</dcterms:created>
  <dcterms:modified xsi:type="dcterms:W3CDTF">2019-07-16T16:16:56Z</dcterms:modified>
</cp:coreProperties>
</file>