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843"/>
    <a:srgbClr val="FFA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E51DB-15D4-47BE-BFC4-FCE869B8599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E1404-3756-47A3-B4A0-C81F4FA9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4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202B0-D81A-4787-AD81-F1725C7A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F41D5-684D-4351-9697-247183AA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80EEE-9C37-4D82-8576-E8C80611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2F231-5A16-4342-9079-5910484A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E19F8-BA26-411C-91A4-32FD8D6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6A96-E221-45D1-A6EF-0E490EA5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59E86-E5AA-48BF-92B0-27453314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8F870-B1C0-42E4-84FF-20A1A581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E2865-33DC-476C-81C9-4B005D03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47DF9-A758-4757-8E3E-45CE9B20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772FC-7805-4866-A59E-342B01E40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AD8E0-181E-4DCD-91FB-B77967BDD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870A2-ED95-4792-A18E-89E6A9A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F4B02-8D32-43A7-AF48-B1D2D244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094E-B1D6-4CB5-A91B-3A691073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0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3F87F-FE8A-4AC3-97FC-1B4DC16B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C56E8-4C15-4649-98CC-4E392C25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81097-A52E-4E9E-96FE-4384817F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E5AB4-E66C-4DBA-87BD-5FC6D7B4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BF851-F071-4817-BCB6-468C00B7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5D091-2B73-45A1-A49C-899992B5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9AD6D-855A-42A9-94E4-6CA11008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64C88-0001-418D-9DD9-573DA106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67767-1E3D-4DA2-B7D1-A40901C0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71342-6E1C-4900-9F97-CF2521E1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2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E57E9-290F-4E02-BB26-C630CDEE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A599B-FF41-436D-AFBB-6FD36198D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A9435-2308-45F3-A3F6-6B5BE883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77ACF-0484-47A8-8534-8F4F7D5A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64B80-B51D-4DE6-B5A8-07CCD506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54311-CDFC-4A74-B15A-A7CBEE34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65B15-251B-4222-A714-4ABA8C2E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1E541-E316-4E7D-A514-477EC80F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73881-748A-4017-A276-AE6FB087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026243-B023-40C3-8783-BA668E0F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0DAB8-CDB3-4C00-9664-9F955C65C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129B5-4995-40F4-8323-3E362A9A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6A9A6-E783-49B5-A055-CE7BE94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2BD72-4A8A-40B5-89C4-500EE423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0F52-E74D-4A38-820F-A7AA6E1B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ED554-0BF7-4EB6-A125-3E3EAB90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640A8E-9D20-475E-8B92-C1E1C401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0CE6C0-BDC3-440D-982C-10A8BF16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AA149F-3A3A-4E4E-8A3D-34F2E68C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4A2945-6747-4898-B912-80A97513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9396B-6AED-4558-A6C4-3ED7A647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8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B624A-09B3-49B7-B37E-48BEC2CD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50243-A1CA-4B5D-92FE-BA3B7626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32264-85A2-4545-90D8-0A9CAC28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2C3AA-18D1-44E6-90B9-1FA7DEE7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7C8FC-412C-4518-84A3-06EC6CE4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CE697-7449-4204-AB67-DAC538FC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5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2A93-FDB3-427A-ABEF-CA9C4204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F4FE98-5E1F-4D19-AC9D-2E76D3C4D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04F1E-1267-4C96-957F-D2D3CB60E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3496D-2A75-490F-AFFD-3FCC412F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96FE7-28C8-4DB6-BDEF-9422D40F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A4324-688B-4525-876D-71ED4B72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603FF-FC32-4287-8964-1CEB1B3E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9E2FE-7661-49F4-ADC5-3E15AC4B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EFDF6-8A08-4B54-B28C-84BB01279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453D-5D1D-4197-A641-B60E0D79A93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3BAF6-4FCE-4448-A59D-790E1D5FB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18990-71DB-4C35-89DF-2E3047824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E600-CB2D-4242-B73F-7E610F2AB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4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881C2AB-7DE0-417B-A8F9-E4B975AE6917}"/>
              </a:ext>
            </a:extLst>
          </p:cNvPr>
          <p:cNvGrpSpPr/>
          <p:nvPr/>
        </p:nvGrpSpPr>
        <p:grpSpPr>
          <a:xfrm>
            <a:off x="3433397" y="802015"/>
            <a:ext cx="4655767" cy="3455026"/>
            <a:chOff x="3433397" y="802015"/>
            <a:chExt cx="4655767" cy="34550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4A127A8-DD21-4DCA-AB37-1C1175DA334B}"/>
                </a:ext>
              </a:extLst>
            </p:cNvPr>
            <p:cNvSpPr/>
            <p:nvPr/>
          </p:nvSpPr>
          <p:spPr>
            <a:xfrm>
              <a:off x="3687429" y="1323975"/>
              <a:ext cx="4342146" cy="2933066"/>
            </a:xfrm>
            <a:prstGeom prst="roundRect">
              <a:avLst>
                <a:gd name="adj" fmla="val 3286"/>
              </a:avLst>
            </a:prstGeom>
            <a:noFill/>
            <a:ln w="114300">
              <a:solidFill>
                <a:srgbClr val="DD88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一个圆顶角，剪去另一个顶角 6">
              <a:extLst>
                <a:ext uri="{FF2B5EF4-FFF2-40B4-BE49-F238E27FC236}">
                  <a16:creationId xmlns:a16="http://schemas.microsoft.com/office/drawing/2014/main" id="{C4D6A41E-E197-40A7-89C2-4B36159E9D65}"/>
                </a:ext>
              </a:extLst>
            </p:cNvPr>
            <p:cNvSpPr/>
            <p:nvPr/>
          </p:nvSpPr>
          <p:spPr>
            <a:xfrm flipH="1" flipV="1">
              <a:off x="3769164" y="1038224"/>
              <a:ext cx="4320000" cy="584089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rgbClr val="DD8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68275-5B54-4531-BFE5-94896006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9454" flipH="1">
              <a:off x="3433397" y="802015"/>
              <a:ext cx="508063" cy="74218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977138-1C4F-4D9E-BFA6-0A33F325F2C5}"/>
                </a:ext>
              </a:extLst>
            </p:cNvPr>
            <p:cNvSpPr txBox="1"/>
            <p:nvPr/>
          </p:nvSpPr>
          <p:spPr>
            <a:xfrm>
              <a:off x="4591275" y="1000118"/>
              <a:ext cx="2819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字魂27号-布丁体" panose="00000500000000000000" pitchFamily="2" charset="-122"/>
                  <a:ea typeface="字魂64号-萌趣软糖体" panose="00000500000000000000" pitchFamily="2" charset="-122"/>
                </a:rPr>
                <a:t>好友排行榜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3804005-316F-483E-933F-8B9E7ED7666D}"/>
              </a:ext>
            </a:extLst>
          </p:cNvPr>
          <p:cNvGrpSpPr/>
          <p:nvPr/>
        </p:nvGrpSpPr>
        <p:grpSpPr>
          <a:xfrm>
            <a:off x="2619375" y="1762125"/>
            <a:ext cx="2066925" cy="761999"/>
            <a:chOff x="2619375" y="1762125"/>
            <a:chExt cx="2066925" cy="76199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362301D-692D-4A19-8A05-B350E6B95EB8}"/>
                </a:ext>
              </a:extLst>
            </p:cNvPr>
            <p:cNvSpPr/>
            <p:nvPr/>
          </p:nvSpPr>
          <p:spPr>
            <a:xfrm>
              <a:off x="2619375" y="1762125"/>
              <a:ext cx="2066925" cy="7619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下下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38175D1E-21D4-46FA-89A2-972203DC9813}"/>
                </a:ext>
              </a:extLst>
            </p:cNvPr>
            <p:cNvSpPr/>
            <p:nvPr/>
          </p:nvSpPr>
          <p:spPr>
            <a:xfrm rot="5400000">
              <a:off x="2847975" y="1943100"/>
              <a:ext cx="466725" cy="390525"/>
            </a:xfrm>
            <a:prstGeom prst="triangle">
              <a:avLst/>
            </a:prstGeom>
            <a:solidFill>
              <a:srgbClr val="FFAF5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AE405D0-6657-4FF3-9869-E8A5BF51521F}"/>
                </a:ext>
              </a:extLst>
            </p:cNvPr>
            <p:cNvSpPr txBox="1"/>
            <p:nvPr/>
          </p:nvSpPr>
          <p:spPr>
            <a:xfrm>
              <a:off x="3276600" y="1905000"/>
              <a:ext cx="125730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下一页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E2C7084-6526-4A4F-B38F-4BB7CF1C3062}"/>
              </a:ext>
            </a:extLst>
          </p:cNvPr>
          <p:cNvGrpSpPr/>
          <p:nvPr/>
        </p:nvGrpSpPr>
        <p:grpSpPr>
          <a:xfrm>
            <a:off x="3352800" y="3648075"/>
            <a:ext cx="2066925" cy="761999"/>
            <a:chOff x="2619375" y="1762125"/>
            <a:chExt cx="2066925" cy="76199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474D634-8E7F-4833-872B-C0F9AB350EB6}"/>
                </a:ext>
              </a:extLst>
            </p:cNvPr>
            <p:cNvSpPr/>
            <p:nvPr/>
          </p:nvSpPr>
          <p:spPr>
            <a:xfrm>
              <a:off x="2619375" y="1762125"/>
              <a:ext cx="2066925" cy="7619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下下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F775B5F-1C85-416D-A213-083DF7D51567}"/>
                </a:ext>
              </a:extLst>
            </p:cNvPr>
            <p:cNvSpPr/>
            <p:nvPr/>
          </p:nvSpPr>
          <p:spPr>
            <a:xfrm rot="16200000">
              <a:off x="2847975" y="1943100"/>
              <a:ext cx="466725" cy="390525"/>
            </a:xfrm>
            <a:prstGeom prst="triangle">
              <a:avLst/>
            </a:prstGeom>
            <a:solidFill>
              <a:srgbClr val="FFAF5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E64BFD-145E-49D6-B774-3436C9693211}"/>
                </a:ext>
              </a:extLst>
            </p:cNvPr>
            <p:cNvSpPr txBox="1"/>
            <p:nvPr/>
          </p:nvSpPr>
          <p:spPr>
            <a:xfrm>
              <a:off x="3276600" y="1905000"/>
              <a:ext cx="125730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上一页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7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C788A80-90E4-40C6-8F8D-5334B5A93375}"/>
              </a:ext>
            </a:extLst>
          </p:cNvPr>
          <p:cNvGrpSpPr/>
          <p:nvPr/>
        </p:nvGrpSpPr>
        <p:grpSpPr>
          <a:xfrm>
            <a:off x="4181475" y="846192"/>
            <a:ext cx="5957080" cy="2308324"/>
            <a:chOff x="3619500" y="1524000"/>
            <a:chExt cx="5957080" cy="23083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2A0416D-FF74-42E1-B5DF-71EFBFB97B31}"/>
                </a:ext>
              </a:extLst>
            </p:cNvPr>
            <p:cNvSpPr txBox="1"/>
            <p:nvPr/>
          </p:nvSpPr>
          <p:spPr>
            <a:xfrm>
              <a:off x="3619500" y="1524000"/>
              <a:ext cx="595708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收集星星</a:t>
              </a:r>
              <a:endPara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64号-萌趣软糖体" panose="00000500000000000000" pitchFamily="2" charset="-122"/>
              </a:endParaRPr>
            </a:p>
            <a:p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或者蘑菇</a:t>
              </a:r>
              <a:endPara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64号-萌趣软糖体" panose="00000500000000000000" pitchFamily="2" charset="-122"/>
              </a:endParaRPr>
            </a:p>
            <a:p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可以得分加倍</a:t>
              </a:r>
              <a:r>
                <a:rPr lang="en-US" altLang="zh-CN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/</a:t>
              </a:r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无敌哦</a:t>
              </a:r>
              <a:endPara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64号-萌趣软糖体" panose="00000500000000000000" pitchFamily="2" charset="-122"/>
              </a:endParaRPr>
            </a:p>
          </p:txBody>
        </p:sp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D085E94C-0A63-493C-8AA8-673799736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629302">
              <a:off x="6381044" y="1809409"/>
              <a:ext cx="1212786" cy="1212786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3CA7F1B4-9699-47C0-B875-977A6DD8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10598">
              <a:off x="7826407" y="1931775"/>
              <a:ext cx="899293" cy="899293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B651DF0E-4B48-48C0-8024-1893DE4E5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94252" y="2299620"/>
              <a:ext cx="691543" cy="69154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E20DE8-8FE8-4F83-A399-B14A8C82405B}"/>
              </a:ext>
            </a:extLst>
          </p:cNvPr>
          <p:cNvGrpSpPr/>
          <p:nvPr/>
        </p:nvGrpSpPr>
        <p:grpSpPr>
          <a:xfrm>
            <a:off x="1476375" y="3167140"/>
            <a:ext cx="6340197" cy="3191163"/>
            <a:chOff x="3619500" y="1379825"/>
            <a:chExt cx="6340197" cy="319116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A9AB48-249C-4CF0-BBEF-2F0A9986FB50}"/>
                </a:ext>
              </a:extLst>
            </p:cNvPr>
            <p:cNvSpPr txBox="1"/>
            <p:nvPr/>
          </p:nvSpPr>
          <p:spPr>
            <a:xfrm>
              <a:off x="3619500" y="1524000"/>
              <a:ext cx="6340197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遇到怪兽</a:t>
              </a:r>
              <a:endPara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64号-萌趣软糖体" panose="00000500000000000000" pitchFamily="2" charset="-122"/>
              </a:endParaRPr>
            </a:p>
            <a:p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不用慌</a:t>
              </a:r>
              <a:endPara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64号-萌趣软糖体" panose="00000500000000000000" pitchFamily="2" charset="-122"/>
              </a:endParaRPr>
            </a:p>
            <a:p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踩它一下或无敌模式</a:t>
              </a:r>
              <a:endPara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64号-萌趣软糖体" panose="00000500000000000000" pitchFamily="2" charset="-122"/>
              </a:endParaRPr>
            </a:p>
            <a:p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rPr>
                <a:t>都可以消灭获得加分哦</a:t>
              </a:r>
              <a:endPara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64号-萌趣软糖体" panose="00000500000000000000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06F110C-A972-4E6E-B37C-7C5BC550C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6307367" y="1379825"/>
              <a:ext cx="1534531" cy="1711593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B31A4FC-4B8D-48B1-862C-B8888794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7514789" y="1687646"/>
              <a:ext cx="1044925" cy="1462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0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6327676-A91B-44DE-96CE-1DF9F1387775}"/>
              </a:ext>
            </a:extLst>
          </p:cNvPr>
          <p:cNvGrpSpPr/>
          <p:nvPr/>
        </p:nvGrpSpPr>
        <p:grpSpPr>
          <a:xfrm>
            <a:off x="5657850" y="190500"/>
            <a:ext cx="5438775" cy="4591050"/>
            <a:chOff x="5657850" y="190500"/>
            <a:chExt cx="5438775" cy="459105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35BBED-80A1-444D-8EBF-194D4E199BE1}"/>
                </a:ext>
              </a:extLst>
            </p:cNvPr>
            <p:cNvSpPr/>
            <p:nvPr/>
          </p:nvSpPr>
          <p:spPr>
            <a:xfrm>
              <a:off x="5657850" y="190500"/>
              <a:ext cx="5438775" cy="4591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C37F15-F5AB-407F-8BBF-757A537418CE}"/>
                </a:ext>
              </a:extLst>
            </p:cNvPr>
            <p:cNvGrpSpPr/>
            <p:nvPr/>
          </p:nvGrpSpPr>
          <p:grpSpPr>
            <a:xfrm>
              <a:off x="5879912" y="391676"/>
              <a:ext cx="4887877" cy="4131446"/>
              <a:chOff x="5879912" y="391676"/>
              <a:chExt cx="4887877" cy="413144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D510586-BEF8-43C6-AAB8-92CAAAA79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93203">
                <a:off x="8230861" y="391676"/>
                <a:ext cx="1929600" cy="2818800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7F1A70-5B08-4459-BA5D-A93FCE946FE3}"/>
                  </a:ext>
                </a:extLst>
              </p:cNvPr>
              <p:cNvSpPr txBox="1"/>
              <p:nvPr/>
            </p:nvSpPr>
            <p:spPr>
              <a:xfrm>
                <a:off x="5879912" y="1199135"/>
                <a:ext cx="4887877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字魂64号-萌趣软糖体" panose="00000500000000000000" pitchFamily="2" charset="-122"/>
                  </a:rPr>
                  <a:t>仓鼠</a:t>
                </a:r>
                <a:endParaRPr lang="en-US" altLang="zh-CN" sz="9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endParaRPr>
              </a:p>
              <a:p>
                <a:r>
                  <a:rPr lang="en-US" altLang="zh-CN" sz="9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字魂64号-萌趣软糖体" panose="00000500000000000000" pitchFamily="2" charset="-122"/>
                  </a:rPr>
                  <a:t>   </a:t>
                </a:r>
                <a:r>
                  <a:rPr lang="zh-CN" altLang="en-US" sz="9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字魂64号-萌趣软糖体" panose="00000500000000000000" pitchFamily="2" charset="-122"/>
                  </a:rPr>
                  <a:t>摆一摆</a:t>
                </a:r>
                <a:endParaRPr lang="en-US" altLang="zh-CN" sz="9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64号-萌趣软糖体" panose="00000500000000000000" pitchFamily="2" charset="-122"/>
                </a:endParaRPr>
              </a:p>
              <a:p>
                <a:endParaRPr lang="zh-CN" altLang="en-US" dirty="0">
                  <a:ea typeface="字魂64号-萌趣软糖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4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9452D3-F9F4-4E79-8D0E-A16CA830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1" b="89886" l="9912" r="89990">
                        <a14:foregroundMark x1="20118" y1="32870" x2="20118" y2="32870"/>
                        <a14:foregroundMark x1="23454" y1="38180" x2="23454" y2="38180"/>
                        <a14:foregroundMark x1="38175" y1="32617" x2="38175" y2="32617"/>
                        <a14:foregroundMark x1="45142" y1="43110" x2="45142" y2="43110"/>
                        <a14:foregroundMark x1="42689" y1="43489" x2="42689" y2="43489"/>
                        <a14:foregroundMark x1="38665" y1="40582" x2="38665" y2="40582"/>
                        <a14:foregroundMark x1="36310" y1="46018" x2="36310" y2="46018"/>
                        <a14:foregroundMark x1="38371" y1="43869" x2="38371" y2="43869"/>
                        <a14:foregroundMark x1="32974" y1="66245" x2="32974" y2="66245"/>
                        <a14:foregroundMark x1="44161" y1="63464" x2="44161" y2="63464"/>
                        <a14:foregroundMark x1="41708" y1="69785" x2="41708" y2="69785"/>
                        <a14:foregroundMark x1="57213" y1="68521" x2="57213" y2="68521"/>
                        <a14:foregroundMark x1="71737" y1="67130" x2="71737" y2="67130"/>
                        <a14:foregroundMark x1="82826" y1="64223" x2="82826" y2="64223"/>
                        <a14:foregroundMark x1="79588" y1="71176" x2="79588" y2="71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19" y="1017823"/>
            <a:ext cx="6212362" cy="48223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4F093D-DD8A-4918-82EB-4E13C3C464DC}"/>
              </a:ext>
            </a:extLst>
          </p:cNvPr>
          <p:cNvSpPr txBox="1"/>
          <p:nvPr/>
        </p:nvSpPr>
        <p:spPr>
          <a:xfrm>
            <a:off x="2136140" y="1610360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effectLst>
                  <a:outerShdw blurRad="76200" dist="38100" dir="2700000" algn="tl" rotWithShape="0">
                    <a:srgbClr val="FCD337"/>
                  </a:outerShdw>
                </a:effectLst>
                <a:ea typeface="字魂64号-萌趣软糖体" panose="00000500000000000000" pitchFamily="2" charset="-122"/>
              </a:rPr>
              <a:t>双倍得分</a:t>
            </a:r>
          </a:p>
        </p:txBody>
      </p:sp>
    </p:spTree>
    <p:extLst>
      <p:ext uri="{BB962C8B-B14F-4D97-AF65-F5344CB8AC3E}">
        <p14:creationId xmlns:p14="http://schemas.microsoft.com/office/powerpoint/2010/main" val="37493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5EF0D6-0216-4FC1-969C-3BA493D4FDD4}"/>
              </a:ext>
            </a:extLst>
          </p:cNvPr>
          <p:cNvSpPr txBox="1"/>
          <p:nvPr/>
        </p:nvSpPr>
        <p:spPr>
          <a:xfrm>
            <a:off x="2488565" y="21558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教学模式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11120-B03D-4169-811F-60C45188774F}"/>
              </a:ext>
            </a:extLst>
          </p:cNvPr>
          <p:cNvSpPr txBox="1"/>
          <p:nvPr/>
        </p:nvSpPr>
        <p:spPr>
          <a:xfrm>
            <a:off x="2679065" y="364034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开始游戏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F11612-592E-4017-BC2E-ED9F58BEF9F6}"/>
              </a:ext>
            </a:extLst>
          </p:cNvPr>
          <p:cNvSpPr txBox="1"/>
          <p:nvPr/>
        </p:nvSpPr>
        <p:spPr>
          <a:xfrm>
            <a:off x="5117465" y="20210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返回菜单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AF335D-9571-4EA2-97A2-8424C0803406}"/>
              </a:ext>
            </a:extLst>
          </p:cNvPr>
          <p:cNvSpPr txBox="1"/>
          <p:nvPr/>
        </p:nvSpPr>
        <p:spPr>
          <a:xfrm>
            <a:off x="5346065" y="34417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再来一次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945F4A-1472-477B-887B-8CDF6AE77F48}"/>
              </a:ext>
            </a:extLst>
          </p:cNvPr>
          <p:cNvSpPr txBox="1"/>
          <p:nvPr/>
        </p:nvSpPr>
        <p:spPr>
          <a:xfrm>
            <a:off x="5565140" y="45083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好友排行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8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D917F257-11FA-4931-B321-B0EA2C00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900" y="1879600"/>
            <a:ext cx="5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196ACC9-9D57-4B8C-894E-C0E2FEC68AE5}"/>
              </a:ext>
            </a:extLst>
          </p:cNvPr>
          <p:cNvGrpSpPr/>
          <p:nvPr/>
        </p:nvGrpSpPr>
        <p:grpSpPr>
          <a:xfrm>
            <a:off x="3543300" y="3429000"/>
            <a:ext cx="540000" cy="540000"/>
            <a:chOff x="3543300" y="3429000"/>
            <a:chExt cx="457200" cy="457200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702D1203-3640-4BBC-905F-1332A08C7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3300" y="3429000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96AFAC1-4A5F-4CC3-97F3-0B6BC92A07C9}"/>
                </a:ext>
              </a:extLst>
            </p:cNvPr>
            <p:cNvCxnSpPr>
              <a:cxnSpLocks/>
            </p:cNvCxnSpPr>
            <p:nvPr/>
          </p:nvCxnSpPr>
          <p:spPr>
            <a:xfrm>
              <a:off x="3564465" y="3429000"/>
              <a:ext cx="393700" cy="44450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BBA3BC4-D5B2-408F-AC3A-37DAF8480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115" y="3429000"/>
              <a:ext cx="400050" cy="44450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56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52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字魂27号-布丁体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元标</dc:creator>
  <cp:lastModifiedBy>汪 元标</cp:lastModifiedBy>
  <cp:revision>7</cp:revision>
  <dcterms:created xsi:type="dcterms:W3CDTF">2019-07-19T18:22:38Z</dcterms:created>
  <dcterms:modified xsi:type="dcterms:W3CDTF">2019-07-25T17:20:17Z</dcterms:modified>
</cp:coreProperties>
</file>