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E8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C50CA9C-24D4-CA45-8498-DD68F1BB57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4" y="1791711"/>
            <a:ext cx="12186951" cy="47407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37F3D00-4BC4-4C8F-A9C2-3F5185C128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989" y="952500"/>
            <a:ext cx="8930332" cy="575115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2A4EE-859E-4207-B06B-FD1A3EB6A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990" y="1600201"/>
            <a:ext cx="8930332" cy="5040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59FF91-2E82-4DD2-8957-91E17807F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2230357"/>
            <a:ext cx="5435600" cy="1877185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6CE08B7-D71A-D149-B8FD-127797423E71}"/>
              </a:ext>
            </a:extLst>
          </p:cNvPr>
          <p:cNvSpPr>
            <a:spLocks noEditPoints="1"/>
          </p:cNvSpPr>
          <p:nvPr/>
        </p:nvSpPr>
        <p:spPr bwMode="auto">
          <a:xfrm>
            <a:off x="656511" y="5855130"/>
            <a:ext cx="1835150" cy="594239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B82024E8-7087-2F4F-ADAA-94EE4C029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38" y="6217156"/>
            <a:ext cx="2391833" cy="340894"/>
          </a:xfrm>
        </p:spPr>
        <p:txBody>
          <a:bodyPr/>
          <a:lstStyle>
            <a:lvl1pPr algn="ctr">
              <a:defRPr cap="all" baseline="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2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400AB6-56C8-4109-A799-EFED2742CA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60401" y="1331912"/>
            <a:ext cx="5207000" cy="484028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ABFC74DA-C47E-4F69-BE04-FAED3704A46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24600" y="1331912"/>
            <a:ext cx="5207000" cy="484028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3FF4BB-220F-4248-8DAC-2313D0470E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0AC71-86E6-FA43-B367-96CDD1C33B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1EE5A3-A3F0-2049-A0D5-542303C9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03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olumn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400AB6-56C8-4109-A799-EFED2742CA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60401" y="1331912"/>
            <a:ext cx="5207000" cy="484028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5B44F0-F25B-4C72-9E6C-593FE2CFA5E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50000" y="0"/>
            <a:ext cx="5842000" cy="6858000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</a:t>
            </a:r>
            <a:br>
              <a:rPr lang="en-US" dirty="0"/>
            </a:br>
            <a:r>
              <a:rPr lang="en-US" dirty="0"/>
              <a:t>object or SmartArt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FCEB486-44D2-42A4-A6F1-9BA126270D11}"/>
              </a:ext>
            </a:extLst>
          </p:cNvPr>
          <p:cNvSpPr>
            <a:spLocks noEditPoints="1"/>
          </p:cNvSpPr>
          <p:nvPr/>
        </p:nvSpPr>
        <p:spPr bwMode="auto">
          <a:xfrm>
            <a:off x="656511" y="6349831"/>
            <a:ext cx="842393" cy="272775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429A96-7A73-7F4E-80AB-C6AD0FB3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5207001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74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A5E77-F5E6-CA44-B1CD-475B53966C77}"/>
              </a:ext>
            </a:extLst>
          </p:cNvPr>
          <p:cNvSpPr>
            <a:spLocks noGrp="1"/>
          </p:cNvSpPr>
          <p:nvPr>
            <p:ph type="ftr" sz="quarter" idx="8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152E-14F7-2943-A2CD-F4F82AA1AA51}"/>
              </a:ext>
            </a:extLst>
          </p:cNvPr>
          <p:cNvSpPr>
            <a:spLocks noGrp="1"/>
          </p:cNvSpPr>
          <p:nvPr>
            <p:ph type="sldNum" sz="quarter" idx="88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9D76FEA4-E478-6140-8E99-3FC9338121E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769565" y="1598013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86F13B20-5150-8247-B7A8-74FD1002324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769565" y="1954185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6F67F0D9-A1E9-1A4C-B52E-38310F709D4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60400" y="1598013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2B9CC53A-2577-BB42-8BCD-F75F6A9FECF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769565" y="2668808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05640DA0-84F6-BF41-B1A0-D1BE8E6CA20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1769565" y="3024980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6B02D3C-A219-2747-847F-159DA12EFBE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60400" y="2673940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0689DF5-9B84-E34F-A9A9-23791FAE6BE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769565" y="3749867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9554CD1-C933-8942-9EE9-B63C22E9D2A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769565" y="4106039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EEEC8505-015C-F640-BC9A-D1B17FBB7E0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60400" y="3749867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8D0F0371-A0AC-3C47-B53A-11C6C7666C59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1769565" y="4820662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CF132AF-C5D6-8D46-904D-95CF4C1CC5D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1769565" y="5176834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6B01A5F-1FE9-F342-ADB0-2984D1A12599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60400" y="4825794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D1C5769E-E114-534C-B66A-4F5767A73BE9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375060" y="1598013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F50D4C72-03E2-7E4C-BBB2-35DCC5C2650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375060" y="1954185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02ECDF0-4591-2447-9751-1BE682D3F86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265895" y="1598013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C552D7CF-572F-A946-81C9-D41B6C2B662B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7375060" y="2668808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92EF90DD-8741-DD40-9C38-0C1C3DC9C836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375060" y="3024980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DFDDCB7C-E3FE-9A4D-B785-B1820AA56485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65895" y="2673940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F32EBA3A-2C51-484C-9DF9-8BD141DC353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7375060" y="3749867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8AB2E07F-043D-2541-BE74-4C3AC1B8B6F0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7375060" y="4106039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95B465AD-DEE4-9B4D-AA74-B48E88F3F55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265895" y="3749867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CE27A615-B2A2-774C-A773-AE9A61B4933F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7375060" y="4820662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5474AD45-B073-8340-86CA-77FBCC66CD56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7375060" y="5176834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B0B525CE-EAED-CD40-B7D7-E66F6A98C2F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265895" y="4825794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2340808-1821-814D-980C-7AEAC927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95288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10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3522A3-7B6C-451C-B7EB-6A530EA9FE30}"/>
              </a:ext>
            </a:extLst>
          </p:cNvPr>
          <p:cNvSpPr/>
          <p:nvPr/>
        </p:nvSpPr>
        <p:spPr>
          <a:xfrm>
            <a:off x="0" y="1331912"/>
            <a:ext cx="12192000" cy="4840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7ADFE-C6FC-4B8F-9443-0DA67E6978F7}"/>
              </a:ext>
            </a:extLst>
          </p:cNvPr>
          <p:cNvSpPr/>
          <p:nvPr/>
        </p:nvSpPr>
        <p:spPr>
          <a:xfrm>
            <a:off x="660401" y="1579562"/>
            <a:ext cx="3238499" cy="43305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9849B-FC01-4C55-9BBE-37282AEF0B80}"/>
              </a:ext>
            </a:extLst>
          </p:cNvPr>
          <p:cNvSpPr/>
          <p:nvPr/>
        </p:nvSpPr>
        <p:spPr>
          <a:xfrm>
            <a:off x="4476751" y="1579562"/>
            <a:ext cx="3238499" cy="43305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4BB3C-03FC-4E19-9D24-5BE713C8B9A0}"/>
              </a:ext>
            </a:extLst>
          </p:cNvPr>
          <p:cNvSpPr/>
          <p:nvPr/>
        </p:nvSpPr>
        <p:spPr>
          <a:xfrm>
            <a:off x="8293101" y="1579562"/>
            <a:ext cx="3238499" cy="43305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0657915-A51A-423D-959F-32B42F8E9A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0847" y="1717389"/>
            <a:ext cx="2957608" cy="456873"/>
          </a:xfrm>
          <a:prstGeom prst="rect">
            <a:avLst/>
          </a:prstGeom>
          <a:solidFill>
            <a:srgbClr val="00B2A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1A8566F-079E-40F5-A1FB-D29FE7D4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17196" y="1717389"/>
            <a:ext cx="2957608" cy="45687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A0C28221-250F-4458-BEBF-50519C82166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3547" y="1717389"/>
            <a:ext cx="2957608" cy="456873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8897B6-397A-DF4E-BC82-72C36B61E893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2BC914-7132-2E47-97BF-D8D4C686B92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5F2967E-F0B1-0A40-927D-DBD1537C217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00100" y="2274887"/>
            <a:ext cx="2959100" cy="3486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858861F1-6817-9546-9130-DEB1400CB7BF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617196" y="2274887"/>
            <a:ext cx="2959100" cy="3486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FB29A337-D08F-814E-B5E6-F1CEBB7357B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433547" y="2274887"/>
            <a:ext cx="2959100" cy="3486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54B2EEA-C21F-F34D-B0DA-A62C6B30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68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3522A3-7B6C-451C-B7EB-6A530EA9FE30}"/>
              </a:ext>
            </a:extLst>
          </p:cNvPr>
          <p:cNvSpPr/>
          <p:nvPr/>
        </p:nvSpPr>
        <p:spPr>
          <a:xfrm>
            <a:off x="0" y="1331912"/>
            <a:ext cx="12192000" cy="4840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7ADFE-C6FC-4B8F-9443-0DA67E6978F7}"/>
              </a:ext>
            </a:extLst>
          </p:cNvPr>
          <p:cNvSpPr/>
          <p:nvPr/>
        </p:nvSpPr>
        <p:spPr>
          <a:xfrm>
            <a:off x="660401" y="1579562"/>
            <a:ext cx="2489200" cy="4323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9849B-FC01-4C55-9BBE-37282AEF0B80}"/>
              </a:ext>
            </a:extLst>
          </p:cNvPr>
          <p:cNvSpPr/>
          <p:nvPr/>
        </p:nvSpPr>
        <p:spPr>
          <a:xfrm>
            <a:off x="3454401" y="1579562"/>
            <a:ext cx="2489200" cy="4323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4BB3C-03FC-4E19-9D24-5BE713C8B9A0}"/>
              </a:ext>
            </a:extLst>
          </p:cNvPr>
          <p:cNvSpPr/>
          <p:nvPr/>
        </p:nvSpPr>
        <p:spPr>
          <a:xfrm>
            <a:off x="6248401" y="1579562"/>
            <a:ext cx="2489200" cy="4323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673AC-24B6-49CD-B9B1-0728CE17348D}"/>
              </a:ext>
            </a:extLst>
          </p:cNvPr>
          <p:cNvSpPr/>
          <p:nvPr/>
        </p:nvSpPr>
        <p:spPr>
          <a:xfrm>
            <a:off x="9042400" y="1579562"/>
            <a:ext cx="2489200" cy="4323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0657915-A51A-423D-959F-32B42F8E9A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68351" y="1684338"/>
            <a:ext cx="2273300" cy="456873"/>
          </a:xfrm>
          <a:prstGeom prst="rect">
            <a:avLst/>
          </a:prstGeom>
          <a:solidFill>
            <a:srgbClr val="00B2A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1A8566F-079E-40F5-A1FB-D29FE7D4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62351" y="1684338"/>
            <a:ext cx="2273300" cy="45687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A0C28221-250F-4458-BEBF-50519C82166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56353" y="1684338"/>
            <a:ext cx="2273300" cy="456873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DEB54BF-FA28-41A7-91B7-9B6231E9D6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50351" y="1684338"/>
            <a:ext cx="2273300" cy="456873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1DD54-B3A0-8142-B280-0707A5D83E3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59831-F7B6-9A40-8F66-94E5C0FE8DC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6CC0387C-1567-E648-B217-7EB48D67F994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0100" y="2274887"/>
            <a:ext cx="2241551" cy="3486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53A21EA-F424-2248-B4F5-68E99BF595CA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62351" y="2274887"/>
            <a:ext cx="2241551" cy="3486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0B21A0D8-D451-504E-BA63-432AE4E6579B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356353" y="2274887"/>
            <a:ext cx="2241551" cy="3486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6E9C1EEE-ED38-D149-9BF0-F3D3E05B1D4E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9150351" y="2274887"/>
            <a:ext cx="2241551" cy="3486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CE82EC2-C52F-454F-A23B-4F9F6EC0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2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 with Object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400AB6-56C8-4109-A799-EFED2742CA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60400" y="1331912"/>
            <a:ext cx="5212080" cy="484028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EB3B69E-229D-4EC3-8E48-EF24E9B1702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19520" y="1331913"/>
            <a:ext cx="5212080" cy="23130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BC99383-1058-438A-AF37-055531FB504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9520" y="3859169"/>
            <a:ext cx="5212080" cy="23130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EAD06-1D9C-E640-A53E-9D64A55D0B1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3A678-D27D-B547-85BC-305D30D6972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4CEDD9-0F99-4549-9175-439A9ACC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78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 with Object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400AB6-56C8-4109-A799-EFED2742CA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60400" y="1311276"/>
            <a:ext cx="5212080" cy="232289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73A36BC4-9091-4B15-9415-0CD0A38719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0400" y="3849307"/>
            <a:ext cx="5212080" cy="232289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2394B90-293D-427A-8D52-27EEFF0977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19520" y="1311275"/>
            <a:ext cx="5212080" cy="4860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EF97A3-AA46-3341-8715-927C2B87307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1023-3B97-6945-A748-3B5B2D2E671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8DBCAB-0632-4849-AF45-459085AD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85763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65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A37A684-8A8E-4CFC-867F-85747B1646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60401" y="1331912"/>
            <a:ext cx="5212080" cy="23057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D67FCF94-984E-4128-8502-DD9B43CC5E5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60401" y="3866443"/>
            <a:ext cx="5212080" cy="23057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378179D8-FEFE-4F8C-96E6-5C3D7C91AA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9520" y="1331912"/>
            <a:ext cx="5212080" cy="23057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EAFF877-9FB4-48DE-BE52-240561E73C2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19520" y="3866443"/>
            <a:ext cx="5212080" cy="23057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15D87-DF5D-9747-BECF-11D65C9D15E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9E5A-F43C-534E-A9B1-58C841DACF5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DDC4CC-99B4-2A47-96B9-5526211E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83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Content with 3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01F24E-0264-4380-B816-95FC75717C2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0401" y="1331912"/>
            <a:ext cx="3355848" cy="2883249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5BF2F13-E8B4-4B85-93B8-D27797D8AA9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60401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DB2A6-AFEA-443E-9A11-44E9EA81794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18077" y="1331912"/>
            <a:ext cx="3355848" cy="2883249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30D3F489-9D1E-4DF2-AB89-F84E9C7295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18077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F3104E-409B-4952-92FA-D3DF08437A2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75753" y="1331912"/>
            <a:ext cx="3355848" cy="2883249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C7ED3F0D-624A-4B63-89EF-39425F71061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75753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E7E7-576A-0E49-A5A3-84F2741D5B2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4BDAA-13D8-294F-81D4-F21B52CAF1F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F80426-0C2A-A942-8880-0B018E9E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68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1153A0-22F6-4B58-A7E5-11769DE962C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60400" y="1331912"/>
            <a:ext cx="10871200" cy="2890683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FC96ACD1-B7C5-448A-927E-E43E5135624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0401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B023E86-BA36-491A-8650-8E91F87DA1C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418077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D0551450-76F0-4DD2-BCDC-D3ACE985E0C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75752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D1C6B-07A4-3E44-BE97-B99D342EF6A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234E8-48AC-D047-9DF9-172E4B6D1F3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E2A338-E764-1447-A4DA-BD33B4E6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77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, img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687C18-35C2-49A4-B1D6-29A3564EB4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6505537"/>
          </a:xfrm>
          <a:custGeom>
            <a:avLst/>
            <a:gdLst>
              <a:gd name="connsiteX0" fmla="*/ 0 w 12192000"/>
              <a:gd name="connsiteY0" fmla="*/ 0 h 6505537"/>
              <a:gd name="connsiteX1" fmla="*/ 12192000 w 12192000"/>
              <a:gd name="connsiteY1" fmla="*/ 0 h 6505537"/>
              <a:gd name="connsiteX2" fmla="*/ 12192000 w 12192000"/>
              <a:gd name="connsiteY2" fmla="*/ 4992913 h 6505537"/>
              <a:gd name="connsiteX3" fmla="*/ 12189816 w 12192000"/>
              <a:gd name="connsiteY3" fmla="*/ 4992913 h 6505537"/>
              <a:gd name="connsiteX4" fmla="*/ 12189816 w 12192000"/>
              <a:gd name="connsiteY4" fmla="*/ 6505537 h 6505537"/>
              <a:gd name="connsiteX5" fmla="*/ 8525861 w 12192000"/>
              <a:gd name="connsiteY5" fmla="*/ 6152520 h 6505537"/>
              <a:gd name="connsiteX6" fmla="*/ 8525859 w 12192000"/>
              <a:gd name="connsiteY6" fmla="*/ 6152519 h 6505537"/>
              <a:gd name="connsiteX7" fmla="*/ 0 w 12192000"/>
              <a:gd name="connsiteY7" fmla="*/ 5333461 h 650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505537">
                <a:moveTo>
                  <a:pt x="0" y="0"/>
                </a:moveTo>
                <a:lnTo>
                  <a:pt x="12192000" y="0"/>
                </a:lnTo>
                <a:lnTo>
                  <a:pt x="12192000" y="4992913"/>
                </a:lnTo>
                <a:lnTo>
                  <a:pt x="12189816" y="4992913"/>
                </a:lnTo>
                <a:lnTo>
                  <a:pt x="12189816" y="6505537"/>
                </a:lnTo>
                <a:lnTo>
                  <a:pt x="8525861" y="6152520"/>
                </a:lnTo>
                <a:lnTo>
                  <a:pt x="8525859" y="6152519"/>
                </a:lnTo>
                <a:lnTo>
                  <a:pt x="0" y="533346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tIns="182880" rIns="365760">
            <a:noAutofit/>
          </a:bodyPr>
          <a:lstStyle>
            <a:lvl1pPr marL="0" indent="0" algn="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COVER INSTRUCTIONS</a:t>
            </a:r>
            <a:br>
              <a:rPr lang="en-US" dirty="0"/>
            </a:br>
            <a:r>
              <a:rPr lang="en-US" dirty="0"/>
              <a:t>1. Click icon to add image (BEFORE adding text)</a:t>
            </a:r>
            <a:br>
              <a:rPr lang="en-US" dirty="0"/>
            </a:br>
            <a:r>
              <a:rPr lang="en-US" dirty="0"/>
              <a:t>2. Right-click image &gt; Send to back &gt; Send to back</a:t>
            </a:r>
            <a:br>
              <a:rPr lang="en-US" dirty="0"/>
            </a:br>
            <a:r>
              <a:rPr lang="en-US" dirty="0"/>
              <a:t>3. Click text boxes to add text </a:t>
            </a:r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7F3D00-4BC4-4C8F-A9C2-3F5185C128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989" y="952500"/>
            <a:ext cx="8930332" cy="575115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2A4EE-859E-4207-B06B-FD1A3EB6A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990" y="1600201"/>
            <a:ext cx="8930332" cy="5040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396A789-7451-4357-A166-AA9000B9CB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2230357"/>
            <a:ext cx="5435600" cy="1877185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CEA8CADA-AE32-42D8-AD08-9169333CAD8E}"/>
              </a:ext>
            </a:extLst>
          </p:cNvPr>
          <p:cNvSpPr>
            <a:spLocks noEditPoints="1"/>
          </p:cNvSpPr>
          <p:nvPr/>
        </p:nvSpPr>
        <p:spPr bwMode="auto">
          <a:xfrm>
            <a:off x="656511" y="5855130"/>
            <a:ext cx="1835150" cy="594239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8A8702D-F4D4-3A4C-A549-41682085A8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38" y="6217156"/>
            <a:ext cx="2391833" cy="340894"/>
          </a:xfrm>
        </p:spPr>
        <p:txBody>
          <a:bodyPr/>
          <a:lstStyle>
            <a:lvl1pPr algn="ctr">
              <a:defRPr cap="all" baseline="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23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7440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cked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1153A0-22F6-4B58-A7E5-11769DE962C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60400" y="1309687"/>
            <a:ext cx="10871200" cy="2916323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FC96ACD1-B7C5-448A-927E-E43E5135624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0400" y="4432300"/>
            <a:ext cx="10871199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F3FEB-57C3-0F45-99CF-15C4709D7CC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5CA87-AB12-9249-B904-967A034FCF0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71781A-B593-2343-AE77-B0AE8637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95288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46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AB2FC8-015E-4797-93DB-0EEC7B1095D5}"/>
              </a:ext>
            </a:extLst>
          </p:cNvPr>
          <p:cNvSpPr/>
          <p:nvPr/>
        </p:nvSpPr>
        <p:spPr>
          <a:xfrm>
            <a:off x="0" y="3556964"/>
            <a:ext cx="12192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Text Placeholder 42">
            <a:extLst>
              <a:ext uri="{FF2B5EF4-FFF2-40B4-BE49-F238E27FC236}">
                <a16:creationId xmlns:a16="http://schemas.microsoft.com/office/drawing/2014/main" id="{68BB343D-703A-4BEF-AB1D-4560BA5AB3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65184" y="4686806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20" name="Text Placeholder 42">
            <a:extLst>
              <a:ext uri="{FF2B5EF4-FFF2-40B4-BE49-F238E27FC236}">
                <a16:creationId xmlns:a16="http://schemas.microsoft.com/office/drawing/2014/main" id="{4E907E0C-DB16-44EE-B93F-B76D62679F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65184" y="4370283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1" name="Text Placeholder 42">
            <a:extLst>
              <a:ext uri="{FF2B5EF4-FFF2-40B4-BE49-F238E27FC236}">
                <a16:creationId xmlns:a16="http://schemas.microsoft.com/office/drawing/2014/main" id="{9EA252F2-5279-490F-8B7A-19EBE4CA7E2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73330" y="4686806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22" name="Text Placeholder 42">
            <a:extLst>
              <a:ext uri="{FF2B5EF4-FFF2-40B4-BE49-F238E27FC236}">
                <a16:creationId xmlns:a16="http://schemas.microsoft.com/office/drawing/2014/main" id="{BFF2BB40-C403-47D9-8085-B6AEC1B4FB3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73330" y="4370283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3" name="Text Placeholder 42">
            <a:extLst>
              <a:ext uri="{FF2B5EF4-FFF2-40B4-BE49-F238E27FC236}">
                <a16:creationId xmlns:a16="http://schemas.microsoft.com/office/drawing/2014/main" id="{C8F2413D-1871-49C8-8679-8AA970226A1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81476" y="4686806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24" name="Text Placeholder 42">
            <a:extLst>
              <a:ext uri="{FF2B5EF4-FFF2-40B4-BE49-F238E27FC236}">
                <a16:creationId xmlns:a16="http://schemas.microsoft.com/office/drawing/2014/main" id="{645FD367-97DD-4B86-85BA-C5CFBBF7A6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581476" y="4370283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C6579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5" name="Text Placeholder 42">
            <a:extLst>
              <a:ext uri="{FF2B5EF4-FFF2-40B4-BE49-F238E27FC236}">
                <a16:creationId xmlns:a16="http://schemas.microsoft.com/office/drawing/2014/main" id="{30D86735-78D6-42CD-B53C-C4068293214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1111" y="1553613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26" name="Text Placeholder 42">
            <a:extLst>
              <a:ext uri="{FF2B5EF4-FFF2-40B4-BE49-F238E27FC236}">
                <a16:creationId xmlns:a16="http://schemas.microsoft.com/office/drawing/2014/main" id="{28320031-939D-4532-A0DE-8D5D3E3A83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111" y="2511537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B2A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7" name="Text Placeholder 42">
            <a:extLst>
              <a:ext uri="{FF2B5EF4-FFF2-40B4-BE49-F238E27FC236}">
                <a16:creationId xmlns:a16="http://schemas.microsoft.com/office/drawing/2014/main" id="{D650FCD1-3F9F-47CB-A3C5-C2E9BCE6695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19257" y="1553613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28" name="Text Placeholder 42">
            <a:extLst>
              <a:ext uri="{FF2B5EF4-FFF2-40B4-BE49-F238E27FC236}">
                <a16:creationId xmlns:a16="http://schemas.microsoft.com/office/drawing/2014/main" id="{BB908772-59E7-46A7-948F-B18E98D9BD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19257" y="2511537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9" name="Text Placeholder 42">
            <a:extLst>
              <a:ext uri="{FF2B5EF4-FFF2-40B4-BE49-F238E27FC236}">
                <a16:creationId xmlns:a16="http://schemas.microsoft.com/office/drawing/2014/main" id="{5AC11302-0352-41B5-B283-220921608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27403" y="1553613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30" name="Text Placeholder 42">
            <a:extLst>
              <a:ext uri="{FF2B5EF4-FFF2-40B4-BE49-F238E27FC236}">
                <a16:creationId xmlns:a16="http://schemas.microsoft.com/office/drawing/2014/main" id="{2AB50D90-044D-48E2-9239-DC0866B8F4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27403" y="2511537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1" name="Text Placeholder 42">
            <a:extLst>
              <a:ext uri="{FF2B5EF4-FFF2-40B4-BE49-F238E27FC236}">
                <a16:creationId xmlns:a16="http://schemas.microsoft.com/office/drawing/2014/main" id="{2EF69715-8E2C-430F-996F-0996C17E98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135549" y="1553613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32" name="Text Placeholder 42">
            <a:extLst>
              <a:ext uri="{FF2B5EF4-FFF2-40B4-BE49-F238E27FC236}">
                <a16:creationId xmlns:a16="http://schemas.microsoft.com/office/drawing/2014/main" id="{D6F708A2-1DC4-4BF5-B785-01D4A1AEC6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135549" y="2511537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8D258-991E-EE43-92C8-8CE8A34AC406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78059-5AB9-2A45-B063-A34B13A7067C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0A60D-9EB0-F54D-A31F-0A809B76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98966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2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4376ED-A3CF-4FBD-941B-D20E7CD236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" y="3248483"/>
            <a:ext cx="5922675" cy="489605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323D4AE-CCD9-45C2-8C1F-ABC6CF135A3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2676" y="3248483"/>
            <a:ext cx="6269324" cy="489605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E7949E3-32F6-4963-92BE-185A1EDE3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-1" y="5670431"/>
            <a:ext cx="5922808" cy="489605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648D08F7-0E23-4EBD-8F09-4C535851F12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2675" y="5670431"/>
            <a:ext cx="3133344" cy="489605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B621539-CF21-4A46-B23B-4F8727D751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6019" y="5670431"/>
            <a:ext cx="3133344" cy="4896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1A2BE1-14CD-4842-8A65-2CE1D193F3C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323F1-A8D8-5742-B273-E7D37D3C318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6F2CB5-8664-0643-944E-7E7838BBC4F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0" y="1311275"/>
            <a:ext cx="5922674" cy="193720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4CD8FAFD-7E15-9D49-84CD-738FC936433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5922673" y="1311275"/>
            <a:ext cx="6266689" cy="193720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C66B0CA9-228A-4849-A037-6994F79CEED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-1" y="3738087"/>
            <a:ext cx="5922674" cy="19323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671DD8D2-BBE0-0A40-BE01-999AB38D2A3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5922672" y="3738087"/>
            <a:ext cx="3133213" cy="19323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EA8E8AB2-6CBE-FD46-804E-1E23AE56D84A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9055885" y="3738087"/>
            <a:ext cx="3133212" cy="19323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EB3B8A-62D2-5849-BF0E-55BA5CA2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2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676CC-D955-B342-9DD2-E4768E287EF4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7719F-71B5-6E4C-A777-AC3DF4396CA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F42F9E20-2986-DE43-B4F0-91C719FBFDB5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0" y="1311275"/>
            <a:ext cx="4040388" cy="19526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D139B161-FA37-9D4D-89AB-14CAD6B5C564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038412" y="1311274"/>
            <a:ext cx="4082556" cy="19526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EFC428E-3D1E-824C-A406-7D8AE344EDFB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8120965" y="1311274"/>
            <a:ext cx="4078443" cy="195265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85EFEF5-3142-8849-8786-9D83C1EE72C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0" y="3753539"/>
            <a:ext cx="4038410" cy="191689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DD6EC7DA-D195-5244-952F-CF40F862462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038410" y="3753539"/>
            <a:ext cx="4085194" cy="191689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F1F4EDE9-9F7E-A141-BB52-78AB8B63537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28376" y="3753539"/>
            <a:ext cx="4053576" cy="191689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D2F9F90-7E9D-E04D-A491-2336C7B5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4376ED-A3CF-4FBD-941B-D20E7CD236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" y="3263934"/>
            <a:ext cx="4033637" cy="489605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323D4AE-CCD9-45C2-8C1F-ABC6CF135A3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636" y="3263934"/>
            <a:ext cx="4089967" cy="489605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941F6A20-14B4-7540-B6F0-13517DED07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22941" y="3263934"/>
            <a:ext cx="4076467" cy="489605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E7949E3-32F6-4963-92BE-185A1EDE3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-1" y="5670431"/>
            <a:ext cx="4038411" cy="489605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648D08F7-0E23-4EBD-8F09-4C535851F12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8410" y="5670431"/>
            <a:ext cx="4089966" cy="489605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B621539-CF21-4A46-B23B-4F8727D751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28376" y="5670431"/>
            <a:ext cx="4046982" cy="4896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962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F732D52-0823-42D7-9118-0835D62459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401" y="1743270"/>
            <a:ext cx="2232049" cy="1990818"/>
          </a:xfrm>
          <a:prstGeom prst="rect">
            <a:avLst/>
          </a:prstGeom>
          <a:solidFill>
            <a:schemeClr val="tx2"/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E07F3DC-7611-41B9-85F7-5E82069084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2653" y="1743270"/>
            <a:ext cx="2232049" cy="1990818"/>
          </a:xfrm>
          <a:prstGeom prst="rect">
            <a:avLst/>
          </a:prstGeom>
          <a:solidFill>
            <a:schemeClr val="tx2"/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9E89C368-E0FA-464A-B5F1-439EBF434B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1" y="3843907"/>
            <a:ext cx="2232049" cy="1990818"/>
          </a:xfrm>
          <a:prstGeom prst="rect">
            <a:avLst/>
          </a:prstGeom>
          <a:solidFill>
            <a:schemeClr val="tx2"/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68E473A9-7688-4AF2-90E8-92942E914F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2653" y="3843907"/>
            <a:ext cx="2232049" cy="1990818"/>
          </a:xfrm>
          <a:prstGeom prst="rect">
            <a:avLst/>
          </a:prstGeom>
          <a:solidFill>
            <a:schemeClr val="tx2"/>
          </a:solidFill>
        </p:spPr>
        <p:txBody>
          <a:bodyPr tIns="182880" anchor="t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7B19174-C669-4901-AE8E-92EF72DBEC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27745" y="1743269"/>
            <a:ext cx="2726267" cy="20824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DF925384-589F-4FEE-80E5-45DAAA4979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05333" y="1743269"/>
            <a:ext cx="2726267" cy="20824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92821745-BD44-47D0-82F4-4E8AF92C6B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7745" y="2004740"/>
            <a:ext cx="2726267" cy="2082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9B78C2F-D04A-492B-B5BA-7776DDD8B6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5333" y="2004740"/>
            <a:ext cx="2726267" cy="2082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EA6A111F-0D30-4183-955E-CEA48323BD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27745" y="2266211"/>
            <a:ext cx="2726267" cy="6915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2CBC4423-1174-4F0C-89C8-AD0408747B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5333" y="2266211"/>
            <a:ext cx="2726267" cy="6915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5F366CAB-4635-4448-AF52-EDB8BF19E4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27745" y="3856793"/>
            <a:ext cx="2726267" cy="20824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FD85D564-02BF-446E-9E87-04581CD763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05333" y="3856793"/>
            <a:ext cx="2726267" cy="20824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299F1F56-6E1B-497F-9131-FC033898D2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27745" y="4118264"/>
            <a:ext cx="2726267" cy="2082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71EB6397-C0CB-4089-998A-9688B74A28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05333" y="4118264"/>
            <a:ext cx="2726267" cy="2082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C6D05E7F-6127-4908-B3D7-6475E86CE9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27745" y="4379735"/>
            <a:ext cx="2726267" cy="6915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C97A7054-FB73-4913-A93C-F095F9C7E3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05333" y="4379735"/>
            <a:ext cx="2726267" cy="6915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486D23-731E-0A43-A9B2-0BC5254BC3A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6AAE9-C13A-CE48-BFA3-E9759179FE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51B8F80-A548-9940-8E27-ECB85295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13834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42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- 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A6BD23-76D2-6544-8CB0-FCFE74F88B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7373" y="1524000"/>
            <a:ext cx="6547638" cy="4995106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A70F76F-65C4-1642-A806-A2ABA6BBE9F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58789" y="1780248"/>
            <a:ext cx="6031428" cy="3382471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screenshot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25913-E32F-9E40-81FB-F85CD081A6A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926DB-EEC0-DE42-ABC6-056B9DA64F7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06DDBD-F573-704B-8675-5C22F72A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23861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6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- 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118EE6-7BA2-E243-AAC5-AD889F8785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9348" y="1366092"/>
            <a:ext cx="6858958" cy="5034708"/>
          </a:xfrm>
          <a:prstGeom prst="rect">
            <a:avLst/>
          </a:prstGeom>
        </p:spPr>
      </p:pic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CF75B251-E7EE-9E4D-90E8-55E4B8AA6A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035866" y="1718139"/>
            <a:ext cx="6095366" cy="3399195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screenshot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D1BDB-0E3B-6F42-AE20-E7FD2FC22A1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D644D-D50A-4649-A1D6-9C854A2FBCA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1EE396-B5CD-1046-AC88-9908E9AB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02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-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D1BDB-0E3B-6F42-AE20-E7FD2FC22A1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D644D-D50A-4649-A1D6-9C854A2FBCA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1EE396-B5CD-1046-AC88-9908E9AB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n iPhone">
            <a:extLst>
              <a:ext uri="{FF2B5EF4-FFF2-40B4-BE49-F238E27FC236}">
                <a16:creationId xmlns:a16="http://schemas.microsoft.com/office/drawing/2014/main" id="{3E58663F-9405-5942-9831-5618AD25C8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7359" y="1317625"/>
            <a:ext cx="2391457" cy="4854136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51F1D58-8259-1C4E-9008-FD80543CFC3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069238" y="1910101"/>
            <a:ext cx="2067698" cy="3662024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screenshot </a:t>
            </a:r>
          </a:p>
        </p:txBody>
      </p:sp>
    </p:spTree>
    <p:extLst>
      <p:ext uri="{BB962C8B-B14F-4D97-AF65-F5344CB8AC3E}">
        <p14:creationId xmlns:p14="http://schemas.microsoft.com/office/powerpoint/2010/main" val="46855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-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D1BDB-0E3B-6F42-AE20-E7FD2FC22A1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D644D-D50A-4649-A1D6-9C854A2FBCA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1EE396-B5CD-1046-AC88-9908E9AB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An Android phone">
            <a:extLst>
              <a:ext uri="{FF2B5EF4-FFF2-40B4-BE49-F238E27FC236}">
                <a16:creationId xmlns:a16="http://schemas.microsoft.com/office/drawing/2014/main" id="{290B9A4B-7B91-9843-B31E-1BB87137E4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466" y="1317624"/>
            <a:ext cx="2337244" cy="4854575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1C02F69-60B8-1842-9960-13424CC1B65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058513" y="1895473"/>
            <a:ext cx="2089150" cy="3698875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screenshot       </a:t>
            </a:r>
          </a:p>
        </p:txBody>
      </p:sp>
    </p:spTree>
    <p:extLst>
      <p:ext uri="{BB962C8B-B14F-4D97-AF65-F5344CB8AC3E}">
        <p14:creationId xmlns:p14="http://schemas.microsoft.com/office/powerpoint/2010/main" val="155312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-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D1BDB-0E3B-6F42-AE20-E7FD2FC22A1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D644D-D50A-4649-A1D6-9C854A2FBCA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1EE396-B5CD-1046-AC88-9908E9AB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69C933-3888-3440-A0DE-86F9A5E3D0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3759" y="1317624"/>
            <a:ext cx="3438658" cy="4854575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3D34AD2-AD7D-BC40-947A-611983B0CB1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21938" y="1666874"/>
            <a:ext cx="3162299" cy="4140201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screenshot  </a:t>
            </a:r>
          </a:p>
        </p:txBody>
      </p:sp>
    </p:spTree>
    <p:extLst>
      <p:ext uri="{BB962C8B-B14F-4D97-AF65-F5344CB8AC3E}">
        <p14:creationId xmlns:p14="http://schemas.microsoft.com/office/powerpoint/2010/main" val="601918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, dark img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687C18-35C2-49A4-B1D6-29A3564EB4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6505537"/>
          </a:xfrm>
          <a:custGeom>
            <a:avLst/>
            <a:gdLst>
              <a:gd name="connsiteX0" fmla="*/ 0 w 12192000"/>
              <a:gd name="connsiteY0" fmla="*/ 0 h 6505537"/>
              <a:gd name="connsiteX1" fmla="*/ 12192000 w 12192000"/>
              <a:gd name="connsiteY1" fmla="*/ 0 h 6505537"/>
              <a:gd name="connsiteX2" fmla="*/ 12192000 w 12192000"/>
              <a:gd name="connsiteY2" fmla="*/ 4992913 h 6505537"/>
              <a:gd name="connsiteX3" fmla="*/ 12189816 w 12192000"/>
              <a:gd name="connsiteY3" fmla="*/ 4992913 h 6505537"/>
              <a:gd name="connsiteX4" fmla="*/ 12189816 w 12192000"/>
              <a:gd name="connsiteY4" fmla="*/ 6505537 h 6505537"/>
              <a:gd name="connsiteX5" fmla="*/ 8525861 w 12192000"/>
              <a:gd name="connsiteY5" fmla="*/ 6152520 h 6505537"/>
              <a:gd name="connsiteX6" fmla="*/ 8525859 w 12192000"/>
              <a:gd name="connsiteY6" fmla="*/ 6152519 h 6505537"/>
              <a:gd name="connsiteX7" fmla="*/ 0 w 12192000"/>
              <a:gd name="connsiteY7" fmla="*/ 5333461 h 650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505537">
                <a:moveTo>
                  <a:pt x="0" y="0"/>
                </a:moveTo>
                <a:lnTo>
                  <a:pt x="12192000" y="0"/>
                </a:lnTo>
                <a:lnTo>
                  <a:pt x="12192000" y="4992913"/>
                </a:lnTo>
                <a:lnTo>
                  <a:pt x="12189816" y="4992913"/>
                </a:lnTo>
                <a:lnTo>
                  <a:pt x="12189816" y="6505537"/>
                </a:lnTo>
                <a:lnTo>
                  <a:pt x="8525861" y="6152520"/>
                </a:lnTo>
                <a:lnTo>
                  <a:pt x="8525859" y="6152519"/>
                </a:lnTo>
                <a:lnTo>
                  <a:pt x="0" y="533346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tIns="182880" rIns="365760">
            <a:noAutofit/>
          </a:bodyPr>
          <a:lstStyle>
            <a:lvl1pPr marL="0" indent="0" algn="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COVER INSTRUCTIONS</a:t>
            </a:r>
            <a:br>
              <a:rPr lang="en-US" dirty="0"/>
            </a:br>
            <a:r>
              <a:rPr lang="en-US" dirty="0"/>
              <a:t>1. Click icon to add image (BEFORE adding text)</a:t>
            </a:r>
            <a:br>
              <a:rPr lang="en-US" dirty="0"/>
            </a:br>
            <a:r>
              <a:rPr lang="en-US" dirty="0"/>
              <a:t>2. Right-click image &gt; Send to back &gt; Send to back</a:t>
            </a:r>
            <a:br>
              <a:rPr lang="en-US" dirty="0"/>
            </a:br>
            <a:r>
              <a:rPr lang="en-US" dirty="0"/>
              <a:t>3. Click text boxes to add text </a:t>
            </a:r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7F3D00-4BC4-4C8F-A9C2-3F5185C128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989" y="952500"/>
            <a:ext cx="8930332" cy="575115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2A4EE-859E-4207-B06B-FD1A3EB6A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990" y="1600201"/>
            <a:ext cx="8930332" cy="5040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396A789-7451-4357-A166-AA9000B9CB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2230357"/>
            <a:ext cx="5435600" cy="1877185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CEA8CADA-AE32-42D8-AD08-9169333CAD8E}"/>
              </a:ext>
            </a:extLst>
          </p:cNvPr>
          <p:cNvSpPr>
            <a:spLocks noEditPoints="1"/>
          </p:cNvSpPr>
          <p:nvPr/>
        </p:nvSpPr>
        <p:spPr bwMode="auto">
          <a:xfrm>
            <a:off x="656511" y="5855130"/>
            <a:ext cx="1835150" cy="594239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8A8702D-F4D4-3A4C-A549-41682085A8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38" y="6217156"/>
            <a:ext cx="2391833" cy="340894"/>
          </a:xfrm>
        </p:spPr>
        <p:txBody>
          <a:bodyPr/>
          <a:lstStyle>
            <a:lvl1pPr algn="ctr">
              <a:defRPr cap="all" baseline="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58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7440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E27E-C285-451B-A77C-263BFE0008B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</p:spTree>
    <p:extLst>
      <p:ext uri="{BB962C8B-B14F-4D97-AF65-F5344CB8AC3E}">
        <p14:creationId xmlns:p14="http://schemas.microsoft.com/office/powerpoint/2010/main" val="3381718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66E7B3A7-DF82-1646-AA45-FAAD4C15C109}"/>
              </a:ext>
            </a:extLst>
          </p:cNvPr>
          <p:cNvSpPr>
            <a:spLocks noEditPoints="1"/>
          </p:cNvSpPr>
          <p:nvPr/>
        </p:nvSpPr>
        <p:spPr bwMode="auto">
          <a:xfrm>
            <a:off x="656511" y="6349831"/>
            <a:ext cx="842393" cy="272775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639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B5A7-05B6-720C-4964-3BDBE6694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0CE92-1778-2873-D103-F333B084B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706C-9F12-D4CF-54A9-193E2726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2D8-5453-4DDF-81AF-DF82DE1A3C96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D247-EFA3-D28A-94C9-6CC9DF2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22279-53FD-D89B-EA95-25930C82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291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4" y="1791711"/>
            <a:ext cx="12186951" cy="47407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37F3D00-4BC4-4C8F-A9C2-3F5185C128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989" y="952500"/>
            <a:ext cx="8930332" cy="575115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2A4EE-859E-4207-B06B-FD1A3EB6A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990" y="1600201"/>
            <a:ext cx="8930332" cy="5040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A2FA7-4BAA-40D3-9223-E7FBD3F5C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248" y="5620872"/>
            <a:ext cx="2031679" cy="1009762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FE11EC1E-64C0-42FD-914A-3852E7620E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2230357"/>
            <a:ext cx="5435600" cy="1877185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613D5BE-38CB-0242-BE78-13A3DE0F9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38" y="6217156"/>
            <a:ext cx="2391833" cy="340894"/>
          </a:xfrm>
        </p:spPr>
        <p:txBody>
          <a:bodyPr/>
          <a:lstStyle>
            <a:lvl1pPr algn="ctr">
              <a:defRPr cap="all" baseline="0"/>
            </a:lvl1pPr>
          </a:lstStyle>
          <a:p>
            <a:r>
              <a:rPr lang="en-US" dirty="0"/>
              <a:t>Classification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460616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,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F59E1F8-1F7A-4415-BF22-2D4CCA0859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6505537"/>
          </a:xfrm>
          <a:custGeom>
            <a:avLst/>
            <a:gdLst>
              <a:gd name="connsiteX0" fmla="*/ 0 w 12192000"/>
              <a:gd name="connsiteY0" fmla="*/ 0 h 6505537"/>
              <a:gd name="connsiteX1" fmla="*/ 12192000 w 12192000"/>
              <a:gd name="connsiteY1" fmla="*/ 0 h 6505537"/>
              <a:gd name="connsiteX2" fmla="*/ 12192000 w 12192000"/>
              <a:gd name="connsiteY2" fmla="*/ 4992913 h 6505537"/>
              <a:gd name="connsiteX3" fmla="*/ 12189816 w 12192000"/>
              <a:gd name="connsiteY3" fmla="*/ 4992913 h 6505537"/>
              <a:gd name="connsiteX4" fmla="*/ 12189816 w 12192000"/>
              <a:gd name="connsiteY4" fmla="*/ 6505537 h 6505537"/>
              <a:gd name="connsiteX5" fmla="*/ 8525861 w 12192000"/>
              <a:gd name="connsiteY5" fmla="*/ 6152520 h 6505537"/>
              <a:gd name="connsiteX6" fmla="*/ 8525859 w 12192000"/>
              <a:gd name="connsiteY6" fmla="*/ 6152519 h 6505537"/>
              <a:gd name="connsiteX7" fmla="*/ 0 w 12192000"/>
              <a:gd name="connsiteY7" fmla="*/ 5333461 h 650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505537">
                <a:moveTo>
                  <a:pt x="0" y="0"/>
                </a:moveTo>
                <a:lnTo>
                  <a:pt x="12192000" y="0"/>
                </a:lnTo>
                <a:lnTo>
                  <a:pt x="12192000" y="4992913"/>
                </a:lnTo>
                <a:lnTo>
                  <a:pt x="12189816" y="4992913"/>
                </a:lnTo>
                <a:lnTo>
                  <a:pt x="12189816" y="6505537"/>
                </a:lnTo>
                <a:lnTo>
                  <a:pt x="8525861" y="6152520"/>
                </a:lnTo>
                <a:lnTo>
                  <a:pt x="8525859" y="6152519"/>
                </a:lnTo>
                <a:lnTo>
                  <a:pt x="0" y="53334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82880" rIns="365760">
            <a:noAutofit/>
          </a:bodyPr>
          <a:lstStyle>
            <a:lvl1pPr marL="0" indent="0" algn="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COVER INSTRUCTIONS</a:t>
            </a:r>
            <a:br>
              <a:rPr lang="en-US" dirty="0"/>
            </a:br>
            <a:r>
              <a:rPr lang="en-US" dirty="0"/>
              <a:t>1. Click icon to add image (BEFORE adding text)</a:t>
            </a:r>
            <a:br>
              <a:rPr lang="en-US" dirty="0"/>
            </a:br>
            <a:r>
              <a:rPr lang="en-US" dirty="0"/>
              <a:t>2. Right-click image &gt; Send to back &gt; Send to back</a:t>
            </a:r>
            <a:br>
              <a:rPr lang="en-US" dirty="0"/>
            </a:br>
            <a:r>
              <a:rPr lang="en-US" dirty="0"/>
              <a:t>3. Click text boxes to add text </a:t>
            </a:r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7F3D00-4BC4-4C8F-A9C2-3F5185C128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989" y="952500"/>
            <a:ext cx="8930332" cy="575115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 w/ light image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64199C7-ED25-4614-868B-1AC1BA513E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2230357"/>
            <a:ext cx="5435600" cy="1877185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2A4EE-859E-4207-B06B-FD1A3EB6A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990" y="1600201"/>
            <a:ext cx="8930332" cy="5040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83DC3-8D22-4C93-9681-BE6F992706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248" y="5620872"/>
            <a:ext cx="2031679" cy="1009762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1E27D25-D0AD-D648-9AB0-0B0A2E012C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38" y="6217156"/>
            <a:ext cx="2391833" cy="340894"/>
          </a:xfrm>
        </p:spPr>
        <p:txBody>
          <a:bodyPr/>
          <a:lstStyle>
            <a:lvl1pPr algn="ctr">
              <a:defRPr cap="all" baseline="0"/>
            </a:lvl1pPr>
          </a:lstStyle>
          <a:p>
            <a:r>
              <a:rPr lang="en-US" dirty="0"/>
              <a:t>Classification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981907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7440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, dark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F59E1F8-1F7A-4415-BF22-2D4CCA0859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6505537"/>
          </a:xfrm>
          <a:custGeom>
            <a:avLst/>
            <a:gdLst>
              <a:gd name="connsiteX0" fmla="*/ 0 w 12192000"/>
              <a:gd name="connsiteY0" fmla="*/ 0 h 6505537"/>
              <a:gd name="connsiteX1" fmla="*/ 12192000 w 12192000"/>
              <a:gd name="connsiteY1" fmla="*/ 0 h 6505537"/>
              <a:gd name="connsiteX2" fmla="*/ 12192000 w 12192000"/>
              <a:gd name="connsiteY2" fmla="*/ 4992913 h 6505537"/>
              <a:gd name="connsiteX3" fmla="*/ 12189816 w 12192000"/>
              <a:gd name="connsiteY3" fmla="*/ 4992913 h 6505537"/>
              <a:gd name="connsiteX4" fmla="*/ 12189816 w 12192000"/>
              <a:gd name="connsiteY4" fmla="*/ 6505537 h 6505537"/>
              <a:gd name="connsiteX5" fmla="*/ 8525861 w 12192000"/>
              <a:gd name="connsiteY5" fmla="*/ 6152520 h 6505537"/>
              <a:gd name="connsiteX6" fmla="*/ 8525859 w 12192000"/>
              <a:gd name="connsiteY6" fmla="*/ 6152519 h 6505537"/>
              <a:gd name="connsiteX7" fmla="*/ 0 w 12192000"/>
              <a:gd name="connsiteY7" fmla="*/ 5333461 h 650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505537">
                <a:moveTo>
                  <a:pt x="0" y="0"/>
                </a:moveTo>
                <a:lnTo>
                  <a:pt x="12192000" y="0"/>
                </a:lnTo>
                <a:lnTo>
                  <a:pt x="12192000" y="4992913"/>
                </a:lnTo>
                <a:lnTo>
                  <a:pt x="12189816" y="4992913"/>
                </a:lnTo>
                <a:lnTo>
                  <a:pt x="12189816" y="6505537"/>
                </a:lnTo>
                <a:lnTo>
                  <a:pt x="8525861" y="6152520"/>
                </a:lnTo>
                <a:lnTo>
                  <a:pt x="8525859" y="6152519"/>
                </a:lnTo>
                <a:lnTo>
                  <a:pt x="0" y="53334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82880" rIns="365760">
            <a:noAutofit/>
          </a:bodyPr>
          <a:lstStyle>
            <a:lvl1pPr marL="0" indent="0" algn="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COVER INSTRUCTIONS</a:t>
            </a:r>
            <a:br>
              <a:rPr lang="en-US" dirty="0"/>
            </a:br>
            <a:r>
              <a:rPr lang="en-US" dirty="0"/>
              <a:t>1. Click icon to add image (BEFORE adding text)</a:t>
            </a:r>
            <a:br>
              <a:rPr lang="en-US" dirty="0"/>
            </a:br>
            <a:r>
              <a:rPr lang="en-US" dirty="0"/>
              <a:t>2. Right-click image &gt; Send to back &gt; Send to back</a:t>
            </a:r>
            <a:br>
              <a:rPr lang="en-US" dirty="0"/>
            </a:br>
            <a:r>
              <a:rPr lang="en-US" dirty="0"/>
              <a:t>3. Click text boxes to add text </a:t>
            </a:r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7F3D00-4BC4-4C8F-A9C2-3F5185C128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989" y="952500"/>
            <a:ext cx="8930332" cy="575115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w/ dark image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64199C7-ED25-4614-868B-1AC1BA513E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2230357"/>
            <a:ext cx="5435600" cy="1877185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2A4EE-859E-4207-B06B-FD1A3EB6A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990" y="1600201"/>
            <a:ext cx="8930332" cy="5040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83DC3-8D22-4C93-9681-BE6F992706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248" y="5620872"/>
            <a:ext cx="2031679" cy="1009762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1E27D25-D0AD-D648-9AB0-0B0A2E012C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38" y="6217156"/>
            <a:ext cx="2391833" cy="340894"/>
          </a:xfrm>
        </p:spPr>
        <p:txBody>
          <a:bodyPr/>
          <a:lstStyle>
            <a:lvl1pPr algn="ctr">
              <a:defRPr cap="all" baseline="0"/>
            </a:lvl1pPr>
          </a:lstStyle>
          <a:p>
            <a:r>
              <a:rPr lang="en-US" dirty="0"/>
              <a:t>Classification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080153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7440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19303D-8A3C-AE41-9506-600F03E59F9B}"/>
              </a:ext>
            </a:extLst>
          </p:cNvPr>
          <p:cNvSpPr/>
          <p:nvPr userDrawn="1"/>
        </p:nvSpPr>
        <p:spPr>
          <a:xfrm>
            <a:off x="0" y="0"/>
            <a:ext cx="12192000" cy="5227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8A1D0-7C58-4D7E-87C1-482E72CC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22120"/>
            <a:ext cx="5181600" cy="204557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71C4B-3D00-40E2-9DF7-8A187FAA71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248" y="5620872"/>
            <a:ext cx="2031679" cy="1009762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C67FBD09-E6F9-414A-B41D-F64B477657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38" y="6217156"/>
            <a:ext cx="2391833" cy="340894"/>
          </a:xfrm>
        </p:spPr>
        <p:txBody>
          <a:bodyPr/>
          <a:lstStyle>
            <a:lvl1pPr algn="ctr">
              <a:defRPr cap="all" baseline="0"/>
            </a:lvl1pPr>
          </a:lstStyle>
          <a:p>
            <a:r>
              <a:rPr lang="en-US" dirty="0"/>
              <a:t>Classification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B48BE-B928-0047-B456-EAE3EA8588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1695"/>
            <a:ext cx="12192000" cy="21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67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3000A83-2829-407E-B013-897B5CA5D5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"/>
            <a:ext cx="12192000" cy="6057940"/>
          </a:xfrm>
          <a:custGeom>
            <a:avLst/>
            <a:gdLst>
              <a:gd name="connsiteX0" fmla="*/ 0 w 9144000"/>
              <a:gd name="connsiteY0" fmla="*/ 0 h 6004845"/>
              <a:gd name="connsiteX1" fmla="*/ 9144000 w 9144000"/>
              <a:gd name="connsiteY1" fmla="*/ 0 h 6004845"/>
              <a:gd name="connsiteX2" fmla="*/ 9144000 w 9144000"/>
              <a:gd name="connsiteY2" fmla="*/ 4992913 h 6004845"/>
              <a:gd name="connsiteX3" fmla="*/ 9142362 w 9144000"/>
              <a:gd name="connsiteY3" fmla="*/ 4992913 h 6004845"/>
              <a:gd name="connsiteX4" fmla="*/ 9142362 w 9144000"/>
              <a:gd name="connsiteY4" fmla="*/ 6004845 h 6004845"/>
              <a:gd name="connsiteX5" fmla="*/ 3652444 w 9144000"/>
              <a:gd name="connsiteY5" fmla="*/ 5580620 h 6004845"/>
              <a:gd name="connsiteX6" fmla="*/ 0 w 9144000"/>
              <a:gd name="connsiteY6" fmla="*/ 5297800 h 6004845"/>
              <a:gd name="connsiteX0" fmla="*/ 0 w 9144000"/>
              <a:gd name="connsiteY0" fmla="*/ 0 h 6057940"/>
              <a:gd name="connsiteX1" fmla="*/ 9144000 w 9144000"/>
              <a:gd name="connsiteY1" fmla="*/ 0 h 6057940"/>
              <a:gd name="connsiteX2" fmla="*/ 9144000 w 9144000"/>
              <a:gd name="connsiteY2" fmla="*/ 4992913 h 6057940"/>
              <a:gd name="connsiteX3" fmla="*/ 9142362 w 9144000"/>
              <a:gd name="connsiteY3" fmla="*/ 4992913 h 6057940"/>
              <a:gd name="connsiteX4" fmla="*/ 9133513 w 9144000"/>
              <a:gd name="connsiteY4" fmla="*/ 6057940 h 6057940"/>
              <a:gd name="connsiteX5" fmla="*/ 3652444 w 9144000"/>
              <a:gd name="connsiteY5" fmla="*/ 5580620 h 6057940"/>
              <a:gd name="connsiteX6" fmla="*/ 0 w 9144000"/>
              <a:gd name="connsiteY6" fmla="*/ 5297800 h 6057940"/>
              <a:gd name="connsiteX7" fmla="*/ 0 w 9144000"/>
              <a:gd name="connsiteY7" fmla="*/ 0 h 6057940"/>
              <a:gd name="connsiteX0" fmla="*/ 0 w 9144000"/>
              <a:gd name="connsiteY0" fmla="*/ 0 h 6057940"/>
              <a:gd name="connsiteX1" fmla="*/ 9144000 w 9144000"/>
              <a:gd name="connsiteY1" fmla="*/ 0 h 6057940"/>
              <a:gd name="connsiteX2" fmla="*/ 9144000 w 9144000"/>
              <a:gd name="connsiteY2" fmla="*/ 4992913 h 6057940"/>
              <a:gd name="connsiteX3" fmla="*/ 9142362 w 9144000"/>
              <a:gd name="connsiteY3" fmla="*/ 4992913 h 6057940"/>
              <a:gd name="connsiteX4" fmla="*/ 9133513 w 9144000"/>
              <a:gd name="connsiteY4" fmla="*/ 6057940 h 6057940"/>
              <a:gd name="connsiteX5" fmla="*/ 3652444 w 9144000"/>
              <a:gd name="connsiteY5" fmla="*/ 5580620 h 6057940"/>
              <a:gd name="connsiteX6" fmla="*/ 4424 w 9144000"/>
              <a:gd name="connsiteY6" fmla="*/ 5327297 h 6057940"/>
              <a:gd name="connsiteX7" fmla="*/ 0 w 9144000"/>
              <a:gd name="connsiteY7" fmla="*/ 0 h 6057940"/>
              <a:gd name="connsiteX0" fmla="*/ 0 w 9144000"/>
              <a:gd name="connsiteY0" fmla="*/ 0 h 6057940"/>
              <a:gd name="connsiteX1" fmla="*/ 9144000 w 9144000"/>
              <a:gd name="connsiteY1" fmla="*/ 0 h 6057940"/>
              <a:gd name="connsiteX2" fmla="*/ 9144000 w 9144000"/>
              <a:gd name="connsiteY2" fmla="*/ 4992913 h 6057940"/>
              <a:gd name="connsiteX3" fmla="*/ 9142362 w 9144000"/>
              <a:gd name="connsiteY3" fmla="*/ 4992913 h 6057940"/>
              <a:gd name="connsiteX4" fmla="*/ 9133513 w 9144000"/>
              <a:gd name="connsiteY4" fmla="*/ 6057940 h 6057940"/>
              <a:gd name="connsiteX5" fmla="*/ 3656869 w 9144000"/>
              <a:gd name="connsiteY5" fmla="*/ 5598318 h 6057940"/>
              <a:gd name="connsiteX6" fmla="*/ 4424 w 9144000"/>
              <a:gd name="connsiteY6" fmla="*/ 5327297 h 6057940"/>
              <a:gd name="connsiteX7" fmla="*/ 0 w 9144000"/>
              <a:gd name="connsiteY7" fmla="*/ 0 h 605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057940">
                <a:moveTo>
                  <a:pt x="0" y="0"/>
                </a:moveTo>
                <a:lnTo>
                  <a:pt x="9144000" y="0"/>
                </a:lnTo>
                <a:lnTo>
                  <a:pt x="9144000" y="4992913"/>
                </a:lnTo>
                <a:lnTo>
                  <a:pt x="9142362" y="4992913"/>
                </a:lnTo>
                <a:cubicBezTo>
                  <a:pt x="9139412" y="5347922"/>
                  <a:pt x="9136463" y="5702931"/>
                  <a:pt x="9133513" y="6057940"/>
                </a:cubicBezTo>
                <a:lnTo>
                  <a:pt x="3656869" y="5598318"/>
                </a:lnTo>
                <a:lnTo>
                  <a:pt x="4424" y="5327297"/>
                </a:lnTo>
                <a:cubicBezTo>
                  <a:pt x="2949" y="3551531"/>
                  <a:pt x="1475" y="177576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tIns="182880"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2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DIVIDER INSTRUCTIONS</a:t>
            </a:r>
            <a:br>
              <a:rPr lang="en-US" dirty="0"/>
            </a:br>
            <a:r>
              <a:rPr lang="en-US" dirty="0"/>
              <a:t>1. Click icon to add image (BEFORE adding text)</a:t>
            </a:r>
            <a:br>
              <a:rPr lang="en-US" dirty="0"/>
            </a:br>
            <a:r>
              <a:rPr lang="en-US" dirty="0"/>
              <a:t>2. Right-click image &gt; Send to back &gt; Send to back</a:t>
            </a:r>
            <a:br>
              <a:rPr lang="en-US" dirty="0"/>
            </a:br>
            <a:r>
              <a:rPr lang="en-US" dirty="0"/>
              <a:t>3. Click text boxes to add text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8A1D0-7C58-4D7E-87C1-482E72CC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22120"/>
            <a:ext cx="5181600" cy="204557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71C4B-3D00-40E2-9DF7-8A187FAA71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248" y="5620872"/>
            <a:ext cx="2031679" cy="1009762"/>
          </a:xfrm>
          <a:prstGeom prst="rect">
            <a:avLst/>
          </a:prstGeom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8578749-D008-1C41-B0AC-0FE3177B68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38" y="6217156"/>
            <a:ext cx="2391833" cy="340894"/>
          </a:xfrm>
        </p:spPr>
        <p:txBody>
          <a:bodyPr/>
          <a:lstStyle>
            <a:lvl1pPr algn="ctr">
              <a:defRPr cap="all" baseline="0"/>
            </a:lvl1pPr>
          </a:lstStyle>
          <a:p>
            <a:r>
              <a:rPr lang="en-US" dirty="0"/>
              <a:t>Classification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370894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,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0AE1-BA74-4080-833F-2F3D67C4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41364"/>
            <a:ext cx="10871200" cy="8001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7C1858A-A22D-4FF6-B76F-A457D6C7AE9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6511" y="6349831"/>
            <a:ext cx="842393" cy="272775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340C3-5E15-DB47-9218-592A3576D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25C88-22FD-6C42-B5A3-100415DCFC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4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, teal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8EC47AF-052A-460D-AE28-0F22028E221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6511" y="6349831"/>
            <a:ext cx="842393" cy="272775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5E84C2-FF14-9C43-A008-61BE0B80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41364"/>
            <a:ext cx="10871200" cy="8001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4DF27C-574C-A74A-8A6B-8D341965BC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9D702B-2E44-6949-B9BF-8B9250FCFC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6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08A1D0-7C58-4D7E-87C1-482E72CC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22120"/>
            <a:ext cx="5181600" cy="204557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C67FBD09-E6F9-414A-B41D-F64B477657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38" y="6217156"/>
            <a:ext cx="2391833" cy="340894"/>
          </a:xfrm>
        </p:spPr>
        <p:txBody>
          <a:bodyPr/>
          <a:lstStyle>
            <a:lvl1pPr algn="ctr">
              <a:defRPr cap="all" baseline="0"/>
            </a:lvl1pPr>
          </a:lstStyle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B48BE-B928-0047-B456-EAE3EA8588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81695"/>
            <a:ext cx="12192000" cy="2192036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347241C-D0FA-B84D-B5A4-8740490AB232}"/>
              </a:ext>
            </a:extLst>
          </p:cNvPr>
          <p:cNvSpPr>
            <a:spLocks noEditPoints="1"/>
          </p:cNvSpPr>
          <p:nvPr/>
        </p:nvSpPr>
        <p:spPr bwMode="auto">
          <a:xfrm>
            <a:off x="656511" y="5855130"/>
            <a:ext cx="1835150" cy="594239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27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0AE1-BA74-4080-833F-2F3D67C4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22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94FB4-A0A2-9347-9F06-91F90C169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5DD46-2E09-564B-9774-054855B3A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74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926484-A2E5-4D4A-97FA-F5A03DA5296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60400" y="1317625"/>
            <a:ext cx="10871200" cy="48545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815D7-85F7-244B-BEFD-A56A1161D6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7921B-AC41-ED49-9FD0-7CD8BA22BD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47DA28-2273-5749-8D7F-A382F83E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22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63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30832C-3FFA-49BB-90A7-2FBD0B526D0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1785495"/>
            <a:ext cx="10871200" cy="438670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FD39ED-978B-4174-BA79-7A54EB1205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1328296"/>
            <a:ext cx="10871200" cy="2756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3F767E-5515-6C4A-9951-79F41DA8F9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103088" y="6485397"/>
            <a:ext cx="4941767" cy="201168"/>
          </a:xfrm>
        </p:spPr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62033-E54F-3B4D-BD95-069E97D597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3A1CB-6F19-9144-AE54-CBC45706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95288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CFCC3-2B24-1C4F-B05F-4598C64283ED}"/>
              </a:ext>
            </a:extLst>
          </p:cNvPr>
          <p:cNvSpPr txBox="1"/>
          <p:nvPr userDrawn="1"/>
        </p:nvSpPr>
        <p:spPr>
          <a:xfrm>
            <a:off x="6054811" y="-56017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28600" indent="-2286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Verdana" panose="020B0604030504040204" pitchFamily="34" charset="0"/>
              <a:buChar char="›"/>
            </a:pPr>
            <a:endParaRPr lang="en-US" sz="18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806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400AB6-56C8-4109-A799-EFED2742CA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60401" y="1317625"/>
            <a:ext cx="5207000" cy="48545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ABFC74DA-C47E-4F69-BE04-FAED3704A46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24600" y="1317625"/>
            <a:ext cx="5207000" cy="48545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0C7CA4-1332-9843-9B14-942328E19F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CE0E2-9655-5240-AC67-ECF11B68B0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0561CB-E18D-394A-9D87-2AC5DB79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22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79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400AB6-56C8-4109-A799-EFED2742CA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60401" y="1317624"/>
            <a:ext cx="5207000" cy="48545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5B44F0-F25B-4C72-9E6C-593FE2CFA5E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24601" y="0"/>
            <a:ext cx="5842000" cy="6858000"/>
          </a:xfrm>
          <a:prstGeom prst="rect">
            <a:avLst/>
          </a:prstGeom>
        </p:spPr>
        <p:txBody>
          <a:bodyPr tIns="182880" anchor="t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</a:t>
            </a:r>
            <a:br>
              <a:rPr lang="en-US" dirty="0"/>
            </a:br>
            <a:r>
              <a:rPr lang="en-US" dirty="0"/>
              <a:t>object or SmartArt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C16D722-0E25-4C91-9D40-1C132162DAC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6511" y="6349831"/>
            <a:ext cx="842393" cy="272775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D5F225-2746-9F45-B98D-E7202790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225"/>
            <a:ext cx="5207001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39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56D26BC4-A1B7-47A1-8D5F-5AAF2E5DCBE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769565" y="1598013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046672CF-00C9-493D-B360-ED555A0D59B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769565" y="1954185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B4934BA-A7B2-418E-AAA6-A5C815AC467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60400" y="1598013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5" name="Text Placeholder 9">
            <a:extLst>
              <a:ext uri="{FF2B5EF4-FFF2-40B4-BE49-F238E27FC236}">
                <a16:creationId xmlns:a16="http://schemas.microsoft.com/office/drawing/2014/main" id="{375C4747-1FC3-468C-A346-5DE6DBA30DB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769565" y="2668808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9">
            <a:extLst>
              <a:ext uri="{FF2B5EF4-FFF2-40B4-BE49-F238E27FC236}">
                <a16:creationId xmlns:a16="http://schemas.microsoft.com/office/drawing/2014/main" id="{BC90422A-1B1D-4821-9FAC-37E7780559B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1769565" y="3024980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4">
            <a:extLst>
              <a:ext uri="{FF2B5EF4-FFF2-40B4-BE49-F238E27FC236}">
                <a16:creationId xmlns:a16="http://schemas.microsoft.com/office/drawing/2014/main" id="{2611983C-1A52-436E-A627-FAD6ECD4C3C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60400" y="2673940"/>
            <a:ext cx="800100" cy="79972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31" name="Text Placeholder 9">
            <a:extLst>
              <a:ext uri="{FF2B5EF4-FFF2-40B4-BE49-F238E27FC236}">
                <a16:creationId xmlns:a16="http://schemas.microsoft.com/office/drawing/2014/main" id="{3E8961A7-71AC-4490-8A5E-B6209CD7B9D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769565" y="3749867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Text Placeholder 9">
            <a:extLst>
              <a:ext uri="{FF2B5EF4-FFF2-40B4-BE49-F238E27FC236}">
                <a16:creationId xmlns:a16="http://schemas.microsoft.com/office/drawing/2014/main" id="{694AA472-33BD-4246-B452-BA0FBCAF6DC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769565" y="4106039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4">
            <a:extLst>
              <a:ext uri="{FF2B5EF4-FFF2-40B4-BE49-F238E27FC236}">
                <a16:creationId xmlns:a16="http://schemas.microsoft.com/office/drawing/2014/main" id="{29F84068-7B59-4D1B-B8E4-F263C0818A3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60400" y="3749867"/>
            <a:ext cx="800100" cy="79972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37" name="Text Placeholder 9">
            <a:extLst>
              <a:ext uri="{FF2B5EF4-FFF2-40B4-BE49-F238E27FC236}">
                <a16:creationId xmlns:a16="http://schemas.microsoft.com/office/drawing/2014/main" id="{0E20DB8B-DB9F-48F9-9A33-4459FB88B40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1769565" y="4820662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Text Placeholder 9">
            <a:extLst>
              <a:ext uri="{FF2B5EF4-FFF2-40B4-BE49-F238E27FC236}">
                <a16:creationId xmlns:a16="http://schemas.microsoft.com/office/drawing/2014/main" id="{E0B4EF81-AC9B-4637-8AF0-35C63C80786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1769565" y="5176834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4">
            <a:extLst>
              <a:ext uri="{FF2B5EF4-FFF2-40B4-BE49-F238E27FC236}">
                <a16:creationId xmlns:a16="http://schemas.microsoft.com/office/drawing/2014/main" id="{9B37FE0D-1CEA-4AE1-BBC5-E005BE160E6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60400" y="4825794"/>
            <a:ext cx="800100" cy="799723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49" name="Text Placeholder 9">
            <a:extLst>
              <a:ext uri="{FF2B5EF4-FFF2-40B4-BE49-F238E27FC236}">
                <a16:creationId xmlns:a16="http://schemas.microsoft.com/office/drawing/2014/main" id="{EF0267D9-B18D-44CC-8F89-3867F06B4443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375060" y="1598013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Text Placeholder 9">
            <a:extLst>
              <a:ext uri="{FF2B5EF4-FFF2-40B4-BE49-F238E27FC236}">
                <a16:creationId xmlns:a16="http://schemas.microsoft.com/office/drawing/2014/main" id="{52E36255-42AA-434D-9353-6511E8E6ED31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375060" y="1954185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1" name="Text Placeholder 4">
            <a:extLst>
              <a:ext uri="{FF2B5EF4-FFF2-40B4-BE49-F238E27FC236}">
                <a16:creationId xmlns:a16="http://schemas.microsoft.com/office/drawing/2014/main" id="{8DB258FD-AF8C-4906-8EB7-B90340BD739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265895" y="1598013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52" name="Text Placeholder 9">
            <a:extLst>
              <a:ext uri="{FF2B5EF4-FFF2-40B4-BE49-F238E27FC236}">
                <a16:creationId xmlns:a16="http://schemas.microsoft.com/office/drawing/2014/main" id="{54681F42-A361-47BE-BF65-E907906BF8C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7375060" y="2668808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Text Placeholder 9">
            <a:extLst>
              <a:ext uri="{FF2B5EF4-FFF2-40B4-BE49-F238E27FC236}">
                <a16:creationId xmlns:a16="http://schemas.microsoft.com/office/drawing/2014/main" id="{8718FFA3-7131-4F0D-9FA0-0A5F53676EF8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375060" y="3024980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4" name="Text Placeholder 4">
            <a:extLst>
              <a:ext uri="{FF2B5EF4-FFF2-40B4-BE49-F238E27FC236}">
                <a16:creationId xmlns:a16="http://schemas.microsoft.com/office/drawing/2014/main" id="{B6D08E91-901B-4663-A56E-E3D975E7FF08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65895" y="2673940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55" name="Text Placeholder 9">
            <a:extLst>
              <a:ext uri="{FF2B5EF4-FFF2-40B4-BE49-F238E27FC236}">
                <a16:creationId xmlns:a16="http://schemas.microsoft.com/office/drawing/2014/main" id="{6CD5ADE4-255D-400C-8088-AF8876E80E0F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7375060" y="3749867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6" name="Text Placeholder 9">
            <a:extLst>
              <a:ext uri="{FF2B5EF4-FFF2-40B4-BE49-F238E27FC236}">
                <a16:creationId xmlns:a16="http://schemas.microsoft.com/office/drawing/2014/main" id="{FE967416-23E7-4440-8909-FCB48DAFAD8F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7375060" y="4106039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Text Placeholder 4">
            <a:extLst>
              <a:ext uri="{FF2B5EF4-FFF2-40B4-BE49-F238E27FC236}">
                <a16:creationId xmlns:a16="http://schemas.microsoft.com/office/drawing/2014/main" id="{4F936DF6-AA0D-4354-A5FD-4F06A412B86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265895" y="3749867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58" name="Text Placeholder 9">
            <a:extLst>
              <a:ext uri="{FF2B5EF4-FFF2-40B4-BE49-F238E27FC236}">
                <a16:creationId xmlns:a16="http://schemas.microsoft.com/office/drawing/2014/main" id="{9C8C6D44-CED4-4DAB-8C47-53C998C73DFF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7375060" y="4820662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9" name="Text Placeholder 9">
            <a:extLst>
              <a:ext uri="{FF2B5EF4-FFF2-40B4-BE49-F238E27FC236}">
                <a16:creationId xmlns:a16="http://schemas.microsoft.com/office/drawing/2014/main" id="{55B846D6-2B81-4583-B724-D5306AF86CB6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7375060" y="5176834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0" name="Text Placeholder 4">
            <a:extLst>
              <a:ext uri="{FF2B5EF4-FFF2-40B4-BE49-F238E27FC236}">
                <a16:creationId xmlns:a16="http://schemas.microsoft.com/office/drawing/2014/main" id="{04F1A9E3-EED2-4BD0-8A30-A7D27C5A3D98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265895" y="4825794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FF09B-FAF7-E94F-8E0D-5B710D7917F0}"/>
              </a:ext>
            </a:extLst>
          </p:cNvPr>
          <p:cNvSpPr>
            <a:spLocks noGrp="1"/>
          </p:cNvSpPr>
          <p:nvPr>
            <p:ph type="ftr" sz="quarter" idx="87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C095C-FD02-F046-8A84-6E6CAEE83EF4}"/>
              </a:ext>
            </a:extLst>
          </p:cNvPr>
          <p:cNvSpPr>
            <a:spLocks noGrp="1"/>
          </p:cNvSpPr>
          <p:nvPr>
            <p:ph type="sldNum" sz="quarter" idx="88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58C9BC-90EF-7643-9256-C5FFA700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95288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49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3522A3-7B6C-451C-B7EB-6A530EA9FE30}"/>
              </a:ext>
            </a:extLst>
          </p:cNvPr>
          <p:cNvSpPr/>
          <p:nvPr userDrawn="1"/>
        </p:nvSpPr>
        <p:spPr>
          <a:xfrm>
            <a:off x="-32951" y="1317625"/>
            <a:ext cx="12192000" cy="4854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7ADFE-C6FC-4B8F-9443-0DA67E6978F7}"/>
              </a:ext>
            </a:extLst>
          </p:cNvPr>
          <p:cNvSpPr/>
          <p:nvPr userDrawn="1"/>
        </p:nvSpPr>
        <p:spPr>
          <a:xfrm>
            <a:off x="660401" y="1565274"/>
            <a:ext cx="3238499" cy="4258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9849B-FC01-4C55-9BBE-37282AEF0B80}"/>
              </a:ext>
            </a:extLst>
          </p:cNvPr>
          <p:cNvSpPr/>
          <p:nvPr userDrawn="1"/>
        </p:nvSpPr>
        <p:spPr>
          <a:xfrm>
            <a:off x="4476751" y="1565274"/>
            <a:ext cx="3238499" cy="4258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4BB3C-03FC-4E19-9D24-5BE713C8B9A0}"/>
              </a:ext>
            </a:extLst>
          </p:cNvPr>
          <p:cNvSpPr/>
          <p:nvPr userDrawn="1"/>
        </p:nvSpPr>
        <p:spPr>
          <a:xfrm>
            <a:off x="8293101" y="1565274"/>
            <a:ext cx="3238499" cy="4258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0657915-A51A-423D-959F-32B42F8E9A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0847" y="1681067"/>
            <a:ext cx="2957608" cy="456873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1A8566F-079E-40F5-A1FB-D29FE7D4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17196" y="1681067"/>
            <a:ext cx="2957608" cy="45687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A0C28221-250F-4458-BEBF-50519C82166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3547" y="1681067"/>
            <a:ext cx="2957608" cy="456873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3A7A63-B17F-4049-80FD-080ADB45F332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21362D-436E-0B49-A1D5-20AC0060CBC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107DC5-3D4F-0146-9DF2-9A7446B40D7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00100" y="2278062"/>
            <a:ext cx="2959100" cy="33978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9D337C68-A93E-F847-AA5F-CFC4475F697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623538" y="2278062"/>
            <a:ext cx="2959100" cy="33978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3F788C19-12CA-6A49-915F-D87694B091B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433547" y="2278062"/>
            <a:ext cx="2959100" cy="33978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25829C3-7D36-084F-93A9-36F6FA49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22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086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3522A3-7B6C-451C-B7EB-6A530EA9FE30}"/>
              </a:ext>
            </a:extLst>
          </p:cNvPr>
          <p:cNvSpPr/>
          <p:nvPr userDrawn="1"/>
        </p:nvSpPr>
        <p:spPr>
          <a:xfrm>
            <a:off x="0" y="1317624"/>
            <a:ext cx="12192000" cy="4854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7ADFE-C6FC-4B8F-9443-0DA67E6978F7}"/>
              </a:ext>
            </a:extLst>
          </p:cNvPr>
          <p:cNvSpPr/>
          <p:nvPr userDrawn="1"/>
        </p:nvSpPr>
        <p:spPr>
          <a:xfrm>
            <a:off x="660401" y="1565274"/>
            <a:ext cx="2489200" cy="4300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9849B-FC01-4C55-9BBE-37282AEF0B80}"/>
              </a:ext>
            </a:extLst>
          </p:cNvPr>
          <p:cNvSpPr/>
          <p:nvPr userDrawn="1"/>
        </p:nvSpPr>
        <p:spPr>
          <a:xfrm>
            <a:off x="3454401" y="1565274"/>
            <a:ext cx="2489200" cy="4300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4BB3C-03FC-4E19-9D24-5BE713C8B9A0}"/>
              </a:ext>
            </a:extLst>
          </p:cNvPr>
          <p:cNvSpPr/>
          <p:nvPr userDrawn="1"/>
        </p:nvSpPr>
        <p:spPr>
          <a:xfrm>
            <a:off x="6248401" y="1565274"/>
            <a:ext cx="2489200" cy="4300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673AC-24B6-49CD-B9B1-0728CE17348D}"/>
              </a:ext>
            </a:extLst>
          </p:cNvPr>
          <p:cNvSpPr/>
          <p:nvPr userDrawn="1"/>
        </p:nvSpPr>
        <p:spPr>
          <a:xfrm>
            <a:off x="9042400" y="1565274"/>
            <a:ext cx="2489200" cy="4300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0657915-A51A-423D-959F-32B42F8E9A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68351" y="1670050"/>
            <a:ext cx="2273300" cy="456873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1A8566F-079E-40F5-A1FB-D29FE7D4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62351" y="1670050"/>
            <a:ext cx="2273300" cy="45687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A0C28221-250F-4458-BEBF-50519C82166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56353" y="1670050"/>
            <a:ext cx="2273300" cy="456873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DEB54BF-FA28-41A7-91B7-9B6231E9D6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50351" y="1670050"/>
            <a:ext cx="2273300" cy="456873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BE8A1-22D9-BD41-B1DD-F125BFFA06C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A3866-DE05-604A-AF93-603D9907C34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9C7ECC2A-EFD5-D64A-8A34-6C3A06A3801F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0100" y="2278062"/>
            <a:ext cx="2241551" cy="34453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412CE816-3450-4346-AAC9-407F35FED64E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71009" y="2296391"/>
            <a:ext cx="2241551" cy="34453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7E44FC31-EA7F-9949-850E-3502294C59ED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372225" y="2296391"/>
            <a:ext cx="2241551" cy="34453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F8639015-FCB3-8042-8772-F93A8618DE1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9150351" y="2296391"/>
            <a:ext cx="2241551" cy="34453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16C4367-0EAB-BC4A-8C95-627BE97E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22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69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with Object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400AB6-56C8-4109-A799-EFED2742CA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60400" y="1320705"/>
            <a:ext cx="5212080" cy="483595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EB3B69E-229D-4EC3-8E48-EF24E9B1702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19520" y="1320705"/>
            <a:ext cx="5212080" cy="2284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BC99383-1058-438A-AF37-055531FB504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9520" y="3887944"/>
            <a:ext cx="5212080" cy="2284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407E9-FB82-E144-98BC-8D717553621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7F229-20CC-4A45-BCBA-8E32959F8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DF51AA-2891-C04A-9384-6E3871EF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95288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1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with Object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400AB6-56C8-4109-A799-EFED2742CA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60400" y="1317625"/>
            <a:ext cx="5212080" cy="230043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73A36BC4-9091-4B15-9415-0CD0A38719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0400" y="3871765"/>
            <a:ext cx="5212080" cy="230043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2394B90-293D-427A-8D52-27EEFF0977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19520" y="1317624"/>
            <a:ext cx="5212080" cy="48545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C927F1-53AD-224F-A412-94E4E2962A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63938-2011-DA4D-A1AD-47DC2C3D72C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D8163C-AB15-E144-AA83-4D1847F6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22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33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,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3000A83-2829-407E-B013-897B5CA5D5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6004845"/>
          </a:xfrm>
          <a:custGeom>
            <a:avLst/>
            <a:gdLst>
              <a:gd name="connsiteX0" fmla="*/ 0 w 9144000"/>
              <a:gd name="connsiteY0" fmla="*/ 0 h 6004845"/>
              <a:gd name="connsiteX1" fmla="*/ 9144000 w 9144000"/>
              <a:gd name="connsiteY1" fmla="*/ 0 h 6004845"/>
              <a:gd name="connsiteX2" fmla="*/ 9144000 w 9144000"/>
              <a:gd name="connsiteY2" fmla="*/ 4992913 h 6004845"/>
              <a:gd name="connsiteX3" fmla="*/ 9142362 w 9144000"/>
              <a:gd name="connsiteY3" fmla="*/ 4992913 h 6004845"/>
              <a:gd name="connsiteX4" fmla="*/ 9142362 w 9144000"/>
              <a:gd name="connsiteY4" fmla="*/ 6004845 h 6004845"/>
              <a:gd name="connsiteX5" fmla="*/ 3652444 w 9144000"/>
              <a:gd name="connsiteY5" fmla="*/ 5580620 h 6004845"/>
              <a:gd name="connsiteX6" fmla="*/ 0 w 9144000"/>
              <a:gd name="connsiteY6" fmla="*/ 5297800 h 600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004845">
                <a:moveTo>
                  <a:pt x="0" y="0"/>
                </a:moveTo>
                <a:lnTo>
                  <a:pt x="9144000" y="0"/>
                </a:lnTo>
                <a:lnTo>
                  <a:pt x="9144000" y="4992913"/>
                </a:lnTo>
                <a:lnTo>
                  <a:pt x="9142362" y="4992913"/>
                </a:lnTo>
                <a:lnTo>
                  <a:pt x="9142362" y="6004845"/>
                </a:lnTo>
                <a:lnTo>
                  <a:pt x="3652444" y="5580620"/>
                </a:lnTo>
                <a:lnTo>
                  <a:pt x="0" y="52978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tIns="182880" anchor="t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2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DIVIDER INSTRUCTIONS</a:t>
            </a:r>
            <a:br>
              <a:rPr lang="en-US" dirty="0"/>
            </a:br>
            <a:r>
              <a:rPr lang="en-US" dirty="0"/>
              <a:t>1. Click icon to add image (BEFORE adding text)</a:t>
            </a:r>
            <a:br>
              <a:rPr lang="en-US" dirty="0"/>
            </a:br>
            <a:r>
              <a:rPr lang="en-US" dirty="0"/>
              <a:t>2. Right-click image &gt; Send to back &gt; Send to back</a:t>
            </a:r>
            <a:br>
              <a:rPr lang="en-US" dirty="0"/>
            </a:br>
            <a:r>
              <a:rPr lang="en-US" dirty="0"/>
              <a:t>3. Click text boxes to add text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8A1D0-7C58-4D7E-87C1-482E72CC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22120"/>
            <a:ext cx="5181600" cy="204557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EA8CADA-AE32-42D8-AD08-9169333CAD8E}"/>
              </a:ext>
            </a:extLst>
          </p:cNvPr>
          <p:cNvSpPr>
            <a:spLocks noEditPoints="1"/>
          </p:cNvSpPr>
          <p:nvPr/>
        </p:nvSpPr>
        <p:spPr bwMode="auto">
          <a:xfrm>
            <a:off x="656511" y="5855130"/>
            <a:ext cx="1835150" cy="594239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BDCABF1-8CD4-1349-842E-3455134921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38" y="6217156"/>
            <a:ext cx="2391833" cy="340894"/>
          </a:xfrm>
        </p:spPr>
        <p:txBody>
          <a:bodyPr/>
          <a:lstStyle>
            <a:lvl1pPr algn="ctr">
              <a:defRPr cap="all" baseline="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82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A37A684-8A8E-4CFC-867F-85747B1646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60401" y="1317625"/>
            <a:ext cx="5212080" cy="22998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D67FCF94-984E-4128-8502-DD9B43CC5E5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60401" y="3872336"/>
            <a:ext cx="5212080" cy="22998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378179D8-FEFE-4F8C-96E6-5C3D7C91AA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9520" y="1317625"/>
            <a:ext cx="5212080" cy="22998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EAFF877-9FB4-48DE-BE52-240561E73C2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19520" y="3872336"/>
            <a:ext cx="5212080" cy="22998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2DEAD-CF3F-0B4B-B352-00A90E71CC6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1CCC4-59AC-2746-B7F5-4AE13DE5346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AF8268-45D1-814B-9522-CEB38893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22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54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3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01F24E-0264-4380-B816-95FC75717C2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0401" y="1317625"/>
            <a:ext cx="3355848" cy="2900148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5BF2F13-E8B4-4B85-93B8-D27797D8AA9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60401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DB2A6-AFEA-443E-9A11-44E9EA81794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18077" y="1317625"/>
            <a:ext cx="3355848" cy="2900148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30D3F489-9D1E-4DF2-AB89-F84E9C7295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18077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F3104E-409B-4952-92FA-D3DF08437A2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75753" y="1317625"/>
            <a:ext cx="3355848" cy="2900148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C7ED3F0D-624A-4B63-89EF-39425F71061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75753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274061-A536-7E40-A844-7147CEA1D79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322BD-B799-9E43-BACD-3E36CC3F90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E8DA54-F537-1644-844B-FFE0E334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22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57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1153A0-22F6-4B58-A7E5-11769DE962C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60400" y="1309687"/>
            <a:ext cx="10871200" cy="2916323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FC96ACD1-B7C5-448A-927E-E43E5135624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0401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B023E86-BA36-491A-8650-8E91F87DA1C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418077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D0551450-76F0-4DD2-BCDC-D3ACE985E0C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75752" y="4432300"/>
            <a:ext cx="3355848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F3FEB-57C3-0F45-99CF-15C4709D7CC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5CA87-AB12-9249-B904-967A034FCF0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71781A-B593-2343-AE77-B0AE8637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95288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25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1153A0-22F6-4B58-A7E5-11769DE962C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60400" y="1309687"/>
            <a:ext cx="10871200" cy="2916323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FC96ACD1-B7C5-448A-927E-E43E5135624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0400" y="4432300"/>
            <a:ext cx="10871199" cy="17399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F3FEB-57C3-0F45-99CF-15C4709D7CC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5CA87-AB12-9249-B904-967A034FCF0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71781A-B593-2343-AE77-B0AE8637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95288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2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AB2FC8-015E-4797-93DB-0EEC7B1095D5}"/>
              </a:ext>
            </a:extLst>
          </p:cNvPr>
          <p:cNvSpPr/>
          <p:nvPr userDrawn="1"/>
        </p:nvSpPr>
        <p:spPr>
          <a:xfrm>
            <a:off x="0" y="3556964"/>
            <a:ext cx="12192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Text Placeholder 42">
            <a:extLst>
              <a:ext uri="{FF2B5EF4-FFF2-40B4-BE49-F238E27FC236}">
                <a16:creationId xmlns:a16="http://schemas.microsoft.com/office/drawing/2014/main" id="{68BB343D-703A-4BEF-AB1D-4560BA5AB3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65184" y="4686806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20" name="Text Placeholder 42">
            <a:extLst>
              <a:ext uri="{FF2B5EF4-FFF2-40B4-BE49-F238E27FC236}">
                <a16:creationId xmlns:a16="http://schemas.microsoft.com/office/drawing/2014/main" id="{4E907E0C-DB16-44EE-B93F-B76D62679F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65184" y="4370283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1" name="Text Placeholder 42">
            <a:extLst>
              <a:ext uri="{FF2B5EF4-FFF2-40B4-BE49-F238E27FC236}">
                <a16:creationId xmlns:a16="http://schemas.microsoft.com/office/drawing/2014/main" id="{9EA252F2-5279-490F-8B7A-19EBE4CA7E2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73330" y="4686806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22" name="Text Placeholder 42">
            <a:extLst>
              <a:ext uri="{FF2B5EF4-FFF2-40B4-BE49-F238E27FC236}">
                <a16:creationId xmlns:a16="http://schemas.microsoft.com/office/drawing/2014/main" id="{BFF2BB40-C403-47D9-8085-B6AEC1B4FB3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73330" y="4370283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3" name="Text Placeholder 42">
            <a:extLst>
              <a:ext uri="{FF2B5EF4-FFF2-40B4-BE49-F238E27FC236}">
                <a16:creationId xmlns:a16="http://schemas.microsoft.com/office/drawing/2014/main" id="{C8F2413D-1871-49C8-8679-8AA970226A1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81476" y="4686806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24" name="Text Placeholder 42">
            <a:extLst>
              <a:ext uri="{FF2B5EF4-FFF2-40B4-BE49-F238E27FC236}">
                <a16:creationId xmlns:a16="http://schemas.microsoft.com/office/drawing/2014/main" id="{645FD367-97DD-4B86-85BA-C5CFBBF7A6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581476" y="4370283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5" name="Text Placeholder 42">
            <a:extLst>
              <a:ext uri="{FF2B5EF4-FFF2-40B4-BE49-F238E27FC236}">
                <a16:creationId xmlns:a16="http://schemas.microsoft.com/office/drawing/2014/main" id="{30D86735-78D6-42CD-B53C-C4068293214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1111" y="1531692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26" name="Text Placeholder 42">
            <a:extLst>
              <a:ext uri="{FF2B5EF4-FFF2-40B4-BE49-F238E27FC236}">
                <a16:creationId xmlns:a16="http://schemas.microsoft.com/office/drawing/2014/main" id="{28320031-939D-4532-A0DE-8D5D3E3A83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111" y="2489616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7" name="Text Placeholder 42">
            <a:extLst>
              <a:ext uri="{FF2B5EF4-FFF2-40B4-BE49-F238E27FC236}">
                <a16:creationId xmlns:a16="http://schemas.microsoft.com/office/drawing/2014/main" id="{D650FCD1-3F9F-47CB-A3C5-C2E9BCE6695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19257" y="1531692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28" name="Text Placeholder 42">
            <a:extLst>
              <a:ext uri="{FF2B5EF4-FFF2-40B4-BE49-F238E27FC236}">
                <a16:creationId xmlns:a16="http://schemas.microsoft.com/office/drawing/2014/main" id="{BB908772-59E7-46A7-948F-B18E98D9BD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19257" y="2489616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9" name="Text Placeholder 42">
            <a:extLst>
              <a:ext uri="{FF2B5EF4-FFF2-40B4-BE49-F238E27FC236}">
                <a16:creationId xmlns:a16="http://schemas.microsoft.com/office/drawing/2014/main" id="{5AC11302-0352-41B5-B283-220921608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27403" y="1531692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30" name="Text Placeholder 42">
            <a:extLst>
              <a:ext uri="{FF2B5EF4-FFF2-40B4-BE49-F238E27FC236}">
                <a16:creationId xmlns:a16="http://schemas.microsoft.com/office/drawing/2014/main" id="{2AB50D90-044D-48E2-9239-DC0866B8F4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27403" y="2489616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1" name="Text Placeholder 42">
            <a:extLst>
              <a:ext uri="{FF2B5EF4-FFF2-40B4-BE49-F238E27FC236}">
                <a16:creationId xmlns:a16="http://schemas.microsoft.com/office/drawing/2014/main" id="{2EF69715-8E2C-430F-996F-0996C17E98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135549" y="1531692"/>
            <a:ext cx="1239076" cy="916850"/>
          </a:xfrm>
          <a:prstGeom prst="rect">
            <a:avLst/>
          </a:prstGeom>
          <a:ln w="12700">
            <a:noFill/>
          </a:ln>
        </p:spPr>
        <p:txBody>
          <a:bodyPr lIns="0" tIns="0" rIns="0" bIns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32" name="Text Placeholder 42">
            <a:extLst>
              <a:ext uri="{FF2B5EF4-FFF2-40B4-BE49-F238E27FC236}">
                <a16:creationId xmlns:a16="http://schemas.microsoft.com/office/drawing/2014/main" id="{D6F708A2-1DC4-4BF5-B785-01D4A1AEC6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135549" y="2489616"/>
            <a:ext cx="1239076" cy="272007"/>
          </a:xfrm>
          <a:prstGeom prst="rect">
            <a:avLst/>
          </a:prstGeom>
          <a:noFill/>
          <a:effectLst/>
        </p:spPr>
        <p:txBody>
          <a:bodyPr lIns="0" tIns="0" rIns="0" bIns="0"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F4FB-F738-2A4C-87E6-55E40193FEA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04F89-62FD-2A4F-A275-99443D71B268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A050525-E7AF-6F43-8E7C-0E11DB19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22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7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4376ED-A3CF-4FBD-941B-D20E7CD236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2" y="3224530"/>
            <a:ext cx="5922675" cy="494329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323D4AE-CCD9-45C2-8C1F-ABC6CF135A3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2675" y="3224530"/>
            <a:ext cx="6269324" cy="494329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E7949E3-32F6-4963-92BE-185A1EDE3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-1" y="5676724"/>
            <a:ext cx="5922808" cy="49432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648D08F7-0E23-4EBD-8F09-4C535851F12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2675" y="5676724"/>
            <a:ext cx="3133344" cy="494329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B621539-CF21-4A46-B23B-4F8727D751E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56019" y="5676724"/>
            <a:ext cx="3133344" cy="494329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312D48-144D-B545-B4AC-5677FB1D1FA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1BD-1C66-5346-96B1-9C79D0AECDC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0CDDDD-CAC9-CA46-ADE9-0D7EDFC5C5D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0" y="1317625"/>
            <a:ext cx="5922963" cy="1906503"/>
          </a:xfrm>
          <a:solidFill>
            <a:schemeClr val="bg2">
              <a:lumMod val="20000"/>
              <a:lumOff val="8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338C228E-0916-E544-A9C6-FE3ECA8150C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5922673" y="1317625"/>
            <a:ext cx="6269327" cy="1906503"/>
          </a:xfrm>
          <a:solidFill>
            <a:schemeClr val="bg2">
              <a:lumMod val="20000"/>
              <a:lumOff val="8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AB14A915-EE85-504E-A156-CAFE29038D0C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0" y="3718859"/>
            <a:ext cx="5922963" cy="1957865"/>
          </a:xfrm>
          <a:solidFill>
            <a:schemeClr val="bg2">
              <a:lumMod val="20000"/>
              <a:lumOff val="8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024580E4-58D2-9240-B3C4-0997CB7F6CC0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5922673" y="3718859"/>
            <a:ext cx="3133056" cy="1957865"/>
          </a:xfrm>
          <a:solidFill>
            <a:schemeClr val="bg2">
              <a:lumMod val="20000"/>
              <a:lumOff val="8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1A2400B1-09EC-A342-BDEA-0FAF37AA9872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9055729" y="3718859"/>
            <a:ext cx="3133056" cy="1957865"/>
          </a:xfrm>
          <a:solidFill>
            <a:schemeClr val="bg2">
              <a:lumMod val="20000"/>
              <a:lumOff val="8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C05449D-8190-844D-A7DF-375E9665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22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69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2BE4A-E9A9-C448-8CA1-411B020F366C}"/>
              </a:ext>
            </a:extLst>
          </p:cNvPr>
          <p:cNvSpPr txBox="1"/>
          <p:nvPr userDrawn="1"/>
        </p:nvSpPr>
        <p:spPr>
          <a:xfrm>
            <a:off x="2613025" y="6273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28600" indent="-2286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Verdana" panose="020B0604030504040204" pitchFamily="34" charset="0"/>
              <a:buChar char="›"/>
            </a:pPr>
            <a:endParaRPr lang="en-US" sz="18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0826AA8-AE13-8A4D-8B51-93FA243EDC2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C1EE0B-1E0F-3740-B8D1-72971A8EF5B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E94F2-E125-7340-A3FF-5B43E104651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1" y="1524000"/>
            <a:ext cx="4062412" cy="1845043"/>
          </a:xfrm>
          <a:solidFill>
            <a:schemeClr val="bg2">
              <a:lumMod val="20000"/>
              <a:lumOff val="8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7D06A56-FF4F-AA4C-A9B1-243879DDFBC1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062413" y="1520028"/>
            <a:ext cx="4062412" cy="1849828"/>
          </a:xfrm>
          <a:solidFill>
            <a:schemeClr val="bg2">
              <a:lumMod val="20000"/>
              <a:lumOff val="8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DA421E65-2064-F242-9401-608B7F7924DF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8125532" y="1520027"/>
            <a:ext cx="4066467" cy="1849828"/>
          </a:xfrm>
          <a:solidFill>
            <a:schemeClr val="bg2">
              <a:lumMod val="20000"/>
              <a:lumOff val="8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A1EEFF23-CAF0-A942-9EB4-E268DF443E0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0" y="3864590"/>
            <a:ext cx="4061001" cy="1812133"/>
          </a:xfrm>
          <a:solidFill>
            <a:schemeClr val="bg2">
              <a:lumMod val="20000"/>
              <a:lumOff val="8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783CD63E-C262-AD49-BEE7-E3FEBA499D0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063825" y="3864590"/>
            <a:ext cx="4059588" cy="1812133"/>
          </a:xfrm>
          <a:solidFill>
            <a:schemeClr val="bg2">
              <a:lumMod val="20000"/>
              <a:lumOff val="8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F7D477B9-2A6D-0E45-8274-9A2DFCD3B73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31000" y="3864590"/>
            <a:ext cx="4056681" cy="1812133"/>
          </a:xfrm>
          <a:solidFill>
            <a:schemeClr val="bg2">
              <a:lumMod val="20000"/>
              <a:lumOff val="8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2D019C6-F395-844A-9A13-8E9BF73B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096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4376ED-A3CF-4FBD-941B-D20E7CD236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370262"/>
            <a:ext cx="4062413" cy="494329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323D4AE-CCD9-45C2-8C1F-ABC6CF135A3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62413" y="3370261"/>
            <a:ext cx="4063122" cy="494329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8A99836-0CD1-634C-ACBC-EEB5029971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24826" y="3370261"/>
            <a:ext cx="4065761" cy="49432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E7949E3-32F6-4963-92BE-185A1EDE3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-1" y="5676724"/>
            <a:ext cx="4063120" cy="494329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648D08F7-0E23-4EBD-8F09-4C535851F12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63119" y="5676724"/>
            <a:ext cx="4062856" cy="494329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B621539-CF21-4A46-B23B-4F8727D751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25975" y="5676724"/>
            <a:ext cx="4062856" cy="4943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462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F732D52-0823-42D7-9118-0835D62459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401" y="1631093"/>
            <a:ext cx="2232049" cy="1990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tIns="274320" anchor="t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E07F3DC-7611-41B9-85F7-5E82069084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2653" y="1631093"/>
            <a:ext cx="2232049" cy="1990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tIns="274320" anchor="t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9E89C368-E0FA-464A-B5F1-439EBF434B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1" y="3731730"/>
            <a:ext cx="2232049" cy="1990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tIns="274320" anchor="t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68E473A9-7688-4AF2-90E8-92942E914F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2653" y="3731730"/>
            <a:ext cx="2232049" cy="1990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tIns="274320" anchor="t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7B19174-C669-4901-AE8E-92EF72DBEC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27745" y="1631092"/>
            <a:ext cx="2726267" cy="20824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DF925384-589F-4FEE-80E5-45DAAA4979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05333" y="1631092"/>
            <a:ext cx="2726267" cy="20824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92821745-BD44-47D0-82F4-4E8AF92C6B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7745" y="1892563"/>
            <a:ext cx="2726267" cy="2082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9B78C2F-D04A-492B-B5BA-7776DDD8B6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5333" y="1892563"/>
            <a:ext cx="2726267" cy="2082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EA6A111F-0D30-4183-955E-CEA48323BD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27745" y="2154034"/>
            <a:ext cx="2726267" cy="6915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2CBC4423-1174-4F0C-89C8-AD0408747B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5333" y="2154034"/>
            <a:ext cx="2726267" cy="6915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5F366CAB-4635-4448-AF52-EDB8BF19E4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27745" y="3744616"/>
            <a:ext cx="2726267" cy="20824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FD85D564-02BF-446E-9E87-04581CD763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05333" y="3744616"/>
            <a:ext cx="2726267" cy="20824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299F1F56-6E1B-497F-9131-FC033898D2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27745" y="4006087"/>
            <a:ext cx="2726267" cy="2082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71EB6397-C0CB-4089-998A-9688B74A28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05333" y="4006087"/>
            <a:ext cx="2726267" cy="2082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C6D05E7F-6127-4908-B3D7-6475E86CE9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27745" y="4267558"/>
            <a:ext cx="2726267" cy="6915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C97A7054-FB73-4913-A93C-F095F9C7E3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05333" y="4267558"/>
            <a:ext cx="2726267" cy="6915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57C03-D94B-3B41-A03A-3ADB8D19146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D29F1-A694-D24A-A914-AE26BFCEAA4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26A5E96-3C04-BE47-AE48-DD8AB892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92071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18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- 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3435BA-25CB-4FA9-B4A1-D4CBE5965C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7373" y="1524000"/>
            <a:ext cx="6547638" cy="4995106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09568601-B688-4DD9-AE70-8E72956E34D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58789" y="1780248"/>
            <a:ext cx="6031428" cy="3382471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screenshot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31FDE-6A5C-C74F-B317-0E6234F0502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6DB53-5BA3-894B-BDBA-7518A232837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32F0C0-E05E-544E-A3B9-6B361A57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3526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2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- 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69522C-95BA-4643-BD48-5870C242A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9348" y="1366092"/>
            <a:ext cx="6858958" cy="50347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092D08C-F7D2-3D4E-8F8A-C3BF51953A9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035866" y="1718139"/>
            <a:ext cx="6095366" cy="3399195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screenshot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4DB77-3200-ED49-A344-F10C9398983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8348-35E4-9545-B143-BA0B870CE2B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8917D-F757-DC41-A7D5-E0C972F3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206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12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, gr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8EC47AF-052A-460D-AE28-0F22028E2211}"/>
              </a:ext>
            </a:extLst>
          </p:cNvPr>
          <p:cNvSpPr>
            <a:spLocks noEditPoints="1"/>
          </p:cNvSpPr>
          <p:nvPr/>
        </p:nvSpPr>
        <p:spPr bwMode="auto">
          <a:xfrm>
            <a:off x="656511" y="6349831"/>
            <a:ext cx="842393" cy="272775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5E84C2-FF14-9C43-A008-61BE0B80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41364"/>
            <a:ext cx="10871200" cy="8001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09D1F-9C70-524A-91DF-E291164A9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2D395-43C5-AF4D-9E0B-696B54712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2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-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Phone">
            <a:extLst>
              <a:ext uri="{FF2B5EF4-FFF2-40B4-BE49-F238E27FC236}">
                <a16:creationId xmlns:a16="http://schemas.microsoft.com/office/drawing/2014/main" id="{C31BBAEC-5A74-E74E-B4BE-A4349B680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7359" y="1317625"/>
            <a:ext cx="2391457" cy="4854136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092D08C-F7D2-3D4E-8F8A-C3BF51953A9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069238" y="1910101"/>
            <a:ext cx="2067698" cy="3662024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screenshot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4DB77-3200-ED49-A344-F10C9398983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8348-35E4-9545-B143-BA0B870CE2B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8917D-F757-DC41-A7D5-E0C972F3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206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29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-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n Android phone">
            <a:extLst>
              <a:ext uri="{FF2B5EF4-FFF2-40B4-BE49-F238E27FC236}">
                <a16:creationId xmlns:a16="http://schemas.microsoft.com/office/drawing/2014/main" id="{951E1178-6D73-6644-AB79-C3687A4038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466" y="1317624"/>
            <a:ext cx="2337244" cy="4854575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092D08C-F7D2-3D4E-8F8A-C3BF51953A9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058513" y="1895473"/>
            <a:ext cx="2089150" cy="3698875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screenshot     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4DB77-3200-ED49-A344-F10C9398983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8348-35E4-9545-B143-BA0B870CE2B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8917D-F757-DC41-A7D5-E0C972F3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206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90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-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A73D7C7-B10D-A24D-BBAE-901E217D99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3759" y="1317624"/>
            <a:ext cx="3438658" cy="4854575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092D08C-F7D2-3D4E-8F8A-C3BF51953A9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21938" y="1666874"/>
            <a:ext cx="3162299" cy="4140201"/>
          </a:xfrm>
          <a:prstGeom prst="rect">
            <a:avLst/>
          </a:prstGeom>
        </p:spPr>
        <p:txBody>
          <a:bodyPr tIns="18288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screenshot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4DB77-3200-ED49-A344-F10C9398983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8348-35E4-9545-B143-BA0B870CE2B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8917D-F757-DC41-A7D5-E0C972F3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2065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00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E27E-C285-451B-A77C-263BFE0008B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</p:spPr>
        <p:txBody>
          <a:bodyPr tIns="182880" anchor="t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Verdana" panose="020B060403050404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</p:spTree>
    <p:extLst>
      <p:ext uri="{BB962C8B-B14F-4D97-AF65-F5344CB8AC3E}">
        <p14:creationId xmlns:p14="http://schemas.microsoft.com/office/powerpoint/2010/main" val="28270358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0D56D858-133B-6545-ACE1-FC300F981BE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6511" y="6349831"/>
            <a:ext cx="842393" cy="272775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745AD-4FB2-B944-986C-F9FCB09597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2193-3F21-C34F-B7C4-36D051180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C6B485-3603-274D-AFD2-F39FB58A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13834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88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3B23-F1F0-4CF0-9C5A-7968F3BEFBA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1331912"/>
            <a:ext cx="10871200" cy="4840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BB80F-FF98-F540-ABF4-2319647B2F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58F4A-0546-1F4C-8B00-F5F345EA98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5160FE-A132-F843-B0BF-20980398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6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86AF57-8308-49A5-ABCA-3BC86ECCDB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400" y="1777999"/>
            <a:ext cx="10871200" cy="419100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297896E-74BC-4B67-BDB8-436C290E77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1320800"/>
            <a:ext cx="10871200" cy="2756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3ACA4-1DC9-D140-AE47-70A7DCAE03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BA30-0C31-AB4F-A7DF-193A832F1E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5E2B15-DDBC-AD43-9075-7DE904B3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7A6A514-9200-4820-8CB1-56A0488960FD}"/>
              </a:ext>
            </a:extLst>
          </p:cNvPr>
          <p:cNvSpPr>
            <a:spLocks noEditPoints="1"/>
          </p:cNvSpPr>
          <p:nvPr/>
        </p:nvSpPr>
        <p:spPr bwMode="auto">
          <a:xfrm>
            <a:off x="656511" y="6349831"/>
            <a:ext cx="842393" cy="272775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A1F398B-343F-C440-941B-CB9F4D3F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4855" y="6485397"/>
            <a:ext cx="585979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FBD72D35-B087-4F90-99B5-2BAB3109C8B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827200-92D3-9146-BB60-524CEB58F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3088" y="6485397"/>
            <a:ext cx="4941767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350093-D01D-D449-B079-47FF76F58926}"/>
              </a:ext>
            </a:extLst>
          </p:cNvPr>
          <p:cNvSpPr/>
          <p:nvPr/>
        </p:nvSpPr>
        <p:spPr>
          <a:xfrm>
            <a:off x="0" y="0"/>
            <a:ext cx="12192000" cy="232604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2D7B2A4-6A4F-B340-8A29-9065D4D9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10236"/>
            <a:ext cx="10871200" cy="82980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Headline goes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A05C2DC-CA44-EC41-AFEA-FFD3319A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316238"/>
            <a:ext cx="10871200" cy="485596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Verdana" panose="020B0604030504040204" pitchFamily="34" charset="0"/>
        <a:buChar char="›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Pct val="100000"/>
        <a:buFont typeface="Wingdings" pitchFamily="2" charset="2"/>
        <a:buChar char="§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bg2"/>
        </a:buClr>
        <a:buFont typeface="System Font Regular"/>
        <a:buChar char="›"/>
        <a:defRPr lang="en-US" sz="14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bg2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System Font Regular"/>
        <a:buChar char="-"/>
        <a:defRPr lang="en-US" sz="1100" kern="120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64">
          <p15:clr>
            <a:srgbClr val="F26B43"/>
          </p15:clr>
        </p15:guide>
        <p15:guide id="3" orient="horz" pos="256">
          <p15:clr>
            <a:srgbClr val="F26B43"/>
          </p15:clr>
        </p15:guide>
        <p15:guide id="6" orient="horz" pos="3888">
          <p15:clr>
            <a:srgbClr val="F26B43"/>
          </p15:clr>
        </p15:guide>
        <p15:guide id="8" orient="horz" pos="826">
          <p15:clr>
            <a:srgbClr val="F26B43"/>
          </p15:clr>
        </p15:guide>
        <p15:guide id="9" orient="horz" pos="7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C52E2-1E49-45DA-8C28-09D413E6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10236"/>
            <a:ext cx="10871200" cy="82980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Headline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9DDA-55D0-4DDA-BB85-08B991C5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316238"/>
            <a:ext cx="10871200" cy="485596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4045941-D110-4E42-B03E-967ECE24D598}"/>
              </a:ext>
            </a:extLst>
          </p:cNvPr>
          <p:cNvSpPr>
            <a:spLocks noEditPoints="1"/>
          </p:cNvSpPr>
          <p:nvPr/>
        </p:nvSpPr>
        <p:spPr bwMode="auto">
          <a:xfrm>
            <a:off x="656511" y="6349831"/>
            <a:ext cx="842393" cy="272775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E44DE-FDA6-5642-9A16-A7F433045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3088" y="6485397"/>
            <a:ext cx="4941767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Classification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DAB15-2ACC-224B-AB7E-E50C7D6D5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4855" y="6485397"/>
            <a:ext cx="585979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7F31A2-F786-5E45-A405-7A411F0ED190}"/>
              </a:ext>
            </a:extLst>
          </p:cNvPr>
          <p:cNvSpPr/>
          <p:nvPr/>
        </p:nvSpPr>
        <p:spPr>
          <a:xfrm>
            <a:off x="0" y="0"/>
            <a:ext cx="12192000" cy="232604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6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Verdana" panose="020B0604030504040204" pitchFamily="34" charset="0"/>
        <a:buChar char="›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66666"/>
        </a:buClr>
        <a:buSzPct val="100000"/>
        <a:buFont typeface="Wingdings" pitchFamily="2" charset="2"/>
        <a:buChar char="§"/>
        <a:defRPr lang="en-US" sz="16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rgbClr val="666666"/>
        </a:buClr>
        <a:buFont typeface="System Font Regular"/>
        <a:buChar char="›"/>
        <a:defRPr lang="en-US" sz="14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bg2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System Font Regular"/>
        <a:buChar char="-"/>
        <a:defRPr lang="en-US" sz="1100" kern="120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64">
          <p15:clr>
            <a:srgbClr val="F26B43"/>
          </p15:clr>
        </p15:guide>
        <p15:guide id="6" orient="horz" pos="3888">
          <p15:clr>
            <a:srgbClr val="F26B43"/>
          </p15:clr>
        </p15:guide>
        <p15:guide id="8" orient="horz" pos="830">
          <p15:clr>
            <a:srgbClr val="F26B43"/>
          </p15:clr>
        </p15:guide>
        <p15:guide id="10" orient="horz" pos="782">
          <p15:clr>
            <a:srgbClr val="F26B43"/>
          </p15:clr>
        </p15:guide>
        <p15:guide id="11" orient="horz" pos="2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62CB2D-DAED-B44F-CF1D-A90D0F0E7267}"/>
              </a:ext>
            </a:extLst>
          </p:cNvPr>
          <p:cNvSpPr txBox="1"/>
          <p:nvPr/>
        </p:nvSpPr>
        <p:spPr>
          <a:xfrm>
            <a:off x="3181580" y="183090"/>
            <a:ext cx="5828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</a:rPr>
              <a:t>CHEVRON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15302-07D8-678C-A2F1-4E7CDFD5D3BE}"/>
              </a:ext>
            </a:extLst>
          </p:cNvPr>
          <p:cNvSpPr txBox="1"/>
          <p:nvPr/>
        </p:nvSpPr>
        <p:spPr>
          <a:xfrm>
            <a:off x="7635563" y="3030162"/>
            <a:ext cx="41841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b="1" dirty="0">
                <a:solidFill>
                  <a:srgbClr val="002060"/>
                </a:solidFill>
              </a:rPr>
              <a:t>RabbitMQ</a:t>
            </a:r>
          </a:p>
          <a:p>
            <a:pPr algn="r"/>
            <a:r>
              <a:rPr lang="en-US" sz="6600" b="1" dirty="0">
                <a:solidFill>
                  <a:srgbClr val="002060"/>
                </a:solidFill>
              </a:rPr>
              <a:t>LOGGER</a:t>
            </a:r>
          </a:p>
          <a:p>
            <a:pPr algn="r"/>
            <a:r>
              <a:rPr lang="en-US" sz="6600" b="1" dirty="0">
                <a:solidFill>
                  <a:srgbClr val="002060"/>
                </a:solidFill>
              </a:rPr>
              <a:t>SYSTEM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94AE4D5A-9EB9-79DC-F894-232DDB486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" y="2735522"/>
            <a:ext cx="3305642" cy="8738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--</a:t>
            </a:r>
            <a:r>
              <a:rPr lang="en-US" sz="2400" b="1" i="1" dirty="0"/>
              <a:t>Processed by--</a:t>
            </a:r>
            <a:endParaRPr lang="en-US" sz="2400" b="1" dirty="0"/>
          </a:p>
          <a:p>
            <a:pPr algn="ctr"/>
            <a:r>
              <a:rPr lang="en-US" sz="2800" b="1" dirty="0"/>
              <a:t>AGILAN</a:t>
            </a:r>
          </a:p>
        </p:txBody>
      </p:sp>
    </p:spTree>
    <p:extLst>
      <p:ext uri="{BB962C8B-B14F-4D97-AF65-F5344CB8AC3E}">
        <p14:creationId xmlns:p14="http://schemas.microsoft.com/office/powerpoint/2010/main" val="354873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843557-1EAD-82F9-6286-1D7BF24045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538163" indent="-538163"/>
            <a:r>
              <a:rPr lang="en-US" sz="2400" b="1" dirty="0"/>
              <a:t>RabbitMQ Broker</a:t>
            </a:r>
          </a:p>
          <a:p>
            <a:pPr marL="538163" indent="-538163"/>
            <a:r>
              <a:rPr lang="en-US" sz="2400" b="1" dirty="0"/>
              <a:t>Python Libraries</a:t>
            </a:r>
          </a:p>
          <a:p>
            <a:pPr marL="1168400" lvl="1" indent="-365125"/>
            <a:r>
              <a:rPr lang="en-US" sz="2000" dirty="0"/>
              <a:t>Pika RabbitMQ Client</a:t>
            </a:r>
          </a:p>
          <a:p>
            <a:pPr marL="1168400" lvl="1" indent="-365125"/>
            <a:r>
              <a:rPr lang="en-US" sz="2000" dirty="0" err="1"/>
              <a:t>psUtil</a:t>
            </a:r>
            <a:endParaRPr lang="en-US" sz="2000" dirty="0"/>
          </a:p>
          <a:p>
            <a:pPr marL="1168400" lvl="1" indent="-365125"/>
            <a:r>
              <a:rPr lang="en-US" sz="2000" dirty="0"/>
              <a:t>Flask Web Framework + Flask Sock</a:t>
            </a:r>
          </a:p>
          <a:p>
            <a:pPr marL="538163" indent="-538163"/>
            <a:r>
              <a:rPr lang="en-US" sz="2400" b="1" dirty="0"/>
              <a:t>Front End Libraries</a:t>
            </a:r>
          </a:p>
          <a:p>
            <a:pPr marL="1168400" lvl="1" indent="-365125"/>
            <a:r>
              <a:rPr lang="en-US" sz="2000" dirty="0"/>
              <a:t>Bootstrap CSS Framework</a:t>
            </a:r>
          </a:p>
          <a:p>
            <a:pPr marL="1168400" lvl="1" indent="-365125"/>
            <a:r>
              <a:rPr lang="en-US" sz="2000" dirty="0" err="1"/>
              <a:t>ChartJs</a:t>
            </a:r>
            <a:r>
              <a:rPr lang="en-US" sz="2000" dirty="0"/>
              <a:t> Visualizing Library</a:t>
            </a:r>
            <a:endParaRPr lang="en-IN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B2AE12-7E40-C5E8-3253-9E5BC218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35280"/>
            <a:ext cx="10871200" cy="838200"/>
          </a:xfrm>
        </p:spPr>
        <p:txBody>
          <a:bodyPr/>
          <a:lstStyle/>
          <a:p>
            <a:r>
              <a:rPr lang="en-US" b="1" dirty="0"/>
              <a:t>Tools and Libraries Used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059740-CEC6-7B6E-A08D-8D9CB9D9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86" y="525932"/>
            <a:ext cx="4361794" cy="68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ask Python Logo, HD Png Download , Transparent Png Image - PNGitem">
            <a:extLst>
              <a:ext uri="{FF2B5EF4-FFF2-40B4-BE49-F238E27FC236}">
                <a16:creationId xmlns:a16="http://schemas.microsoft.com/office/drawing/2014/main" id="{9F34ABD7-AE35-B55F-CF10-609B54C86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46" y="2369973"/>
            <a:ext cx="1590991" cy="21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139F60F-216B-46E3-08DC-4AB15792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941" y="1584959"/>
            <a:ext cx="1844040" cy="18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ootstrap, plain, wordmark, logo Icon in Devicon">
            <a:extLst>
              <a:ext uri="{FF2B5EF4-FFF2-40B4-BE49-F238E27FC236}">
                <a16:creationId xmlns:a16="http://schemas.microsoft.com/office/drawing/2014/main" id="{7714D1FD-A1C7-69A4-D127-4B1F4F60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76" y="4213706"/>
            <a:ext cx="1597507" cy="159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21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Folded Corner 70">
            <a:extLst>
              <a:ext uri="{FF2B5EF4-FFF2-40B4-BE49-F238E27FC236}">
                <a16:creationId xmlns:a16="http://schemas.microsoft.com/office/drawing/2014/main" id="{B200CD6D-3857-D9C2-F319-EA06775F9A13}"/>
              </a:ext>
            </a:extLst>
          </p:cNvPr>
          <p:cNvSpPr/>
          <p:nvPr/>
        </p:nvSpPr>
        <p:spPr>
          <a:xfrm>
            <a:off x="9465707" y="941880"/>
            <a:ext cx="1781175" cy="1913016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Rectangle: Folded Corner 71">
            <a:extLst>
              <a:ext uri="{FF2B5EF4-FFF2-40B4-BE49-F238E27FC236}">
                <a16:creationId xmlns:a16="http://schemas.microsoft.com/office/drawing/2014/main" id="{8A385FFB-8665-7B7B-D7A7-195A0D015FB8}"/>
              </a:ext>
            </a:extLst>
          </p:cNvPr>
          <p:cNvSpPr/>
          <p:nvPr/>
        </p:nvSpPr>
        <p:spPr>
          <a:xfrm>
            <a:off x="9724397" y="1271516"/>
            <a:ext cx="1781175" cy="1913016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90F7141-9DD0-697F-A817-02AFA305CD5E}"/>
              </a:ext>
            </a:extLst>
          </p:cNvPr>
          <p:cNvSpPr/>
          <p:nvPr/>
        </p:nvSpPr>
        <p:spPr>
          <a:xfrm>
            <a:off x="3520989" y="939385"/>
            <a:ext cx="5529190" cy="2839105"/>
          </a:xfrm>
          <a:prstGeom prst="foldedCorner">
            <a:avLst>
              <a:gd name="adj" fmla="val 2482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7B61BA8-A2DA-A949-43BE-D1ED1018E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7607"/>
              </p:ext>
            </p:extLst>
          </p:nvPr>
        </p:nvGraphicFramePr>
        <p:xfrm>
          <a:off x="6306185" y="1324054"/>
          <a:ext cx="17811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3">
                  <a:extLst>
                    <a:ext uri="{9D8B030D-6E8A-4147-A177-3AD203B41FA5}">
                      <a16:colId xmlns:a16="http://schemas.microsoft.com/office/drawing/2014/main" val="1811993280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026340928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09337682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1014172379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1901050477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95780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8901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90DC651-116F-5EB2-F7F5-6A625867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56679"/>
              </p:ext>
            </p:extLst>
          </p:nvPr>
        </p:nvGraphicFramePr>
        <p:xfrm>
          <a:off x="6302068" y="2071351"/>
          <a:ext cx="17811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3">
                  <a:extLst>
                    <a:ext uri="{9D8B030D-6E8A-4147-A177-3AD203B41FA5}">
                      <a16:colId xmlns:a16="http://schemas.microsoft.com/office/drawing/2014/main" val="1811993280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026340928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09337682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1014172379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1901050477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95780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8901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40C82E-1A6F-45B3-8ED8-2C72F66B9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15895"/>
              </p:ext>
            </p:extLst>
          </p:nvPr>
        </p:nvGraphicFramePr>
        <p:xfrm>
          <a:off x="6306184" y="2847100"/>
          <a:ext cx="17811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3">
                  <a:extLst>
                    <a:ext uri="{9D8B030D-6E8A-4147-A177-3AD203B41FA5}">
                      <a16:colId xmlns:a16="http://schemas.microsoft.com/office/drawing/2014/main" val="1811993280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026340928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09337682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1014172379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1901050477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95780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890100"/>
                  </a:ext>
                </a:extLst>
              </a:tr>
            </a:tbl>
          </a:graphicData>
        </a:graphic>
      </p:graphicFrame>
      <p:sp>
        <p:nvSpPr>
          <p:cNvPr id="13" name="Star: 7 Points 12">
            <a:extLst>
              <a:ext uri="{FF2B5EF4-FFF2-40B4-BE49-F238E27FC236}">
                <a16:creationId xmlns:a16="http://schemas.microsoft.com/office/drawing/2014/main" id="{55985BF3-27B5-9AA8-6416-7FD69BA8E5FD}"/>
              </a:ext>
            </a:extLst>
          </p:cNvPr>
          <p:cNvSpPr/>
          <p:nvPr/>
        </p:nvSpPr>
        <p:spPr>
          <a:xfrm>
            <a:off x="3835546" y="1694894"/>
            <a:ext cx="1138679" cy="1065413"/>
          </a:xfrm>
          <a:prstGeom prst="star7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AB474E-03B2-2D17-62C5-B4C5F8168611}"/>
              </a:ext>
            </a:extLst>
          </p:cNvPr>
          <p:cNvSpPr/>
          <p:nvPr/>
        </p:nvSpPr>
        <p:spPr>
          <a:xfrm rot="21199384">
            <a:off x="4810623" y="1322823"/>
            <a:ext cx="1524951" cy="525288"/>
          </a:xfrm>
          <a:custGeom>
            <a:avLst/>
            <a:gdLst>
              <a:gd name="connsiteX0" fmla="*/ 12004 w 1335979"/>
              <a:gd name="connsiteY0" fmla="*/ 500591 h 500591"/>
              <a:gd name="connsiteX1" fmla="*/ 50104 w 1335979"/>
              <a:gd name="connsiteY1" fmla="*/ 214841 h 500591"/>
              <a:gd name="connsiteX2" fmla="*/ 412054 w 1335979"/>
              <a:gd name="connsiteY2" fmla="*/ 14816 h 500591"/>
              <a:gd name="connsiteX3" fmla="*/ 1335979 w 1335979"/>
              <a:gd name="connsiteY3" fmla="*/ 14816 h 500591"/>
              <a:gd name="connsiteX4" fmla="*/ 1335979 w 1335979"/>
              <a:gd name="connsiteY4" fmla="*/ 14816 h 500591"/>
              <a:gd name="connsiteX5" fmla="*/ 1335979 w 1335979"/>
              <a:gd name="connsiteY5" fmla="*/ 14816 h 500591"/>
              <a:gd name="connsiteX0" fmla="*/ 29564 w 1353539"/>
              <a:gd name="connsiteY0" fmla="*/ 581025 h 581025"/>
              <a:gd name="connsiteX1" fmla="*/ 67664 w 1353539"/>
              <a:gd name="connsiteY1" fmla="*/ 295275 h 581025"/>
              <a:gd name="connsiteX2" fmla="*/ 715364 w 1353539"/>
              <a:gd name="connsiteY2" fmla="*/ 0 h 581025"/>
              <a:gd name="connsiteX3" fmla="*/ 1353539 w 1353539"/>
              <a:gd name="connsiteY3" fmla="*/ 95250 h 581025"/>
              <a:gd name="connsiteX4" fmla="*/ 1353539 w 1353539"/>
              <a:gd name="connsiteY4" fmla="*/ 95250 h 581025"/>
              <a:gd name="connsiteX5" fmla="*/ 1353539 w 1353539"/>
              <a:gd name="connsiteY5" fmla="*/ 95250 h 581025"/>
              <a:gd name="connsiteX0" fmla="*/ 3111 w 1327086"/>
              <a:gd name="connsiteY0" fmla="*/ 581134 h 581134"/>
              <a:gd name="connsiteX1" fmla="*/ 136461 w 1327086"/>
              <a:gd name="connsiteY1" fmla="*/ 114409 h 581134"/>
              <a:gd name="connsiteX2" fmla="*/ 688911 w 1327086"/>
              <a:gd name="connsiteY2" fmla="*/ 109 h 581134"/>
              <a:gd name="connsiteX3" fmla="*/ 1327086 w 1327086"/>
              <a:gd name="connsiteY3" fmla="*/ 95359 h 581134"/>
              <a:gd name="connsiteX4" fmla="*/ 1327086 w 1327086"/>
              <a:gd name="connsiteY4" fmla="*/ 95359 h 581134"/>
              <a:gd name="connsiteX5" fmla="*/ 1327086 w 1327086"/>
              <a:gd name="connsiteY5" fmla="*/ 95359 h 581134"/>
              <a:gd name="connsiteX0" fmla="*/ 2030 w 1326005"/>
              <a:gd name="connsiteY0" fmla="*/ 582438 h 582438"/>
              <a:gd name="connsiteX1" fmla="*/ 163955 w 1326005"/>
              <a:gd name="connsiteY1" fmla="*/ 172863 h 582438"/>
              <a:gd name="connsiteX2" fmla="*/ 687830 w 1326005"/>
              <a:gd name="connsiteY2" fmla="*/ 1413 h 582438"/>
              <a:gd name="connsiteX3" fmla="*/ 1326005 w 1326005"/>
              <a:gd name="connsiteY3" fmla="*/ 96663 h 582438"/>
              <a:gd name="connsiteX4" fmla="*/ 1326005 w 1326005"/>
              <a:gd name="connsiteY4" fmla="*/ 96663 h 582438"/>
              <a:gd name="connsiteX5" fmla="*/ 1326005 w 1326005"/>
              <a:gd name="connsiteY5" fmla="*/ 96663 h 582438"/>
              <a:gd name="connsiteX0" fmla="*/ 952 w 1429702"/>
              <a:gd name="connsiteY0" fmla="*/ 525288 h 525288"/>
              <a:gd name="connsiteX1" fmla="*/ 267652 w 1429702"/>
              <a:gd name="connsiteY1" fmla="*/ 172863 h 525288"/>
              <a:gd name="connsiteX2" fmla="*/ 791527 w 1429702"/>
              <a:gd name="connsiteY2" fmla="*/ 1413 h 525288"/>
              <a:gd name="connsiteX3" fmla="*/ 1429702 w 1429702"/>
              <a:gd name="connsiteY3" fmla="*/ 96663 h 525288"/>
              <a:gd name="connsiteX4" fmla="*/ 1429702 w 1429702"/>
              <a:gd name="connsiteY4" fmla="*/ 96663 h 525288"/>
              <a:gd name="connsiteX5" fmla="*/ 1429702 w 1429702"/>
              <a:gd name="connsiteY5" fmla="*/ 96663 h 52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9702" h="525288">
                <a:moveTo>
                  <a:pt x="952" y="525288"/>
                </a:moveTo>
                <a:cubicBezTo>
                  <a:pt x="-13336" y="422894"/>
                  <a:pt x="135890" y="260175"/>
                  <a:pt x="267652" y="172863"/>
                </a:cubicBezTo>
                <a:cubicBezTo>
                  <a:pt x="399414" y="85551"/>
                  <a:pt x="597852" y="14113"/>
                  <a:pt x="791527" y="1413"/>
                </a:cubicBezTo>
                <a:cubicBezTo>
                  <a:pt x="985202" y="-11287"/>
                  <a:pt x="1216977" y="64913"/>
                  <a:pt x="1429702" y="96663"/>
                </a:cubicBezTo>
                <a:lnTo>
                  <a:pt x="1429702" y="96663"/>
                </a:lnTo>
                <a:lnTo>
                  <a:pt x="1429702" y="9666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1D8FA6F-AC63-3C88-934E-1539CC8046C6}"/>
              </a:ext>
            </a:extLst>
          </p:cNvPr>
          <p:cNvSpPr/>
          <p:nvPr/>
        </p:nvSpPr>
        <p:spPr>
          <a:xfrm rot="12571976">
            <a:off x="4681696" y="2635119"/>
            <a:ext cx="1524951" cy="525288"/>
          </a:xfrm>
          <a:custGeom>
            <a:avLst/>
            <a:gdLst>
              <a:gd name="connsiteX0" fmla="*/ 12004 w 1335979"/>
              <a:gd name="connsiteY0" fmla="*/ 500591 h 500591"/>
              <a:gd name="connsiteX1" fmla="*/ 50104 w 1335979"/>
              <a:gd name="connsiteY1" fmla="*/ 214841 h 500591"/>
              <a:gd name="connsiteX2" fmla="*/ 412054 w 1335979"/>
              <a:gd name="connsiteY2" fmla="*/ 14816 h 500591"/>
              <a:gd name="connsiteX3" fmla="*/ 1335979 w 1335979"/>
              <a:gd name="connsiteY3" fmla="*/ 14816 h 500591"/>
              <a:gd name="connsiteX4" fmla="*/ 1335979 w 1335979"/>
              <a:gd name="connsiteY4" fmla="*/ 14816 h 500591"/>
              <a:gd name="connsiteX5" fmla="*/ 1335979 w 1335979"/>
              <a:gd name="connsiteY5" fmla="*/ 14816 h 500591"/>
              <a:gd name="connsiteX0" fmla="*/ 29564 w 1353539"/>
              <a:gd name="connsiteY0" fmla="*/ 581025 h 581025"/>
              <a:gd name="connsiteX1" fmla="*/ 67664 w 1353539"/>
              <a:gd name="connsiteY1" fmla="*/ 295275 h 581025"/>
              <a:gd name="connsiteX2" fmla="*/ 715364 w 1353539"/>
              <a:gd name="connsiteY2" fmla="*/ 0 h 581025"/>
              <a:gd name="connsiteX3" fmla="*/ 1353539 w 1353539"/>
              <a:gd name="connsiteY3" fmla="*/ 95250 h 581025"/>
              <a:gd name="connsiteX4" fmla="*/ 1353539 w 1353539"/>
              <a:gd name="connsiteY4" fmla="*/ 95250 h 581025"/>
              <a:gd name="connsiteX5" fmla="*/ 1353539 w 1353539"/>
              <a:gd name="connsiteY5" fmla="*/ 95250 h 581025"/>
              <a:gd name="connsiteX0" fmla="*/ 3111 w 1327086"/>
              <a:gd name="connsiteY0" fmla="*/ 581134 h 581134"/>
              <a:gd name="connsiteX1" fmla="*/ 136461 w 1327086"/>
              <a:gd name="connsiteY1" fmla="*/ 114409 h 581134"/>
              <a:gd name="connsiteX2" fmla="*/ 688911 w 1327086"/>
              <a:gd name="connsiteY2" fmla="*/ 109 h 581134"/>
              <a:gd name="connsiteX3" fmla="*/ 1327086 w 1327086"/>
              <a:gd name="connsiteY3" fmla="*/ 95359 h 581134"/>
              <a:gd name="connsiteX4" fmla="*/ 1327086 w 1327086"/>
              <a:gd name="connsiteY4" fmla="*/ 95359 h 581134"/>
              <a:gd name="connsiteX5" fmla="*/ 1327086 w 1327086"/>
              <a:gd name="connsiteY5" fmla="*/ 95359 h 581134"/>
              <a:gd name="connsiteX0" fmla="*/ 2030 w 1326005"/>
              <a:gd name="connsiteY0" fmla="*/ 582438 h 582438"/>
              <a:gd name="connsiteX1" fmla="*/ 163955 w 1326005"/>
              <a:gd name="connsiteY1" fmla="*/ 172863 h 582438"/>
              <a:gd name="connsiteX2" fmla="*/ 687830 w 1326005"/>
              <a:gd name="connsiteY2" fmla="*/ 1413 h 582438"/>
              <a:gd name="connsiteX3" fmla="*/ 1326005 w 1326005"/>
              <a:gd name="connsiteY3" fmla="*/ 96663 h 582438"/>
              <a:gd name="connsiteX4" fmla="*/ 1326005 w 1326005"/>
              <a:gd name="connsiteY4" fmla="*/ 96663 h 582438"/>
              <a:gd name="connsiteX5" fmla="*/ 1326005 w 1326005"/>
              <a:gd name="connsiteY5" fmla="*/ 96663 h 582438"/>
              <a:gd name="connsiteX0" fmla="*/ 952 w 1429702"/>
              <a:gd name="connsiteY0" fmla="*/ 525288 h 525288"/>
              <a:gd name="connsiteX1" fmla="*/ 267652 w 1429702"/>
              <a:gd name="connsiteY1" fmla="*/ 172863 h 525288"/>
              <a:gd name="connsiteX2" fmla="*/ 791527 w 1429702"/>
              <a:gd name="connsiteY2" fmla="*/ 1413 h 525288"/>
              <a:gd name="connsiteX3" fmla="*/ 1429702 w 1429702"/>
              <a:gd name="connsiteY3" fmla="*/ 96663 h 525288"/>
              <a:gd name="connsiteX4" fmla="*/ 1429702 w 1429702"/>
              <a:gd name="connsiteY4" fmla="*/ 96663 h 525288"/>
              <a:gd name="connsiteX5" fmla="*/ 1429702 w 1429702"/>
              <a:gd name="connsiteY5" fmla="*/ 96663 h 52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9702" h="525288">
                <a:moveTo>
                  <a:pt x="952" y="525288"/>
                </a:moveTo>
                <a:cubicBezTo>
                  <a:pt x="-13336" y="422894"/>
                  <a:pt x="135890" y="260175"/>
                  <a:pt x="267652" y="172863"/>
                </a:cubicBezTo>
                <a:cubicBezTo>
                  <a:pt x="399414" y="85551"/>
                  <a:pt x="597852" y="14113"/>
                  <a:pt x="791527" y="1413"/>
                </a:cubicBezTo>
                <a:cubicBezTo>
                  <a:pt x="985202" y="-11287"/>
                  <a:pt x="1216977" y="64913"/>
                  <a:pt x="1429702" y="96663"/>
                </a:cubicBezTo>
                <a:lnTo>
                  <a:pt x="1429702" y="96663"/>
                </a:lnTo>
                <a:lnTo>
                  <a:pt x="1429702" y="9666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4D08728-7E95-098A-3147-185AE38A0B30}"/>
              </a:ext>
            </a:extLst>
          </p:cNvPr>
          <p:cNvSpPr/>
          <p:nvPr/>
        </p:nvSpPr>
        <p:spPr>
          <a:xfrm rot="3044527">
            <a:off x="4695775" y="2419297"/>
            <a:ext cx="1437298" cy="1162048"/>
          </a:xfrm>
          <a:custGeom>
            <a:avLst/>
            <a:gdLst>
              <a:gd name="connsiteX0" fmla="*/ 0 w 1371600"/>
              <a:gd name="connsiteY0" fmla="*/ 19050 h 219147"/>
              <a:gd name="connsiteX1" fmla="*/ 581025 w 1371600"/>
              <a:gd name="connsiteY1" fmla="*/ 219075 h 219147"/>
              <a:gd name="connsiteX2" fmla="*/ 1371600 w 1371600"/>
              <a:gd name="connsiteY2" fmla="*/ 0 h 219147"/>
              <a:gd name="connsiteX3" fmla="*/ 1371600 w 1371600"/>
              <a:gd name="connsiteY3" fmla="*/ 0 h 219147"/>
              <a:gd name="connsiteX4" fmla="*/ 1371600 w 1371600"/>
              <a:gd name="connsiteY4" fmla="*/ 0 h 219147"/>
              <a:gd name="connsiteX0" fmla="*/ 0 w 1385829"/>
              <a:gd name="connsiteY0" fmla="*/ 954625 h 1154722"/>
              <a:gd name="connsiteX1" fmla="*/ 581025 w 1385829"/>
              <a:gd name="connsiteY1" fmla="*/ 1154650 h 1154722"/>
              <a:gd name="connsiteX2" fmla="*/ 1371600 w 1385829"/>
              <a:gd name="connsiteY2" fmla="*/ 935575 h 1154722"/>
              <a:gd name="connsiteX3" fmla="*/ 1371600 w 1385829"/>
              <a:gd name="connsiteY3" fmla="*/ 935575 h 1154722"/>
              <a:gd name="connsiteX4" fmla="*/ 1385829 w 1385829"/>
              <a:gd name="connsiteY4" fmla="*/ 0 h 1154722"/>
              <a:gd name="connsiteX0" fmla="*/ 0 w 1385829"/>
              <a:gd name="connsiteY0" fmla="*/ 954625 h 1154722"/>
              <a:gd name="connsiteX1" fmla="*/ 581025 w 1385829"/>
              <a:gd name="connsiteY1" fmla="*/ 1154650 h 1154722"/>
              <a:gd name="connsiteX2" fmla="*/ 1371600 w 1385829"/>
              <a:gd name="connsiteY2" fmla="*/ 935575 h 1154722"/>
              <a:gd name="connsiteX3" fmla="*/ 954054 w 1385829"/>
              <a:gd name="connsiteY3" fmla="*/ 889563 h 1154722"/>
              <a:gd name="connsiteX4" fmla="*/ 1385829 w 1385829"/>
              <a:gd name="connsiteY4" fmla="*/ 0 h 1154722"/>
              <a:gd name="connsiteX0" fmla="*/ 0 w 1385829"/>
              <a:gd name="connsiteY0" fmla="*/ 954625 h 1156453"/>
              <a:gd name="connsiteX1" fmla="*/ 581025 w 1385829"/>
              <a:gd name="connsiteY1" fmla="*/ 1154650 h 1156453"/>
              <a:gd name="connsiteX2" fmla="*/ 619059 w 1385829"/>
              <a:gd name="connsiteY2" fmla="*/ 1058632 h 1156453"/>
              <a:gd name="connsiteX3" fmla="*/ 954054 w 1385829"/>
              <a:gd name="connsiteY3" fmla="*/ 889563 h 1156453"/>
              <a:gd name="connsiteX4" fmla="*/ 1385829 w 1385829"/>
              <a:gd name="connsiteY4" fmla="*/ 0 h 1156453"/>
              <a:gd name="connsiteX0" fmla="*/ 0 w 1385829"/>
              <a:gd name="connsiteY0" fmla="*/ 954625 h 1156453"/>
              <a:gd name="connsiteX1" fmla="*/ 581025 w 1385829"/>
              <a:gd name="connsiteY1" fmla="*/ 1154650 h 1156453"/>
              <a:gd name="connsiteX2" fmla="*/ 619059 w 1385829"/>
              <a:gd name="connsiteY2" fmla="*/ 1058632 h 1156453"/>
              <a:gd name="connsiteX3" fmla="*/ 954054 w 1385829"/>
              <a:gd name="connsiteY3" fmla="*/ 889563 h 1156453"/>
              <a:gd name="connsiteX4" fmla="*/ 1385829 w 1385829"/>
              <a:gd name="connsiteY4" fmla="*/ 0 h 1156453"/>
              <a:gd name="connsiteX0" fmla="*/ 0 w 1385829"/>
              <a:gd name="connsiteY0" fmla="*/ 954625 h 1311471"/>
              <a:gd name="connsiteX1" fmla="*/ 581025 w 1385829"/>
              <a:gd name="connsiteY1" fmla="*/ 1154650 h 1311471"/>
              <a:gd name="connsiteX2" fmla="*/ 890596 w 1385829"/>
              <a:gd name="connsiteY2" fmla="*/ 1268248 h 1311471"/>
              <a:gd name="connsiteX3" fmla="*/ 954054 w 1385829"/>
              <a:gd name="connsiteY3" fmla="*/ 889563 h 1311471"/>
              <a:gd name="connsiteX4" fmla="*/ 1385829 w 1385829"/>
              <a:gd name="connsiteY4" fmla="*/ 0 h 1311471"/>
              <a:gd name="connsiteX0" fmla="*/ 0 w 1385829"/>
              <a:gd name="connsiteY0" fmla="*/ 954625 h 1269781"/>
              <a:gd name="connsiteX1" fmla="*/ 581025 w 1385829"/>
              <a:gd name="connsiteY1" fmla="*/ 1154650 h 1269781"/>
              <a:gd name="connsiteX2" fmla="*/ 890596 w 1385829"/>
              <a:gd name="connsiteY2" fmla="*/ 1268248 h 1269781"/>
              <a:gd name="connsiteX3" fmla="*/ 954054 w 1385829"/>
              <a:gd name="connsiteY3" fmla="*/ 889563 h 1269781"/>
              <a:gd name="connsiteX4" fmla="*/ 1385829 w 1385829"/>
              <a:gd name="connsiteY4" fmla="*/ 0 h 1269781"/>
              <a:gd name="connsiteX0" fmla="*/ 0 w 1385829"/>
              <a:gd name="connsiteY0" fmla="*/ 954625 h 1270220"/>
              <a:gd name="connsiteX1" fmla="*/ 581025 w 1385829"/>
              <a:gd name="connsiteY1" fmla="*/ 1154650 h 1270220"/>
              <a:gd name="connsiteX2" fmla="*/ 890596 w 1385829"/>
              <a:gd name="connsiteY2" fmla="*/ 1268248 h 1270220"/>
              <a:gd name="connsiteX3" fmla="*/ 1280476 w 1385829"/>
              <a:gd name="connsiteY3" fmla="*/ 971815 h 1270220"/>
              <a:gd name="connsiteX4" fmla="*/ 1385829 w 1385829"/>
              <a:gd name="connsiteY4" fmla="*/ 0 h 1270220"/>
              <a:gd name="connsiteX0" fmla="*/ 0 w 1385829"/>
              <a:gd name="connsiteY0" fmla="*/ 954625 h 1275032"/>
              <a:gd name="connsiteX1" fmla="*/ 581025 w 1385829"/>
              <a:gd name="connsiteY1" fmla="*/ 1154650 h 1275032"/>
              <a:gd name="connsiteX2" fmla="*/ 890596 w 1385829"/>
              <a:gd name="connsiteY2" fmla="*/ 1268248 h 1275032"/>
              <a:gd name="connsiteX3" fmla="*/ 1280476 w 1385829"/>
              <a:gd name="connsiteY3" fmla="*/ 971815 h 1275032"/>
              <a:gd name="connsiteX4" fmla="*/ 1385829 w 1385829"/>
              <a:gd name="connsiteY4" fmla="*/ 0 h 1275032"/>
              <a:gd name="connsiteX0" fmla="*/ 0 w 1385829"/>
              <a:gd name="connsiteY0" fmla="*/ 954625 h 1303808"/>
              <a:gd name="connsiteX1" fmla="*/ 438349 w 1385829"/>
              <a:gd name="connsiteY1" fmla="*/ 1284073 h 1303808"/>
              <a:gd name="connsiteX2" fmla="*/ 890596 w 1385829"/>
              <a:gd name="connsiteY2" fmla="*/ 1268248 h 1303808"/>
              <a:gd name="connsiteX3" fmla="*/ 1280476 w 1385829"/>
              <a:gd name="connsiteY3" fmla="*/ 971815 h 1303808"/>
              <a:gd name="connsiteX4" fmla="*/ 1385829 w 1385829"/>
              <a:gd name="connsiteY4" fmla="*/ 0 h 1303808"/>
              <a:gd name="connsiteX0" fmla="*/ 0 w 1385829"/>
              <a:gd name="connsiteY0" fmla="*/ 954625 h 1303808"/>
              <a:gd name="connsiteX1" fmla="*/ 438349 w 1385829"/>
              <a:gd name="connsiteY1" fmla="*/ 1284073 h 1303808"/>
              <a:gd name="connsiteX2" fmla="*/ 890596 w 1385829"/>
              <a:gd name="connsiteY2" fmla="*/ 1268248 h 1303808"/>
              <a:gd name="connsiteX3" fmla="*/ 1280476 w 1385829"/>
              <a:gd name="connsiteY3" fmla="*/ 971815 h 1303808"/>
              <a:gd name="connsiteX4" fmla="*/ 1385829 w 1385829"/>
              <a:gd name="connsiteY4" fmla="*/ 0 h 1303808"/>
              <a:gd name="connsiteX0" fmla="*/ 0 w 1385829"/>
              <a:gd name="connsiteY0" fmla="*/ 954625 h 1369402"/>
              <a:gd name="connsiteX1" fmla="*/ 438349 w 1385829"/>
              <a:gd name="connsiteY1" fmla="*/ 1284073 h 1369402"/>
              <a:gd name="connsiteX2" fmla="*/ 859822 w 1385829"/>
              <a:gd name="connsiteY2" fmla="*/ 1366111 h 1369402"/>
              <a:gd name="connsiteX3" fmla="*/ 1280476 w 1385829"/>
              <a:gd name="connsiteY3" fmla="*/ 971815 h 1369402"/>
              <a:gd name="connsiteX4" fmla="*/ 1385829 w 1385829"/>
              <a:gd name="connsiteY4" fmla="*/ 0 h 1369402"/>
              <a:gd name="connsiteX0" fmla="*/ 0 w 1403127"/>
              <a:gd name="connsiteY0" fmla="*/ 1227894 h 1369402"/>
              <a:gd name="connsiteX1" fmla="*/ 455647 w 1403127"/>
              <a:gd name="connsiteY1" fmla="*/ 1284073 h 1369402"/>
              <a:gd name="connsiteX2" fmla="*/ 877120 w 1403127"/>
              <a:gd name="connsiteY2" fmla="*/ 1366111 h 1369402"/>
              <a:gd name="connsiteX3" fmla="*/ 1297774 w 1403127"/>
              <a:gd name="connsiteY3" fmla="*/ 971815 h 1369402"/>
              <a:gd name="connsiteX4" fmla="*/ 1403127 w 1403127"/>
              <a:gd name="connsiteY4" fmla="*/ 0 h 1369402"/>
              <a:gd name="connsiteX0" fmla="*/ 0 w 1362283"/>
              <a:gd name="connsiteY0" fmla="*/ 1151260 h 1369402"/>
              <a:gd name="connsiteX1" fmla="*/ 414803 w 1362283"/>
              <a:gd name="connsiteY1" fmla="*/ 1284073 h 1369402"/>
              <a:gd name="connsiteX2" fmla="*/ 836276 w 1362283"/>
              <a:gd name="connsiteY2" fmla="*/ 1366111 h 1369402"/>
              <a:gd name="connsiteX3" fmla="*/ 1256930 w 1362283"/>
              <a:gd name="connsiteY3" fmla="*/ 971815 h 1369402"/>
              <a:gd name="connsiteX4" fmla="*/ 1362283 w 1362283"/>
              <a:gd name="connsiteY4" fmla="*/ 0 h 1369402"/>
              <a:gd name="connsiteX0" fmla="*/ 0 w 1362283"/>
              <a:gd name="connsiteY0" fmla="*/ 1151260 h 1369402"/>
              <a:gd name="connsiteX1" fmla="*/ 414803 w 1362283"/>
              <a:gd name="connsiteY1" fmla="*/ 1284073 h 1369402"/>
              <a:gd name="connsiteX2" fmla="*/ 836276 w 1362283"/>
              <a:gd name="connsiteY2" fmla="*/ 1366111 h 1369402"/>
              <a:gd name="connsiteX3" fmla="*/ 1256930 w 1362283"/>
              <a:gd name="connsiteY3" fmla="*/ 971815 h 1369402"/>
              <a:gd name="connsiteX4" fmla="*/ 1362283 w 1362283"/>
              <a:gd name="connsiteY4" fmla="*/ 0 h 136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283" h="1369402">
                <a:moveTo>
                  <a:pt x="0" y="1151260"/>
                </a:moveTo>
                <a:cubicBezTo>
                  <a:pt x="211741" y="1272582"/>
                  <a:pt x="275424" y="1248265"/>
                  <a:pt x="414803" y="1284073"/>
                </a:cubicBezTo>
                <a:cubicBezTo>
                  <a:pt x="554182" y="1319881"/>
                  <a:pt x="836276" y="1366111"/>
                  <a:pt x="836276" y="1366111"/>
                </a:cubicBezTo>
                <a:cubicBezTo>
                  <a:pt x="854833" y="1393578"/>
                  <a:pt x="1113218" y="1248007"/>
                  <a:pt x="1256930" y="971815"/>
                </a:cubicBezTo>
                <a:lnTo>
                  <a:pt x="136228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343600-9117-9CDE-7B26-A7A7C2B22327}"/>
              </a:ext>
            </a:extLst>
          </p:cNvPr>
          <p:cNvCxnSpPr>
            <a:cxnSpLocks/>
          </p:cNvCxnSpPr>
          <p:nvPr/>
        </p:nvCxnSpPr>
        <p:spPr>
          <a:xfrm flipV="1">
            <a:off x="4861461" y="1607150"/>
            <a:ext cx="1411693" cy="29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81A40D-BA0B-FD35-B8DD-D57A6998082F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flipV="1">
            <a:off x="4974228" y="2256771"/>
            <a:ext cx="1327840" cy="123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D5B8AB-2E79-1374-3627-E0AEFDA9EEE5}"/>
              </a:ext>
            </a:extLst>
          </p:cNvPr>
          <p:cNvCxnSpPr>
            <a:cxnSpLocks/>
          </p:cNvCxnSpPr>
          <p:nvPr/>
        </p:nvCxnSpPr>
        <p:spPr>
          <a:xfrm>
            <a:off x="4739934" y="2608438"/>
            <a:ext cx="1497109" cy="23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853F70E7-F0F0-FABF-A298-34C2EECCF2DA}"/>
              </a:ext>
            </a:extLst>
          </p:cNvPr>
          <p:cNvSpPr/>
          <p:nvPr/>
        </p:nvSpPr>
        <p:spPr>
          <a:xfrm>
            <a:off x="1391752" y="1420727"/>
            <a:ext cx="1781175" cy="1913016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b="1" dirty="0">
              <a:solidFill>
                <a:schemeClr val="tx1"/>
              </a:solidFill>
              <a:latin typeface="+mj-lt"/>
            </a:endParaRPr>
          </a:p>
          <a:p>
            <a:pPr algn="ctr" defTabSz="685800"/>
            <a:r>
              <a:rPr lang="en-US" b="1" dirty="0">
                <a:solidFill>
                  <a:schemeClr val="tx1"/>
                </a:solidFill>
                <a:latin typeface="+mj-lt"/>
              </a:rPr>
              <a:t>PIKA Client</a:t>
            </a:r>
          </a:p>
          <a:p>
            <a:pPr algn="ctr" defTabSz="685800"/>
            <a:r>
              <a:rPr lang="en-US" b="1" dirty="0">
                <a:solidFill>
                  <a:schemeClr val="tx1"/>
                </a:solidFill>
                <a:latin typeface="+mj-lt"/>
              </a:rPr>
              <a:t>Publisher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91875EC-A2A9-8A49-B877-29A3BE9518A0}"/>
              </a:ext>
            </a:extLst>
          </p:cNvPr>
          <p:cNvSpPr/>
          <p:nvPr/>
        </p:nvSpPr>
        <p:spPr>
          <a:xfrm>
            <a:off x="1207135" y="3981234"/>
            <a:ext cx="10464800" cy="586257"/>
          </a:xfrm>
          <a:prstGeom prst="roundRect">
            <a:avLst>
              <a:gd name="adj" fmla="val 247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800" b="1" dirty="0">
                <a:solidFill>
                  <a:schemeClr val="bg1"/>
                </a:solidFill>
                <a:latin typeface="+mj-lt"/>
              </a:rPr>
              <a:t>FLASK</a:t>
            </a:r>
            <a:endParaRPr lang="en-IN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Rectangle: Beveled 41">
            <a:extLst>
              <a:ext uri="{FF2B5EF4-FFF2-40B4-BE49-F238E27FC236}">
                <a16:creationId xmlns:a16="http://schemas.microsoft.com/office/drawing/2014/main" id="{C1203FED-7B0F-4CAD-FADD-31AD7B2B2F21}"/>
              </a:ext>
            </a:extLst>
          </p:cNvPr>
          <p:cNvSpPr/>
          <p:nvPr/>
        </p:nvSpPr>
        <p:spPr>
          <a:xfrm>
            <a:off x="7930992" y="5645425"/>
            <a:ext cx="2238375" cy="885189"/>
          </a:xfrm>
          <a:prstGeom prst="bevel">
            <a:avLst/>
          </a:prstGeom>
          <a:solidFill>
            <a:sysClr val="windowText" lastClr="000000">
              <a:lumMod val="50000"/>
              <a:lumOff val="50000"/>
            </a:sys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  <a:r>
              <a:rPr kumimoji="0" lang="en-US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Page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Logger Client</a:t>
            </a:r>
            <a:r>
              <a:rPr kumimoji="0" lang="en-US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56D1B7-6CB7-5188-8EF7-88CDB007F11B}"/>
              </a:ext>
            </a:extLst>
          </p:cNvPr>
          <p:cNvSpPr txBox="1"/>
          <p:nvPr/>
        </p:nvSpPr>
        <p:spPr>
          <a:xfrm>
            <a:off x="8918764" y="4856207"/>
            <a:ext cx="80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HTTP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1208B8-8FD7-3387-3985-3E8449D8E89D}"/>
              </a:ext>
            </a:extLst>
          </p:cNvPr>
          <p:cNvSpPr txBox="1"/>
          <p:nvPr/>
        </p:nvSpPr>
        <p:spPr>
          <a:xfrm>
            <a:off x="10097344" y="4905261"/>
            <a:ext cx="80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libri" panose="020F0502020204030204"/>
              </a:rPr>
              <a:t>Web Socket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B0CFCE-A5F9-1295-91B5-ED411422408D}"/>
              </a:ext>
            </a:extLst>
          </p:cNvPr>
          <p:cNvCxnSpPr>
            <a:cxnSpLocks/>
          </p:cNvCxnSpPr>
          <p:nvPr/>
        </p:nvCxnSpPr>
        <p:spPr>
          <a:xfrm>
            <a:off x="8968716" y="4655119"/>
            <a:ext cx="5833" cy="896473"/>
          </a:xfrm>
          <a:prstGeom prst="straightConnector1">
            <a:avLst/>
          </a:prstGeom>
          <a:noFill/>
          <a:ln w="762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720456E-342D-17F0-E8ED-48D47CA971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71512" y="4845229"/>
            <a:ext cx="937782" cy="516252"/>
          </a:xfrm>
          <a:prstGeom prst="curvedConnector3">
            <a:avLst/>
          </a:prstGeom>
          <a:noFill/>
          <a:ln w="76200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48B09A-4806-4C55-ADAA-FF9CAADBCEBC}"/>
              </a:ext>
            </a:extLst>
          </p:cNvPr>
          <p:cNvSpPr txBox="1"/>
          <p:nvPr/>
        </p:nvSpPr>
        <p:spPr>
          <a:xfrm>
            <a:off x="7923692" y="4795902"/>
            <a:ext cx="80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EDDD3"/>
                </a:solidFill>
                <a:latin typeface="Calibri" panose="020F0502020204030204"/>
              </a:rPr>
              <a:t>HTTP</a:t>
            </a:r>
          </a:p>
          <a:p>
            <a:pPr algn="ctr"/>
            <a:r>
              <a:rPr lang="en-US" b="1" dirty="0">
                <a:solidFill>
                  <a:srgbClr val="7EDDD3"/>
                </a:solidFill>
                <a:latin typeface="Calibri" panose="020F0502020204030204"/>
              </a:rPr>
              <a:t>Req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6CEAD8-364A-900C-397B-6526C1B721B4}"/>
              </a:ext>
            </a:extLst>
          </p:cNvPr>
          <p:cNvCxnSpPr>
            <a:cxnSpLocks/>
          </p:cNvCxnSpPr>
          <p:nvPr/>
        </p:nvCxnSpPr>
        <p:spPr>
          <a:xfrm flipV="1">
            <a:off x="8663838" y="4625187"/>
            <a:ext cx="0" cy="888332"/>
          </a:xfrm>
          <a:prstGeom prst="straightConnector1">
            <a:avLst/>
          </a:prstGeom>
          <a:noFill/>
          <a:ln w="76200" cap="flat" cmpd="sng" algn="ctr">
            <a:solidFill>
              <a:srgbClr val="4E848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ctangle: Beveled 58">
            <a:extLst>
              <a:ext uri="{FF2B5EF4-FFF2-40B4-BE49-F238E27FC236}">
                <a16:creationId xmlns:a16="http://schemas.microsoft.com/office/drawing/2014/main" id="{7354C52A-DC6E-45F4-81C0-BF71A3B8132F}"/>
              </a:ext>
            </a:extLst>
          </p:cNvPr>
          <p:cNvSpPr/>
          <p:nvPr/>
        </p:nvSpPr>
        <p:spPr>
          <a:xfrm>
            <a:off x="1997346" y="5645424"/>
            <a:ext cx="2238375" cy="885189"/>
          </a:xfrm>
          <a:prstGeom prst="bevel">
            <a:avLst/>
          </a:prstGeom>
          <a:solidFill>
            <a:srgbClr val="7030A0"/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Page for 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Publisher Client</a:t>
            </a:r>
            <a:r>
              <a:rPr kumimoji="0" lang="en-US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D5C2E5-BBC0-53AA-7652-DC81DC7A6D5E}"/>
              </a:ext>
            </a:extLst>
          </p:cNvPr>
          <p:cNvSpPr txBox="1"/>
          <p:nvPr/>
        </p:nvSpPr>
        <p:spPr>
          <a:xfrm>
            <a:off x="3116534" y="4890771"/>
            <a:ext cx="80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HTTP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Res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3DEFD2-5AB0-A0B8-03DB-4A12ED574532}"/>
              </a:ext>
            </a:extLst>
          </p:cNvPr>
          <p:cNvCxnSpPr>
            <a:cxnSpLocks/>
          </p:cNvCxnSpPr>
          <p:nvPr/>
        </p:nvCxnSpPr>
        <p:spPr>
          <a:xfrm>
            <a:off x="3166486" y="4689683"/>
            <a:ext cx="5833" cy="896473"/>
          </a:xfrm>
          <a:prstGeom prst="straightConnector1">
            <a:avLst/>
          </a:prstGeom>
          <a:noFill/>
          <a:ln w="762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9CFE23-AED1-ABE5-ADA7-74E7DD5D2328}"/>
              </a:ext>
            </a:extLst>
          </p:cNvPr>
          <p:cNvSpPr txBox="1"/>
          <p:nvPr/>
        </p:nvSpPr>
        <p:spPr>
          <a:xfrm>
            <a:off x="2052695" y="4901752"/>
            <a:ext cx="80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EDDD3"/>
                </a:solidFill>
                <a:latin typeface="Calibri" panose="020F0502020204030204"/>
              </a:rPr>
              <a:t>HTTP</a:t>
            </a:r>
          </a:p>
          <a:p>
            <a:pPr algn="ctr"/>
            <a:r>
              <a:rPr lang="en-US" b="1" dirty="0">
                <a:solidFill>
                  <a:srgbClr val="7EDDD3"/>
                </a:solidFill>
                <a:latin typeface="Calibri" panose="020F0502020204030204"/>
              </a:rPr>
              <a:t>Req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9D8519-9151-AB1A-12F3-A46EDAB2B210}"/>
              </a:ext>
            </a:extLst>
          </p:cNvPr>
          <p:cNvCxnSpPr>
            <a:cxnSpLocks/>
          </p:cNvCxnSpPr>
          <p:nvPr/>
        </p:nvCxnSpPr>
        <p:spPr>
          <a:xfrm flipV="1">
            <a:off x="2861608" y="4659751"/>
            <a:ext cx="0" cy="888332"/>
          </a:xfrm>
          <a:prstGeom prst="straightConnector1">
            <a:avLst/>
          </a:prstGeom>
          <a:noFill/>
          <a:ln w="76200" cap="flat" cmpd="sng" algn="ctr">
            <a:solidFill>
              <a:srgbClr val="4E848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38700D-2137-9078-1CE3-10FE0275FD92}"/>
              </a:ext>
            </a:extLst>
          </p:cNvPr>
          <p:cNvSpPr txBox="1"/>
          <p:nvPr/>
        </p:nvSpPr>
        <p:spPr>
          <a:xfrm>
            <a:off x="3338677" y="1060269"/>
            <a:ext cx="1781175" cy="3905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r>
              <a:rPr lang="en-US" sz="2000" b="1" kern="1200" dirty="0">
                <a:latin typeface="+mn-lt"/>
                <a:ea typeface="+mn-ea"/>
                <a:cs typeface="+mn-cs"/>
              </a:rPr>
              <a:t>RabbitMQ </a:t>
            </a:r>
            <a:endParaRPr lang="en-IN" sz="2000" b="1" kern="1200" dirty="0" err="1"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63A820-CBF7-8217-7E81-E3553D77BB61}"/>
              </a:ext>
            </a:extLst>
          </p:cNvPr>
          <p:cNvSpPr txBox="1"/>
          <p:nvPr/>
        </p:nvSpPr>
        <p:spPr>
          <a:xfrm>
            <a:off x="9465708" y="4206492"/>
            <a:ext cx="1781175" cy="3905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r>
              <a:rPr lang="en-US" sz="2000" b="1" kern="1200" dirty="0" err="1">
                <a:latin typeface="+mn-lt"/>
                <a:ea typeface="+mn-ea"/>
                <a:cs typeface="+mn-cs"/>
              </a:rPr>
              <a:t>FlaskSock</a:t>
            </a:r>
            <a:endParaRPr lang="en-IN" sz="2000" b="1" kern="1200" dirty="0" err="1">
              <a:latin typeface="+mn-lt"/>
              <a:ea typeface="+mn-ea"/>
              <a:cs typeface="+mn-cs"/>
            </a:endParaRPr>
          </a:p>
        </p:txBody>
      </p:sp>
      <p:sp>
        <p:nvSpPr>
          <p:cNvPr id="70" name="Rectangle: Folded Corner 69">
            <a:extLst>
              <a:ext uri="{FF2B5EF4-FFF2-40B4-BE49-F238E27FC236}">
                <a16:creationId xmlns:a16="http://schemas.microsoft.com/office/drawing/2014/main" id="{A61F968B-3417-62CF-D8B2-82C55011571F}"/>
              </a:ext>
            </a:extLst>
          </p:cNvPr>
          <p:cNvSpPr/>
          <p:nvPr/>
        </p:nvSpPr>
        <p:spPr>
          <a:xfrm>
            <a:off x="10151620" y="1605777"/>
            <a:ext cx="1781175" cy="1913016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chemeClr val="tx1"/>
                </a:solidFill>
                <a:latin typeface="+mj-lt"/>
              </a:rPr>
              <a:t>PIKA Client</a:t>
            </a:r>
          </a:p>
          <a:p>
            <a:pPr algn="ctr" defTabSz="685800"/>
            <a:r>
              <a:rPr lang="en-US" b="1" dirty="0">
                <a:solidFill>
                  <a:schemeClr val="tx1"/>
                </a:solidFill>
                <a:latin typeface="+mj-lt"/>
              </a:rPr>
              <a:t>Logger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12BCD7-1181-C1F6-0C0C-5EF79E93B664}"/>
              </a:ext>
            </a:extLst>
          </p:cNvPr>
          <p:cNvCxnSpPr>
            <a:cxnSpLocks/>
          </p:cNvCxnSpPr>
          <p:nvPr/>
        </p:nvCxnSpPr>
        <p:spPr>
          <a:xfrm>
            <a:off x="8085200" y="3032192"/>
            <a:ext cx="2498126" cy="279802"/>
          </a:xfrm>
          <a:prstGeom prst="straightConnector1">
            <a:avLst/>
          </a:prstGeom>
          <a:noFill/>
          <a:ln w="762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FE532D9-8F68-DEBF-4237-75D9D93C4BEF}"/>
              </a:ext>
            </a:extLst>
          </p:cNvPr>
          <p:cNvCxnSpPr>
            <a:cxnSpLocks/>
          </p:cNvCxnSpPr>
          <p:nvPr/>
        </p:nvCxnSpPr>
        <p:spPr>
          <a:xfrm>
            <a:off x="8057249" y="2279963"/>
            <a:ext cx="2040095" cy="172555"/>
          </a:xfrm>
          <a:prstGeom prst="straightConnector1">
            <a:avLst/>
          </a:prstGeom>
          <a:noFill/>
          <a:ln w="762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2F81E4-823E-2723-F114-82D198326B0F}"/>
              </a:ext>
            </a:extLst>
          </p:cNvPr>
          <p:cNvCxnSpPr>
            <a:cxnSpLocks/>
          </p:cNvCxnSpPr>
          <p:nvPr/>
        </p:nvCxnSpPr>
        <p:spPr>
          <a:xfrm flipV="1">
            <a:off x="8093203" y="1090484"/>
            <a:ext cx="1847200" cy="427918"/>
          </a:xfrm>
          <a:prstGeom prst="straightConnector1">
            <a:avLst/>
          </a:prstGeom>
          <a:noFill/>
          <a:ln w="762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40C4369-FA9C-11F4-C04A-DFF49CBB1C45}"/>
              </a:ext>
            </a:extLst>
          </p:cNvPr>
          <p:cNvSpPr/>
          <p:nvPr/>
        </p:nvSpPr>
        <p:spPr>
          <a:xfrm>
            <a:off x="1627042" y="1573732"/>
            <a:ext cx="988251" cy="4140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 err="1">
                <a:solidFill>
                  <a:schemeClr val="bg1"/>
                </a:solidFill>
                <a:latin typeface="+mj-lt"/>
              </a:rPr>
              <a:t>psUtil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28B750-F666-FC82-ADCD-599CDA5E0974}"/>
              </a:ext>
            </a:extLst>
          </p:cNvPr>
          <p:cNvCxnSpPr>
            <a:cxnSpLocks/>
          </p:cNvCxnSpPr>
          <p:nvPr/>
        </p:nvCxnSpPr>
        <p:spPr>
          <a:xfrm>
            <a:off x="1997346" y="2975363"/>
            <a:ext cx="0" cy="1295382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D966E22-72D7-9285-6D2F-15385181B6F2}"/>
              </a:ext>
            </a:extLst>
          </p:cNvPr>
          <p:cNvCxnSpPr>
            <a:cxnSpLocks/>
          </p:cNvCxnSpPr>
          <p:nvPr/>
        </p:nvCxnSpPr>
        <p:spPr>
          <a:xfrm>
            <a:off x="11398521" y="3031971"/>
            <a:ext cx="0" cy="1238774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1EF06-B104-3F51-FD52-643DD0265902}"/>
              </a:ext>
            </a:extLst>
          </p:cNvPr>
          <p:cNvCxnSpPr>
            <a:cxnSpLocks/>
          </p:cNvCxnSpPr>
          <p:nvPr/>
        </p:nvCxnSpPr>
        <p:spPr>
          <a:xfrm>
            <a:off x="3048635" y="2338523"/>
            <a:ext cx="800049" cy="0"/>
          </a:xfrm>
          <a:prstGeom prst="straightConnector1">
            <a:avLst/>
          </a:prstGeom>
          <a:noFill/>
          <a:ln w="762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1CF29-74D2-E3BE-2A66-A97F8C123011}"/>
              </a:ext>
            </a:extLst>
          </p:cNvPr>
          <p:cNvSpPr txBox="1"/>
          <p:nvPr/>
        </p:nvSpPr>
        <p:spPr>
          <a:xfrm>
            <a:off x="3520990" y="1953996"/>
            <a:ext cx="1781175" cy="6653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</a:t>
            </a:r>
            <a:b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exchange</a:t>
            </a:r>
            <a:endParaRPr lang="en-IN" sz="1600" b="1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C19BDD-5B27-B8F9-538D-02689491942B}"/>
              </a:ext>
            </a:extLst>
          </p:cNvPr>
          <p:cNvSpPr txBox="1"/>
          <p:nvPr/>
        </p:nvSpPr>
        <p:spPr>
          <a:xfrm>
            <a:off x="4863348" y="1018769"/>
            <a:ext cx="1781175" cy="3239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debug</a:t>
            </a:r>
            <a:endParaRPr lang="en-IN" sz="1600" b="1" kern="1200" dirty="0" err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02AED5-C8F4-E299-5BAE-194F438EFF75}"/>
              </a:ext>
            </a:extLst>
          </p:cNvPr>
          <p:cNvSpPr txBox="1"/>
          <p:nvPr/>
        </p:nvSpPr>
        <p:spPr>
          <a:xfrm rot="20872245">
            <a:off x="4685576" y="1451042"/>
            <a:ext cx="1781175" cy="3239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info</a:t>
            </a:r>
            <a:endParaRPr lang="en-IN" sz="1600" b="1" kern="1200" dirty="0" err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6B1E57-6870-AC78-D1F4-A0A3854FE697}"/>
              </a:ext>
            </a:extLst>
          </p:cNvPr>
          <p:cNvSpPr txBox="1"/>
          <p:nvPr/>
        </p:nvSpPr>
        <p:spPr>
          <a:xfrm rot="21313551">
            <a:off x="4718038" y="2046807"/>
            <a:ext cx="1781175" cy="3239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error</a:t>
            </a:r>
            <a:endParaRPr lang="en-IN" sz="1600" b="1" kern="1200" dirty="0" err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4A8404A-5BC3-BB82-AD29-B87A7ACB0A9E}"/>
              </a:ext>
            </a:extLst>
          </p:cNvPr>
          <p:cNvSpPr txBox="1"/>
          <p:nvPr/>
        </p:nvSpPr>
        <p:spPr>
          <a:xfrm rot="498153">
            <a:off x="4775241" y="2460690"/>
            <a:ext cx="1781175" cy="3239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debug</a:t>
            </a:r>
            <a:endParaRPr lang="en-IN" sz="1600" b="1" kern="1200" dirty="0" err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ECBF8E3-802D-CED6-6F24-1C2BC7DDB94D}"/>
              </a:ext>
            </a:extLst>
          </p:cNvPr>
          <p:cNvSpPr txBox="1"/>
          <p:nvPr/>
        </p:nvSpPr>
        <p:spPr>
          <a:xfrm rot="498153">
            <a:off x="4707492" y="2863964"/>
            <a:ext cx="1781175" cy="3239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warning</a:t>
            </a:r>
            <a:endParaRPr lang="en-IN" sz="1600" b="1" kern="1200" dirty="0" err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BFAA4C5-ADD6-6D76-02E9-7FC5AAD64EE5}"/>
              </a:ext>
            </a:extLst>
          </p:cNvPr>
          <p:cNvSpPr txBox="1"/>
          <p:nvPr/>
        </p:nvSpPr>
        <p:spPr>
          <a:xfrm rot="498153">
            <a:off x="4499308" y="3288221"/>
            <a:ext cx="1781175" cy="3239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error</a:t>
            </a:r>
            <a:endParaRPr lang="en-IN" sz="1600" b="1" kern="1200" dirty="0" err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F354D9-9012-AAC4-3AC5-99D31B054597}"/>
              </a:ext>
            </a:extLst>
          </p:cNvPr>
          <p:cNvSpPr txBox="1"/>
          <p:nvPr/>
        </p:nvSpPr>
        <p:spPr>
          <a:xfrm>
            <a:off x="9465707" y="4206492"/>
            <a:ext cx="1781175" cy="3905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r>
              <a:rPr lang="en-US" sz="2000" b="1" kern="1200" dirty="0" err="1">
                <a:latin typeface="+mn-lt"/>
                <a:ea typeface="+mn-ea"/>
                <a:cs typeface="+mn-cs"/>
              </a:rPr>
              <a:t>FlaskSock</a:t>
            </a:r>
            <a:endParaRPr lang="en-IN" sz="2000" b="1" kern="1200" dirty="0" err="1">
              <a:latin typeface="+mn-lt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B9F057-DB56-EC59-2640-FFE98DD7D423}"/>
              </a:ext>
            </a:extLst>
          </p:cNvPr>
          <p:cNvSpPr txBox="1"/>
          <p:nvPr/>
        </p:nvSpPr>
        <p:spPr>
          <a:xfrm>
            <a:off x="6237044" y="3276724"/>
            <a:ext cx="1781175" cy="3905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r>
              <a:rPr lang="en-US" sz="1400" b="1" kern="1200" dirty="0">
                <a:latin typeface="+mn-lt"/>
                <a:ea typeface="+mn-ea"/>
                <a:cs typeface="+mn-cs"/>
              </a:rPr>
              <a:t>message</a:t>
            </a:r>
            <a:br>
              <a:rPr lang="en-US" sz="1400" b="1" kern="1200" dirty="0">
                <a:latin typeface="+mn-lt"/>
                <a:ea typeface="+mn-ea"/>
                <a:cs typeface="+mn-cs"/>
              </a:rPr>
            </a:br>
            <a:r>
              <a:rPr lang="en-US" sz="1400" b="1" kern="1200" dirty="0">
                <a:latin typeface="+mn-lt"/>
                <a:ea typeface="+mn-ea"/>
                <a:cs typeface="+mn-cs"/>
              </a:rPr>
              <a:t>queues</a:t>
            </a:r>
            <a:endParaRPr lang="en-IN" sz="1400" b="1" kern="1200" dirty="0" err="1">
              <a:latin typeface="+mn-lt"/>
              <a:ea typeface="+mn-ea"/>
              <a:cs typeface="+mn-cs"/>
            </a:endParaRPr>
          </a:p>
        </p:txBody>
      </p:sp>
      <p:sp>
        <p:nvSpPr>
          <p:cNvPr id="124" name="Title 5">
            <a:extLst>
              <a:ext uri="{FF2B5EF4-FFF2-40B4-BE49-F238E27FC236}">
                <a16:creationId xmlns:a16="http://schemas.microsoft.com/office/drawing/2014/main" id="{04801B9E-7D30-12F5-E716-1B16B1C3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08" y="247655"/>
            <a:ext cx="3456759" cy="838200"/>
          </a:xfrm>
        </p:spPr>
        <p:txBody>
          <a:bodyPr/>
          <a:lstStyle/>
          <a:p>
            <a:r>
              <a:rPr lang="en-US" b="1" dirty="0"/>
              <a:t>System Overview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1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8" grpId="0" animBg="1"/>
      <p:bldP spid="13" grpId="0" animBg="1"/>
      <p:bldP spid="19" grpId="0" animBg="1"/>
      <p:bldP spid="21" grpId="0" animBg="1"/>
      <p:bldP spid="23" grpId="0" animBg="1"/>
      <p:bldP spid="38" grpId="0" animBg="1"/>
      <p:bldP spid="41" grpId="0" animBg="1"/>
      <p:bldP spid="42" grpId="0" animBg="1"/>
      <p:bldP spid="43" grpId="0"/>
      <p:bldP spid="44" grpId="0"/>
      <p:bldP spid="47" grpId="0"/>
      <p:bldP spid="59" grpId="0" animBg="1"/>
      <p:bldP spid="60" grpId="0"/>
      <p:bldP spid="64" grpId="0"/>
      <p:bldP spid="68" grpId="0"/>
      <p:bldP spid="69" grpId="0"/>
      <p:bldP spid="70" grpId="0" animBg="1"/>
      <p:bldP spid="88" grpId="0" animBg="1"/>
      <p:bldP spid="105" grpId="0"/>
      <p:bldP spid="115" grpId="0"/>
      <p:bldP spid="116" grpId="0"/>
      <p:bldP spid="118" grpId="0"/>
      <p:bldP spid="119" grpId="0"/>
      <p:bldP spid="120" grpId="0"/>
      <p:bldP spid="121" grpId="0"/>
      <p:bldP spid="122" grpId="0"/>
      <p:bldP spid="123" grpId="0"/>
    </p:bldLst>
  </p:timing>
</p:sld>
</file>

<file path=ppt/theme/theme1.xml><?xml version="1.0" encoding="utf-8"?>
<a:theme xmlns:a="http://schemas.openxmlformats.org/drawingml/2006/main" name="Dark Theme">
  <a:themeElements>
    <a:clrScheme name="Viasat Rebrand Color Scheme (2020) 1">
      <a:dk1>
        <a:srgbClr val="000000"/>
      </a:dk1>
      <a:lt1>
        <a:srgbClr val="FFFFFF"/>
      </a:lt1>
      <a:dk2>
        <a:srgbClr val="202E39"/>
      </a:dk2>
      <a:lt2>
        <a:srgbClr val="C8C8C8"/>
      </a:lt2>
      <a:accent1>
        <a:srgbClr val="009DE0"/>
      </a:accent1>
      <a:accent2>
        <a:srgbClr val="BED733"/>
      </a:accent2>
      <a:accent3>
        <a:srgbClr val="003F73"/>
      </a:accent3>
      <a:accent4>
        <a:srgbClr val="014656"/>
      </a:accent4>
      <a:accent5>
        <a:srgbClr val="5EA215"/>
      </a:accent5>
      <a:accent6>
        <a:srgbClr val="EF8201"/>
      </a:accent6>
      <a:hlink>
        <a:srgbClr val="009FE3"/>
      </a:hlink>
      <a:folHlink>
        <a:srgbClr val="999999"/>
      </a:folHlink>
    </a:clrScheme>
    <a:fontScheme name="Custom 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 defTabSz="685800">
          <a:defRPr b="1" dirty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28600" indent="-228600" algn="l" defTabSz="685800" rtl="0" eaLnBrk="1" latinLnBrk="0" hangingPunct="1">
          <a:lnSpc>
            <a:spcPct val="100000"/>
          </a:lnSpc>
          <a:spcBef>
            <a:spcPts val="600"/>
          </a:spcBef>
          <a:spcAft>
            <a:spcPts val="600"/>
          </a:spcAft>
          <a:buClr>
            <a:schemeClr val="accent2"/>
          </a:buClr>
          <a:buSzPct val="120000"/>
          <a:buFont typeface="Verdana" panose="020B0604030504040204" pitchFamily="34" charset="0"/>
          <a:buChar char="›"/>
          <a:defRPr sz="1800" b="0" kern="1200" dirty="0" err="1" smtClean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184418_Viasat_PPT_template_widescreen_200623.pptx" id="{8DDDD991-EABE-40E6-8067-C6A2A492DC78}" vid="{51BBFCE1-BEE9-40EF-BA5C-8834F69B8B85}"/>
    </a:ext>
  </a:extLst>
</a:theme>
</file>

<file path=ppt/theme/theme2.xml><?xml version="1.0" encoding="utf-8"?>
<a:theme xmlns:a="http://schemas.openxmlformats.org/drawingml/2006/main" name="Light Theme">
  <a:themeElements>
    <a:clrScheme name="Viasat Rebrand Color Scheme (2020) 1">
      <a:dk1>
        <a:srgbClr val="000000"/>
      </a:dk1>
      <a:lt1>
        <a:srgbClr val="FFFFFF"/>
      </a:lt1>
      <a:dk2>
        <a:srgbClr val="202E39"/>
      </a:dk2>
      <a:lt2>
        <a:srgbClr val="C8C8C8"/>
      </a:lt2>
      <a:accent1>
        <a:srgbClr val="009DE0"/>
      </a:accent1>
      <a:accent2>
        <a:srgbClr val="BED733"/>
      </a:accent2>
      <a:accent3>
        <a:srgbClr val="003F73"/>
      </a:accent3>
      <a:accent4>
        <a:srgbClr val="014656"/>
      </a:accent4>
      <a:accent5>
        <a:srgbClr val="5EA215"/>
      </a:accent5>
      <a:accent6>
        <a:srgbClr val="EF8201"/>
      </a:accent6>
      <a:hlink>
        <a:srgbClr val="009FE3"/>
      </a:hlink>
      <a:folHlink>
        <a:srgbClr val="999999"/>
      </a:folHlink>
    </a:clrScheme>
    <a:fontScheme name="Custom 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 defTabSz="685800">
          <a:defRPr b="1" dirty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28600" indent="-228600" algn="l" defTabSz="685800" rtl="0" eaLnBrk="1" latinLnBrk="0" hangingPunct="1">
          <a:lnSpc>
            <a:spcPct val="100000"/>
          </a:lnSpc>
          <a:spcBef>
            <a:spcPts val="600"/>
          </a:spcBef>
          <a:spcAft>
            <a:spcPts val="600"/>
          </a:spcAft>
          <a:buClr>
            <a:schemeClr val="accent2"/>
          </a:buClr>
          <a:buSzPct val="120000"/>
          <a:buFont typeface="Verdana" panose="020B0604030504040204" pitchFamily="34" charset="0"/>
          <a:buChar char="›"/>
          <a:defRPr sz="1800" b="0" kern="1200" dirty="0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184418_Viasat_PPT_template_widescreen_200623.pptx" id="{8DDDD991-EABE-40E6-8067-C6A2A492DC78}" vid="{C98B145F-65BF-4FF0-802A-4454E96E4F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MQTT_TCP_QUIC_Final_Review</Template>
  <TotalTime>203</TotalTime>
  <Words>84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System Font Regular</vt:lpstr>
      <vt:lpstr>Verdana</vt:lpstr>
      <vt:lpstr>Wingdings</vt:lpstr>
      <vt:lpstr>Dark Theme</vt:lpstr>
      <vt:lpstr>Light Theme</vt:lpstr>
      <vt:lpstr>PowerPoint Presentation</vt:lpstr>
      <vt:lpstr>Tools and Libraries Used</vt:lpstr>
      <vt:lpstr>System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Iyanarappan, Agilan</dc:creator>
  <cp:lastModifiedBy>Iyanarappan, Agilan</cp:lastModifiedBy>
  <cp:revision>21</cp:revision>
  <dcterms:created xsi:type="dcterms:W3CDTF">2022-07-27T13:50:57Z</dcterms:created>
  <dcterms:modified xsi:type="dcterms:W3CDTF">2022-07-27T17:14:45Z</dcterms:modified>
</cp:coreProperties>
</file>