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88825" cy="6858000"/>
  <p:notesSz cx="7023100" cy="93091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2469" autoAdjust="0"/>
  </p:normalViewPr>
  <p:slideViewPr>
    <p:cSldViewPr snapToGrid="0" showGuides="1">
      <p:cViewPr varScale="1">
        <p:scale>
          <a:sx n="100" d="100"/>
          <a:sy n="100" d="100"/>
        </p:scale>
        <p:origin x="150" y="90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r>
              <a:rPr lang="en-US" dirty="0" smtClean="0"/>
              <a:t>Statement of Business Need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Solutions</a:t>
            </a:r>
          </a:p>
          <a:p>
            <a:r>
              <a:rPr lang="en-US" dirty="0" smtClean="0"/>
              <a:t>Benefits/Impacts</a:t>
            </a:r>
          </a:p>
          <a:p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Business/Industry Needs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1D66D-CA73-4591-BA35-882D4C09612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2791</TotalTime>
  <Words>28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Symbol</vt:lpstr>
      <vt:lpstr>EO&amp;T Slide Master</vt:lpstr>
      <vt:lpstr>Agile for Model-Based Standards Development</vt:lpstr>
      <vt:lpstr>Presentation Overview</vt:lpstr>
      <vt:lpstr>Business/Industry Needs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Sapp (US), Brandon</cp:lastModifiedBy>
  <cp:revision>171</cp:revision>
  <cp:lastPrinted>2019-08-08T22:07:45Z</cp:lastPrinted>
  <dcterms:created xsi:type="dcterms:W3CDTF">2014-07-09T16:57:44Z</dcterms:created>
  <dcterms:modified xsi:type="dcterms:W3CDTF">2019-08-13T18:43:38Z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