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9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9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9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9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4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6716" autoAdjust="0"/>
  </p:normalViewPr>
  <p:slideViewPr>
    <p:cSldViewPr snapToGrid="0">
      <p:cViewPr varScale="1">
        <p:scale>
          <a:sx n="104" d="100"/>
          <a:sy n="104" d="100"/>
        </p:scale>
        <p:origin x="572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AC8278F-E0F5-465C-9FE0-7A2C6BF635B1}" type="datetimeFigureOut">
              <a:rPr lang="en-US"/>
              <a:pPr>
                <a:defRPr/>
              </a:pPr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0C8B092-9789-463B-B611-E9473CC7ED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49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F180046C-CA53-4229-907E-97AF46697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67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22371" y="10963"/>
            <a:ext cx="12192000" cy="68707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39000">
                <a:schemeClr val="accent2">
                  <a:lumMod val="95000"/>
                  <a:lumOff val="5000"/>
                </a:schemeClr>
              </a:gs>
              <a:gs pos="9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>
            <a:noFill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90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4654550"/>
            <a:ext cx="12192000" cy="2203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5000">
                <a:schemeClr val="accent2">
                  <a:lumMod val="95000"/>
                  <a:lumOff val="5000"/>
                </a:schemeClr>
              </a:gs>
              <a:gs pos="90000">
                <a:schemeClr val="accent2">
                  <a:lumMod val="60000"/>
                </a:schemeClr>
              </a:gs>
            </a:gsLst>
            <a:lin ang="13500000" scaled="1"/>
            <a:tileRect/>
          </a:gra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900"/>
          </a:p>
        </p:txBody>
      </p:sp>
      <p:sp>
        <p:nvSpPr>
          <p:cNvPr id="6" name="Round Single Corner Rectangle 5"/>
          <p:cNvSpPr/>
          <p:nvPr userDrawn="1"/>
        </p:nvSpPr>
        <p:spPr bwMode="auto">
          <a:xfrm flipH="1" flipV="1">
            <a:off x="7247466" y="0"/>
            <a:ext cx="4944533" cy="6394450"/>
          </a:xfrm>
          <a:prstGeom prst="round1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90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114587" y="234634"/>
            <a:ext cx="5729323" cy="2816156"/>
          </a:xfrm>
        </p:spPr>
        <p:txBody>
          <a:bodyPr tIns="457200" bIns="45720" anchor="t"/>
          <a:lstStyle>
            <a:lvl1pPr>
              <a:lnSpc>
                <a:spcPts val="6000"/>
              </a:lnSpc>
              <a:defRPr sz="6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5027614"/>
            <a:ext cx="5958496" cy="425758"/>
          </a:xfrm>
        </p:spPr>
        <p:txBody>
          <a:bodyPr tIns="45720" bIns="45720"/>
          <a:lstStyle>
            <a:lvl1pPr marL="0" indent="0">
              <a:lnSpc>
                <a:spcPts val="2600"/>
              </a:lnSpc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041360" y="6398455"/>
            <a:ext cx="4116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 smtClean="0"/>
              <a:t>.</a:t>
            </a:r>
          </a:p>
          <a:p>
            <a:pPr algn="r">
              <a:defRPr/>
            </a:pPr>
            <a:r>
              <a:rPr lang="en-US" sz="600" dirty="0" smtClean="0"/>
              <a:t>GPDIS_2019.ppt | </a:t>
            </a:r>
            <a:fld id="{722087BA-F621-4EFD-97B4-BCAE5C7FA24B}" type="slidenum">
              <a:rPr lang="en-US" sz="600" smtClean="0"/>
              <a:pPr algn="r">
                <a:defRPr/>
              </a:pPr>
              <a:t>‹#›</a:t>
            </a:fld>
            <a:endParaRPr lang="en-US" sz="600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977" y="-20497"/>
            <a:ext cx="4922162" cy="3989362"/>
          </a:xfrm>
          <a:prstGeom prst="rect">
            <a:avLst/>
          </a:prstGeom>
          <a:effectLst>
            <a:reflection stA="47000" endPos="58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9" y="1225594"/>
            <a:ext cx="12192000" cy="229165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5642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592575"/>
            <a:ext cx="10363200" cy="8143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69988"/>
            <a:ext cx="5994400" cy="27102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69988"/>
            <a:ext cx="5994400" cy="27102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1"/>
            <a:ext cx="12192000" cy="120967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lin ang="13500000" scaled="1"/>
            <a:tileRect/>
          </a:gra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90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349" y="1225594"/>
            <a:ext cx="12192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2000" tIns="457200" rIns="457200" bIns="444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830237"/>
            <a:ext cx="12192000" cy="38893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88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lin ang="13500000" scaled="1"/>
            <a:tileRect/>
          </a:gra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900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93329"/>
            <a:ext cx="12192000" cy="564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2000" tIns="228600" rIns="45720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0" y="852489"/>
            <a:ext cx="12192000" cy="27463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432000" rIns="45720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dirty="0">
                <a:solidFill>
                  <a:schemeClr val="bg1"/>
                </a:solidFill>
              </a:rPr>
              <a:t>Global Product Data Interoperability Summit | </a:t>
            </a:r>
            <a:r>
              <a:rPr lang="en-US" sz="1200" b="1" dirty="0" smtClean="0">
                <a:solidFill>
                  <a:schemeClr val="bg1"/>
                </a:solidFill>
              </a:rPr>
              <a:t>2019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93304" y="6334781"/>
            <a:ext cx="3698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 smtClean="0"/>
              <a:t>.</a:t>
            </a:r>
          </a:p>
          <a:p>
            <a:pPr algn="r">
              <a:defRPr/>
            </a:pPr>
            <a:r>
              <a:rPr lang="en-US" sz="600" dirty="0" smtClean="0"/>
              <a:t>GPDIS_2019.ppt | </a:t>
            </a:r>
            <a:fld id="{722087BA-F621-4EFD-97B4-BCAE5C7FA24B}" type="slidenum">
              <a:rPr lang="en-US" sz="600" smtClean="0"/>
              <a:pPr algn="r">
                <a:defRPr/>
              </a:pPr>
              <a:t>‹#›</a:t>
            </a:fld>
            <a:endParaRPr lang="en-US" sz="600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0" y="6345239"/>
            <a:ext cx="12192000" cy="1587"/>
          </a:xfrm>
          <a:prstGeom prst="line">
            <a:avLst/>
          </a:prstGeom>
          <a:ln w="6350">
            <a:solidFill>
              <a:srgbClr val="0070C0"/>
            </a:solidFill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8" y="6396264"/>
            <a:ext cx="2163605" cy="4310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2" r:id="rId3"/>
    <p:sldLayoutId id="2147483667" r:id="rId4"/>
    <p:sldLayoutId id="2147483663" r:id="rId5"/>
    <p:sldLayoutId id="214748366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85825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885825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defTabSz="885825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defTabSz="885825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defTabSz="885825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defTabSz="885825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defTabSz="885825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defTabSz="885825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defTabSz="885825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225425" indent="-225425" algn="l" defTabSz="885825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Char char="•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687388" indent="-233363" algn="l" defTabSz="885825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0000"/>
          </a:solidFill>
          <a:latin typeface="+mn-lt"/>
        </a:defRPr>
      </a:lvl2pPr>
      <a:lvl3pPr marL="1144588" indent="-222250" algn="l" defTabSz="885825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Char char="–"/>
        <a:defRPr sz="2400" b="1">
          <a:solidFill>
            <a:srgbClr val="000000"/>
          </a:solidFill>
          <a:latin typeface="+mn-lt"/>
        </a:defRPr>
      </a:lvl3pPr>
      <a:lvl4pPr marL="1712913" indent="-228600" algn="l" defTabSz="885825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defTabSz="885825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defTabSz="885825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defTabSz="885825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defTabSz="885825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defTabSz="885825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14587" y="234634"/>
            <a:ext cx="5729323" cy="21644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7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22810" y="262154"/>
            <a:ext cx="9144000" cy="5642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9" y="1225594"/>
            <a:ext cx="12192000" cy="87588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9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sd4mt04">
  <a:themeElements>
    <a:clrScheme name="ssd4mt04 1">
      <a:dk1>
        <a:srgbClr val="000000"/>
      </a:dk1>
      <a:lt1>
        <a:srgbClr val="FFFFFF"/>
      </a:lt1>
      <a:dk2>
        <a:srgbClr val="006B3F"/>
      </a:dk2>
      <a:lt2>
        <a:srgbClr val="A6A49E"/>
      </a:lt2>
      <a:accent1>
        <a:srgbClr val="A32638"/>
      </a:accent1>
      <a:accent2>
        <a:srgbClr val="0038A8"/>
      </a:accent2>
      <a:accent3>
        <a:srgbClr val="FFFFFF"/>
      </a:accent3>
      <a:accent4>
        <a:srgbClr val="000000"/>
      </a:accent4>
      <a:accent5>
        <a:srgbClr val="CEACAE"/>
      </a:accent5>
      <a:accent6>
        <a:srgbClr val="003298"/>
      </a:accent6>
      <a:hlink>
        <a:srgbClr val="3A75C4"/>
      </a:hlink>
      <a:folHlink>
        <a:srgbClr val="7F6689"/>
      </a:folHlink>
    </a:clrScheme>
    <a:fontScheme name="ssd4mt0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sd4mt04 1">
        <a:dk1>
          <a:srgbClr val="000000"/>
        </a:dk1>
        <a:lt1>
          <a:srgbClr val="FFFFFF"/>
        </a:lt1>
        <a:dk2>
          <a:srgbClr val="006B3F"/>
        </a:dk2>
        <a:lt2>
          <a:srgbClr val="A6A49E"/>
        </a:lt2>
        <a:accent1>
          <a:srgbClr val="A32638"/>
        </a:accent1>
        <a:accent2>
          <a:srgbClr val="0038A8"/>
        </a:accent2>
        <a:accent3>
          <a:srgbClr val="FFFFFF"/>
        </a:accent3>
        <a:accent4>
          <a:srgbClr val="000000"/>
        </a:accent4>
        <a:accent5>
          <a:srgbClr val="CEACAE"/>
        </a:accent5>
        <a:accent6>
          <a:srgbClr val="003298"/>
        </a:accent6>
        <a:hlink>
          <a:srgbClr val="3A75C4"/>
        </a:hlink>
        <a:folHlink>
          <a:srgbClr val="7F668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3FAACB45D5BC439EC1DFC57ECB12B0" ma:contentTypeVersion="0" ma:contentTypeDescription="Create a new document." ma:contentTypeScope="" ma:versionID="5c13edb67fa247ac7baf6d1e7816716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8C7F6B-4992-4AAE-AD38-5D4F5B8149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C93E3E-CAB0-4A88-B8D1-160E772ACF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259753E-307B-4C93-BBB6-F1AAD8AE0AB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BT_IT_Template</Template>
  <TotalTime>6445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ssd4mt04</vt:lpstr>
      <vt:lpstr>PowerPoint Presentation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Terrence J. McGowan</dc:creator>
  <cp:lastModifiedBy>Corkum, Karina</cp:lastModifiedBy>
  <cp:revision>188</cp:revision>
  <dcterms:created xsi:type="dcterms:W3CDTF">2005-09-16T18:06:48Z</dcterms:created>
  <dcterms:modified xsi:type="dcterms:W3CDTF">2019-05-20T14:29:16Z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0x0101001F3FAACB45D5BC439EC1DFC57ECB12B0</vt:lpwstr>
  </property>
</Properties>
</file>