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88825" cy="6858000"/>
  <p:notesSz cx="7023100" cy="93091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3840">
          <p15:clr>
            <a:srgbClr val="A4A3A4"/>
          </p15:clr>
        </p15:guide>
        <p15:guide id="4" pos="289">
          <p15:clr>
            <a:srgbClr val="A4A3A4"/>
          </p15:clr>
        </p15:guide>
        <p15:guide id="5" pos="1832">
          <p15:clr>
            <a:srgbClr val="A4A3A4"/>
          </p15:clr>
        </p15:guide>
        <p15:guide id="6" pos="7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8288"/>
    <a:srgbClr val="0039A6"/>
    <a:srgbClr val="501788"/>
    <a:srgbClr val="C3DBE5"/>
    <a:srgbClr val="002525"/>
    <a:srgbClr val="00717B"/>
    <a:srgbClr val="EEE4B4"/>
    <a:srgbClr val="25374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2469" autoAdjust="0"/>
  </p:normalViewPr>
  <p:slideViewPr>
    <p:cSldViewPr snapToGrid="0" showGuides="1">
      <p:cViewPr varScale="1">
        <p:scale>
          <a:sx n="83" d="100"/>
          <a:sy n="83" d="100"/>
        </p:scale>
        <p:origin x="126" y="474"/>
      </p:cViewPr>
      <p:guideLst>
        <p:guide orient="horz"/>
        <p:guide orient="horz" pos="4046"/>
        <p:guide pos="3840"/>
        <p:guide pos="289"/>
        <p:guide pos="1832"/>
        <p:guide pos="73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632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4E05A4-29A6-45AB-82C9-31FC81F0251A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7148C-7D20-4A16-A012-82F3B33BE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1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 tIns="4572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2741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871" y="6291247"/>
            <a:ext cx="1855788" cy="44767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6" y="6290943"/>
            <a:ext cx="1343918" cy="3547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5" y="0"/>
            <a:ext cx="12192000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453" y="458730"/>
            <a:ext cx="1130929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28" y="1284670"/>
            <a:ext cx="11311128" cy="1311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30" r:id="rId2"/>
    <p:sldLayoutId id="21474836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29768" y="2197052"/>
            <a:ext cx="10360501" cy="1375761"/>
          </a:xfrm>
        </p:spPr>
        <p:txBody>
          <a:bodyPr/>
          <a:lstStyle/>
          <a:p>
            <a:r>
              <a:rPr lang="en-US" dirty="0" smtClean="0"/>
              <a:t>Agile for Model-Based Standards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3876014" cy="904863"/>
          </a:xfrm>
        </p:spPr>
        <p:txBody>
          <a:bodyPr/>
          <a:lstStyle/>
          <a:p>
            <a:r>
              <a:rPr lang="en-US" dirty="0" smtClean="0"/>
              <a:t>Brandon Sapp</a:t>
            </a:r>
          </a:p>
          <a:p>
            <a:r>
              <a:rPr lang="en-US" dirty="0" smtClean="0"/>
              <a:t>Melissa Harvey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953996" y="4637994"/>
            <a:ext cx="3876014" cy="90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2800" b="0">
                <a:solidFill>
                  <a:srgbClr val="788288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kern="0" dirty="0" smtClean="0"/>
              <a:t>Sylvere Krima</a:t>
            </a:r>
            <a:endParaRPr lang="en-GB" kern="0" dirty="0" smtClean="0"/>
          </a:p>
          <a:p>
            <a:pPr algn="r"/>
            <a:r>
              <a:rPr lang="en-US" kern="0" dirty="0" smtClean="0"/>
              <a:t>Marion Toussaint</a:t>
            </a:r>
          </a:p>
        </p:txBody>
      </p:sp>
    </p:spTree>
    <p:extLst>
      <p:ext uri="{BB962C8B-B14F-4D97-AF65-F5344CB8AC3E}">
        <p14:creationId xmlns:p14="http://schemas.microsoft.com/office/powerpoint/2010/main" val="39462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754326"/>
          </a:xfrm>
        </p:spPr>
        <p:txBody>
          <a:bodyPr/>
          <a:lstStyle/>
          <a:p>
            <a:r>
              <a:rPr lang="en-US" dirty="0" smtClean="0"/>
              <a:t>Statement of Business Need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Solutions</a:t>
            </a:r>
          </a:p>
          <a:p>
            <a:r>
              <a:rPr lang="en-US" dirty="0" smtClean="0"/>
              <a:t>Benefits/Impacts</a:t>
            </a:r>
          </a:p>
          <a:p>
            <a:r>
              <a:rPr lang="en-US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487&quot;&gt;&lt;object type=&quot;3&quot; unique_id=&quot;10488&quot;&gt;&lt;property id=&quot;20148&quot; value=&quot;5&quot;/&gt;&lt;property id=&quot;20300&quot; value=&quot;Slide 1&quot;/&gt;&lt;property id=&quot;20307&quot; value=&quot;261&quot;/&gt;&lt;/object&gt;&lt;object type=&quot;3&quot; unique_id=&quot;10489&quot;&gt;&lt;property id=&quot;20148&quot; value=&quot;5&quot;/&gt;&lt;property id=&quot;20300&quot; value=&quot;Slide 2&quot;/&gt;&lt;property id=&quot;20307&quot; value=&quot;259&quot;/&gt;&lt;/object&gt;&lt;object type=&quot;3&quot; unique_id=&quot;10490&quot;&gt;&lt;property id=&quot;20148&quot; value=&quot;5&quot;/&gt;&lt;property id=&quot;20300&quot; value=&quot;Slide 3 - &amp;quot;Color preferences&amp;quot;&quot;/&gt;&lt;property id=&quot;20307&quot; value=&quot;262&quot;/&gt;&lt;/object&gt;&lt;/object&gt;&lt;object type=&quot;8&quot; unique_id=&quot;10495&quot;&gt;&lt;/object&gt;&lt;/object&gt;&lt;/database&gt;"/>
  <p:tag name="MMPROD_NEXTUNIQUEID" val="10028"/>
  <p:tag name="SECTOMILLISECCONVERTED" val="1"/>
</p:tagLst>
</file>

<file path=ppt/theme/theme1.xml><?xml version="1.0" encoding="utf-8"?>
<a:theme xmlns:a="http://schemas.openxmlformats.org/drawingml/2006/main" name="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8359CC7305D47809A6E4D09895B12" ma:contentTypeVersion="0" ma:contentTypeDescription="Create a new document." ma:contentTypeScope="" ma:versionID="58734b0d5d00aaa9ecfcecd44c708e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91D66D-CA73-4591-BA35-882D4C09612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D4C100-0EDD-4DD2-914D-A957225F1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B024C0-3292-4B7C-9F10-F14F1C855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whitelogo_lowerthirdwhite</Template>
  <TotalTime>2789</TotalTime>
  <Words>26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Symbol</vt:lpstr>
      <vt:lpstr>EO&amp;T Slide Master</vt:lpstr>
      <vt:lpstr>Agile for Model-Based Standards Development</vt:lpstr>
      <vt:lpstr>Presentation Overview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Goodenough, Gail M</dc:creator>
  <cp:lastModifiedBy>Sapp (US), Brandon</cp:lastModifiedBy>
  <cp:revision>169</cp:revision>
  <cp:lastPrinted>2019-08-08T22:07:45Z</cp:lastPrinted>
  <dcterms:created xsi:type="dcterms:W3CDTF">2014-07-09T16:57:44Z</dcterms:created>
  <dcterms:modified xsi:type="dcterms:W3CDTF">2019-08-13T18:04:06Z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0x010100B928359CC7305D47809A6E4D09895B12</vt:lpwstr>
  </property>
</Properties>
</file>