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8" r:id="rId4"/>
    <p:sldId id="259" r:id="rId5"/>
    <p:sldId id="257" r:id="rId6"/>
    <p:sldId id="258" r:id="rId7"/>
    <p:sldId id="260" r:id="rId8"/>
    <p:sldId id="261" r:id="rId9"/>
    <p:sldId id="262" r:id="rId11"/>
    <p:sldId id="263" r:id="rId12"/>
    <p:sldId id="264" r:id="rId13"/>
    <p:sldId id="271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88" autoAdjust="0"/>
  </p:normalViewPr>
  <p:slideViewPr>
    <p:cSldViewPr snapToGrid="0">
      <p:cViewPr varScale="1">
        <p:scale>
          <a:sx n="67" d="100"/>
          <a:sy n="67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4B637-EDD6-42B8-B6A9-084FBB3FE1D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C1014-AF70-47F7-8182-04506A5D74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 /d/Doc/Dev/lib/selenium</a:t>
            </a:r>
            <a:br>
              <a:rPr lang="en-US" dirty="0" smtClean="0"/>
            </a:br>
            <a:r>
              <a:rPr lang="en-US" dirty="0" smtClean="0"/>
              <a:t>java -jar selenium-server-standalone-3.0.0-beta3.jar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[1]</a:t>
            </a:r>
            <a:endParaRPr lang="en-US" dirty="0" smtClean="0"/>
          </a:p>
          <a:p>
            <a:r>
              <a:rPr lang="en-US" dirty="0" smtClean="0"/>
              <a:t>cd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/d/doc/Dev/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-me/selenium-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-test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node run-webdriverio-search-yahoo.js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[2]</a:t>
            </a:r>
            <a:endParaRPr lang="en-US" dirty="0" smtClean="0"/>
          </a:p>
          <a:p>
            <a:r>
              <a:rPr lang="en-US" dirty="0" smtClean="0"/>
              <a:t>cd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/d/doc/Dev/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-me/selenium-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-test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wdio</a:t>
            </a:r>
            <a:r>
              <a:rPr lang="en-US" dirty="0" smtClean="0"/>
              <a:t> wdio.conf.js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[3]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/d/doc/Dev/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-me/karma-seed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full-test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D:\Doc\Dev\javascript-me\karma-seed\coverage\Chrome 53.0.2785 (Windows 10 0.0.0)\index.html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chaijs.com/api/asser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hyperlink" Target="http://10.22.16.61:5555/square?a=2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JS Test Basic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Anthony Chen</a:t>
            </a:r>
            <a:endParaRPr lang="en-US" dirty="0" smtClean="0"/>
          </a:p>
          <a:p>
            <a:r>
              <a:rPr lang="en-US" smtClean="0"/>
              <a:t>2016-10-18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(0)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100" dirty="0" smtClean="0"/>
              <a:t>cd /d/doc/Dev/</a:t>
            </a:r>
            <a:r>
              <a:rPr lang="en-US" sz="2100" dirty="0" err="1" smtClean="0"/>
              <a:t>javascript</a:t>
            </a:r>
            <a:r>
              <a:rPr lang="en-US" sz="2100" dirty="0" smtClean="0"/>
              <a:t>-me/react-testing-demo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err="1" smtClean="0"/>
              <a:t>npm</a:t>
            </a:r>
            <a:r>
              <a:rPr lang="en-US" sz="2100" dirty="0" smtClean="0"/>
              <a:t> start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err="1" smtClean="0"/>
              <a:t>npm</a:t>
            </a:r>
            <a:r>
              <a:rPr lang="en-US" sz="2100" dirty="0" smtClean="0"/>
              <a:t> test</a:t>
            </a:r>
            <a:endParaRPr lang="en-US" sz="21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1626" y="637607"/>
            <a:ext cx="7794172" cy="4023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(1) - Simplified </a:t>
            </a:r>
            <a:r>
              <a:rPr lang="en-US" b="1" dirty="0" err="1" smtClean="0"/>
              <a:t>Redux</a:t>
            </a:r>
            <a:r>
              <a:rPr lang="en-US" b="1" dirty="0" smtClean="0"/>
              <a:t>? 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85248"/>
            <a:ext cx="10831811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TodoStore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assign({},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one'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two'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three'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},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(2) </a:t>
            </a:r>
            <a:r>
              <a:rPr lang="en-US" b="1" dirty="0"/>
              <a:t>- Shallow Rendering </a:t>
            </a:r>
            <a:r>
              <a:rPr lang="zh-CN" altLang="en-US" b="1" dirty="0"/>
              <a:t>浅渲染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747260"/>
          </a:xfrm>
        </p:spPr>
        <p:txBody>
          <a:bodyPr>
            <a:normAutofit fontScale="92500"/>
          </a:bodyPr>
          <a:lstStyle/>
          <a:p>
            <a:r>
              <a:rPr lang="en-US" altLang="zh-CN" b="1" dirty="0" smtClean="0"/>
              <a:t>Only first layer is rendered (</a:t>
            </a:r>
            <a:r>
              <a:rPr lang="en-US" altLang="zh-CN" b="1" dirty="0">
                <a:solidFill>
                  <a:srgbClr val="FF0000"/>
                </a:solidFill>
              </a:rPr>
              <a:t>Debug</a:t>
            </a:r>
            <a:r>
              <a:rPr lang="en-US" altLang="zh-CN" b="1" dirty="0" smtClean="0"/>
              <a:t>). </a:t>
            </a:r>
            <a:r>
              <a:rPr lang="en-US" altLang="zh-CN" b="1" dirty="0" smtClean="0">
                <a:solidFill>
                  <a:srgbClr val="00B050"/>
                </a:solidFill>
              </a:rPr>
              <a:t>Fast</a:t>
            </a:r>
            <a:r>
              <a:rPr lang="en-US" altLang="zh-CN" b="1" dirty="0" smtClean="0"/>
              <a:t>. </a:t>
            </a:r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Pass value</a:t>
            </a:r>
            <a:endParaRPr lang="en-US" altLang="zh-CN" b="1" dirty="0" smtClean="0"/>
          </a:p>
          <a:p>
            <a:pPr lvl="1"/>
            <a:r>
              <a:rPr lang="en-US" altLang="zh-CN" dirty="0" err="1"/>
              <a:t>renderer.render</a:t>
            </a:r>
            <a:r>
              <a:rPr lang="en-US" altLang="zh-CN" dirty="0"/>
              <a:t>(&lt;Component {...props}/&gt;);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7711" y="2160633"/>
            <a:ext cx="5938157" cy="3221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React (3.1)</a:t>
            </a:r>
            <a:r>
              <a:rPr lang="en-US" b="1" dirty="0"/>
              <a:t> - DOM Rendering </a:t>
            </a:r>
            <a:r>
              <a:rPr lang="zh-CN" altLang="en-US" b="1" dirty="0"/>
              <a:t>渲染到</a:t>
            </a:r>
            <a:r>
              <a:rPr lang="en-US" b="1" dirty="0" smtClean="0"/>
              <a:t>DOM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Mocking: </a:t>
            </a:r>
            <a:r>
              <a:rPr lang="en-US" b="1" dirty="0" smtClean="0"/>
              <a:t>window, document and navigator. </a:t>
            </a:r>
            <a:r>
              <a:rPr lang="en-US" b="1" dirty="0" smtClean="0">
                <a:solidFill>
                  <a:srgbClr val="FFC000"/>
                </a:solidFill>
              </a:rPr>
              <a:t>Slow</a:t>
            </a:r>
            <a:r>
              <a:rPr lang="en-US" b="1" dirty="0" smtClean="0"/>
              <a:t>. </a:t>
            </a:r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0472" y="2455885"/>
            <a:ext cx="958627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jsdom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jsdom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document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'undefined'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jsdom.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jsdom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html&gt;&lt;html&gt;&lt;body&gt;&lt;/body&gt;&lt;/html&gt;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defaultView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React (3.2) - </a:t>
            </a:r>
            <a:r>
              <a:rPr lang="en-US" b="1" dirty="0"/>
              <a:t>DOM Rendering </a:t>
            </a:r>
            <a:r>
              <a:rPr lang="zh-CN" altLang="en-US" b="1" dirty="0">
                <a:sym typeface="+mn-ea"/>
              </a:rPr>
              <a:t>渲染到</a:t>
            </a:r>
            <a:r>
              <a:rPr lang="en-US" b="1" dirty="0" smtClean="0">
                <a:sym typeface="+mn-ea"/>
              </a:rPr>
              <a:t>DOM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How to query specific DOM element?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b="1" dirty="0"/>
              <a:t>import </a:t>
            </a:r>
            <a:r>
              <a:rPr lang="en-US" b="1" dirty="0" err="1"/>
              <a:t>TestUtils</a:t>
            </a:r>
            <a:r>
              <a:rPr lang="en-US" b="1" dirty="0"/>
              <a:t> from ‘react-</a:t>
            </a:r>
            <a:r>
              <a:rPr lang="en-US" b="1" dirty="0" err="1"/>
              <a:t>addons</a:t>
            </a:r>
            <a:r>
              <a:rPr lang="en-US" b="1" dirty="0"/>
              <a:t>-test-</a:t>
            </a:r>
            <a:r>
              <a:rPr lang="en-US" b="1" dirty="0" err="1"/>
              <a:t>utils</a:t>
            </a:r>
            <a:r>
              <a:rPr lang="en-US" b="1" dirty="0"/>
              <a:t>’; 	(</a:t>
            </a:r>
            <a:r>
              <a:rPr lang="en-US" b="1" dirty="0">
                <a:solidFill>
                  <a:srgbClr val="FF0000"/>
                </a:solidFill>
              </a:rPr>
              <a:t>Weak</a:t>
            </a:r>
            <a:r>
              <a:rPr lang="en-US" b="1" dirty="0"/>
              <a:t>)</a:t>
            </a:r>
            <a:endParaRPr lang="en-US" b="1" dirty="0"/>
          </a:p>
          <a:p>
            <a:pPr lvl="1"/>
            <a:r>
              <a:rPr lang="en-US" b="1" dirty="0"/>
              <a:t>import {</a:t>
            </a:r>
            <a:r>
              <a:rPr lang="en-US" b="1" dirty="0" err="1"/>
              <a:t>findDOMNode</a:t>
            </a:r>
            <a:r>
              <a:rPr lang="en-US" b="1" dirty="0"/>
              <a:t>} from 'react-</a:t>
            </a:r>
            <a:r>
              <a:rPr lang="en-US" b="1" dirty="0" err="1"/>
              <a:t>dom</a:t>
            </a:r>
            <a:r>
              <a:rPr lang="en-US" b="1" dirty="0"/>
              <a:t>';		(</a:t>
            </a:r>
            <a:r>
              <a:rPr lang="en-US" b="1" dirty="0">
                <a:solidFill>
                  <a:srgbClr val="00B050"/>
                </a:solidFill>
              </a:rPr>
              <a:t>Strong</a:t>
            </a:r>
            <a:r>
              <a:rPr lang="en-US" b="1" dirty="0"/>
              <a:t>)	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Simulate Click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b="1" dirty="0" err="1"/>
              <a:t>TestUtils.Simulate.click</a:t>
            </a:r>
            <a:r>
              <a:rPr lang="en-US" b="1" dirty="0"/>
              <a:t>(</a:t>
            </a:r>
            <a:r>
              <a:rPr lang="en-US" b="1" dirty="0" err="1"/>
              <a:t>todoItem</a:t>
            </a:r>
            <a:r>
              <a:rPr lang="en-US" b="1" dirty="0"/>
              <a:t>);</a:t>
            </a:r>
            <a:endParaRPr lang="en-US" b="1" dirty="0" smtClean="0"/>
          </a:p>
          <a:p>
            <a:pPr marL="0" indent="0">
              <a:buNone/>
            </a:pPr>
            <a:b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600" dirty="0">
              <a:latin typeface="Arial" panose="020B0604020202020204" pitchFamily="34" charset="0"/>
            </a:endParaRPr>
          </a:p>
          <a:p>
            <a:pPr lvl="1"/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Drive Browser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Selenium vs. </a:t>
            </a:r>
            <a:r>
              <a:rPr lang="en-US" b="1" dirty="0" err="1" smtClean="0"/>
              <a:t>PhantomJS</a:t>
            </a:r>
            <a:endParaRPr lang="en-US" b="1" dirty="0" smtClean="0"/>
          </a:p>
          <a:p>
            <a:r>
              <a:rPr lang="en-US" b="1" dirty="0" smtClean="0"/>
              <a:t>3 Usages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u="sng" dirty="0" smtClean="0"/>
              <a:t>Automatically</a:t>
            </a:r>
            <a:r>
              <a:rPr lang="en-US" dirty="0" smtClean="0"/>
              <a:t> open a production page in browser, do some interactions, </a:t>
            </a:r>
            <a:r>
              <a:rPr lang="en-US" dirty="0" smtClean="0">
                <a:solidFill>
                  <a:srgbClr val="FF0000"/>
                </a:solidFill>
              </a:rPr>
              <a:t>do a screenshot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u="sng" dirty="0"/>
              <a:t>Automatically</a:t>
            </a:r>
            <a:r>
              <a:rPr lang="en-US" dirty="0"/>
              <a:t> o</a:t>
            </a:r>
            <a:r>
              <a:rPr lang="en-US" dirty="0" smtClean="0"/>
              <a:t>pen a </a:t>
            </a:r>
            <a:r>
              <a:rPr lang="en-US" dirty="0"/>
              <a:t>production</a:t>
            </a:r>
            <a:r>
              <a:rPr lang="en-US" dirty="0" smtClean="0"/>
              <a:t> page in browser, do some interactions, </a:t>
            </a:r>
            <a:r>
              <a:rPr lang="en-US" dirty="0" smtClean="0">
                <a:solidFill>
                  <a:srgbClr val="00B050"/>
                </a:solidFill>
              </a:rPr>
              <a:t>fetch a value from web page and assert it in unit test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u="sng" dirty="0"/>
              <a:t>Automatically</a:t>
            </a:r>
            <a:r>
              <a:rPr lang="en-US" dirty="0"/>
              <a:t> o</a:t>
            </a:r>
            <a:r>
              <a:rPr lang="en-US" dirty="0" smtClean="0"/>
              <a:t>pen a </a:t>
            </a:r>
            <a:r>
              <a:rPr lang="en-US" dirty="0" smtClean="0">
                <a:solidFill>
                  <a:srgbClr val="0070C0"/>
                </a:solidFill>
              </a:rPr>
              <a:t>fixture html page with unit test </a:t>
            </a:r>
            <a:r>
              <a:rPr lang="en-US" dirty="0" err="1" smtClean="0">
                <a:solidFill>
                  <a:srgbClr val="0070C0"/>
                </a:solidFill>
              </a:rPr>
              <a:t>js</a:t>
            </a:r>
            <a:r>
              <a:rPr lang="en-US" dirty="0" smtClean="0">
                <a:solidFill>
                  <a:srgbClr val="0070C0"/>
                </a:solidFill>
              </a:rPr>
              <a:t> files </a:t>
            </a:r>
            <a:r>
              <a:rPr lang="en-US" dirty="0" smtClean="0"/>
              <a:t>in browser, </a:t>
            </a:r>
            <a:r>
              <a:rPr lang="en-US" strike="sngStrike" dirty="0">
                <a:solidFill>
                  <a:srgbClr val="0070C0"/>
                </a:solidFill>
              </a:rPr>
              <a:t>do some interactions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run these unit test and report the result. 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Coverage: karma </a:t>
            </a:r>
            <a:r>
              <a:rPr lang="en-US" b="1" dirty="0"/>
              <a:t>and </a:t>
            </a:r>
            <a:r>
              <a:rPr lang="en-US" b="1" dirty="0" err="1"/>
              <a:t>istanbul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470" y="1329690"/>
            <a:ext cx="6780809" cy="534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 smtClean="0"/>
              <a:t>Q &amp; A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Preparation Curve</a:t>
            </a:r>
            <a:endParaRPr lang="en-US" b="1"/>
          </a:p>
          <a:p>
            <a:r>
              <a:rPr lang="en-US" b="1"/>
              <a:t>Self-study coding vs. Project coding</a:t>
            </a:r>
            <a:endParaRPr lang="en-US" b="1"/>
          </a:p>
          <a:p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u=1900537719,392150163&amp;fm=21&amp;gp=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99110" y="-1430655"/>
            <a:ext cx="13758545" cy="8438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727873" cy="1325563"/>
          </a:xfrm>
        </p:spPr>
        <p:txBody>
          <a:bodyPr/>
          <a:lstStyle/>
          <a:p>
            <a:r>
              <a:rPr lang="en-US" b="1" dirty="0"/>
              <a:t>Hello world – Assert </a:t>
            </a:r>
            <a:r>
              <a:rPr lang="en-US" b="1" dirty="0" smtClean="0"/>
              <a:t>(</a:t>
            </a:r>
            <a:r>
              <a:rPr lang="en-US" b="1" dirty="0" smtClean="0">
                <a:hlinkClick r:id="rId1"/>
              </a:rPr>
              <a:t>chaijs.com/</a:t>
            </a:r>
            <a:r>
              <a:rPr lang="en-US" b="1" dirty="0" err="1" smtClean="0">
                <a:hlinkClick r:id="rId1"/>
              </a:rPr>
              <a:t>api</a:t>
            </a:r>
            <a:r>
              <a:rPr lang="en-US" b="1" dirty="0" smtClean="0">
                <a:hlinkClick r:id="rId1"/>
              </a:rPr>
              <a:t>/assert</a:t>
            </a:r>
            <a:r>
              <a:rPr lang="en-US" b="1" dirty="0">
                <a:hlinkClick r:id="rId1"/>
              </a:rPr>
              <a:t>/</a:t>
            </a:r>
            <a:r>
              <a:rPr lang="en-US" b="1" dirty="0"/>
              <a:t>)</a:t>
            </a:r>
            <a:endParaRPr lang="en-US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2500" y="1994168"/>
            <a:ext cx="1054968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require(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'chai'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"Array"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describe(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it(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"should return -1 when the value is not present"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Look like a computer expert</a:t>
            </a:r>
            <a:endParaRPr lang="en-US" b="1" dirty="0" smtClean="0"/>
          </a:p>
          <a:p>
            <a:r>
              <a:rPr lang="en-US" b="1" dirty="0" smtClean="0"/>
              <a:t>Look like extreme</a:t>
            </a:r>
            <a:endParaRPr lang="en-US" b="1" dirty="0" smtClean="0"/>
          </a:p>
          <a:p>
            <a:r>
              <a:rPr lang="en-US" b="1" dirty="0" smtClean="0"/>
              <a:t>Refuse legacy code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people hate it?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Useless</a:t>
            </a:r>
            <a:endParaRPr lang="en-US" b="1" dirty="0" smtClean="0"/>
          </a:p>
          <a:p>
            <a:r>
              <a:rPr lang="en-US" b="1" dirty="0" smtClean="0"/>
              <a:t>Don’t know how to do it</a:t>
            </a:r>
            <a:endParaRPr lang="en-US" b="1" dirty="0" smtClean="0"/>
          </a:p>
          <a:p>
            <a:r>
              <a:rPr lang="en-US" b="1" dirty="0" smtClean="0"/>
              <a:t>Too much additional effort</a:t>
            </a:r>
            <a:endParaRPr lang="en-US" b="1" dirty="0" smtClean="0"/>
          </a:p>
          <a:p>
            <a:r>
              <a:rPr lang="en-US" b="1" dirty="0" smtClean="0"/>
              <a:t>Only QA’s responsibility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Agenda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00B050"/>
                </a:solidFill>
              </a:rPr>
              <a:t>Dream Testing Structure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Able to access each layer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Small function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Mocha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Service API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Mock http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Dom</a:t>
            </a:r>
            <a:r>
              <a:rPr lang="en-US" dirty="0" smtClean="0"/>
              <a:t>: 				</a:t>
            </a:r>
            <a:r>
              <a:rPr lang="en-US" dirty="0" smtClean="0">
                <a:solidFill>
                  <a:srgbClr val="00B050"/>
                </a:solidFill>
              </a:rPr>
              <a:t>Mocha in Browser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Component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React Component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Auto Browser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Phantom, Selenium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Continuous Integration </a:t>
            </a:r>
            <a:r>
              <a:rPr lang="en-US" dirty="0" smtClean="0"/>
              <a:t>(?)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Business behavior driven </a:t>
            </a:r>
            <a:r>
              <a:rPr lang="en-US" dirty="0" smtClean="0"/>
              <a:t>(?)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Async</a:t>
            </a:r>
            <a:r>
              <a:rPr lang="en-US" b="1" dirty="0" smtClean="0"/>
              <a:t>: Square Result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1"/>
              </a:rPr>
              <a:t>http://</a:t>
            </a:r>
            <a:r>
              <a:rPr lang="en-US" dirty="0" smtClean="0">
                <a:hlinkClick r:id="rId1"/>
              </a:rPr>
              <a:t>10.22.16.61:5555/square?a=20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node /d/doc/Dev/</a:t>
            </a:r>
            <a:r>
              <a:rPr lang="en-US" sz="1800" dirty="0" err="1"/>
              <a:t>javascript</a:t>
            </a:r>
            <a:r>
              <a:rPr lang="en-US" sz="1800" dirty="0"/>
              <a:t>-me/first-server/</a:t>
            </a:r>
            <a:r>
              <a:rPr lang="en-US" sz="1800" dirty="0" err="1"/>
              <a:t>src</a:t>
            </a:r>
            <a:r>
              <a:rPr lang="en-US" sz="1800" dirty="0"/>
              <a:t>/index-square.js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2882900" y="2522855"/>
          <a:ext cx="5760720" cy="217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4029075" imgH="1466850" progId="Paint.Picture">
                  <p:embed/>
                </p:oleObj>
              </mc:Choice>
              <mc:Fallback>
                <p:oleObj name="" r:id="rId2" imgW="4029075" imgH="14668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2882900" y="2522855"/>
                        <a:ext cx="5760720" cy="2179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Mock: http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8"/>
            <a:ext cx="10293202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events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require(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'events'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require(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myhttp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_this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(options, callback)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callback(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_this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_this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.inherits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myhttp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:\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Doc\Dev\javascript-me\first-server\test\index-square-test-with-mock-http.js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Mocha: Test DOM interaction in Browser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/>
              <a:t>D:\Doc\Dev\javascript-me\mocha-in-browser\index.html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66862"/>
            <a:ext cx="8620125" cy="3874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2832</Words>
  <Application>WPS 演示</Application>
  <PresentationFormat>Widescreen</PresentationFormat>
  <Paragraphs>156</Paragraphs>
  <Slides>17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Consolas</vt:lpstr>
      <vt:lpstr>Calibri Light</vt:lpstr>
      <vt:lpstr>Calibri</vt:lpstr>
      <vt:lpstr>微软雅黑</vt:lpstr>
      <vt:lpstr>等线</vt:lpstr>
      <vt:lpstr>等线 Light</vt:lpstr>
      <vt:lpstr>等线 Light</vt:lpstr>
      <vt:lpstr>Segoe Print</vt:lpstr>
      <vt:lpstr>Office Theme</vt:lpstr>
      <vt:lpstr>Paint.Picture</vt:lpstr>
      <vt:lpstr>JS Test Basic</vt:lpstr>
      <vt:lpstr>PowerPoint 演示文稿</vt:lpstr>
      <vt:lpstr>Hello world – Assert (chaijs.com/api/assert/)</vt:lpstr>
      <vt:lpstr>Benefit</vt:lpstr>
      <vt:lpstr>Why people hate it? </vt:lpstr>
      <vt:lpstr>Agenda: Dream Testing Structure</vt:lpstr>
      <vt:lpstr>Async: Square Result</vt:lpstr>
      <vt:lpstr>Mock: http</vt:lpstr>
      <vt:lpstr>Mocha: Test DOM interaction in Browser</vt:lpstr>
      <vt:lpstr>React (0)</vt:lpstr>
      <vt:lpstr>React (1) - Simplified Redux? </vt:lpstr>
      <vt:lpstr>React (2) - Shallow Rendering 浅渲染</vt:lpstr>
      <vt:lpstr>React (3.1) - DOM Rendering 渲染到真实DOM</vt:lpstr>
      <vt:lpstr>React (3.2) - DOM Rendering 渲染到真实DOM</vt:lpstr>
      <vt:lpstr>Drive Browser</vt:lpstr>
      <vt:lpstr>Code Coverage: karma and istanbul</vt:lpstr>
      <vt:lpstr>Q &amp; A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Test</dc:title>
  <dc:creator>Anthony Chen</dc:creator>
  <cp:lastModifiedBy>guodong</cp:lastModifiedBy>
  <cp:revision>191</cp:revision>
  <dcterms:created xsi:type="dcterms:W3CDTF">2016-10-17T05:57:00Z</dcterms:created>
  <dcterms:modified xsi:type="dcterms:W3CDTF">2016-10-17T18:49:07Z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